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08" r:id="rId2"/>
    <p:sldId id="282" r:id="rId3"/>
    <p:sldId id="258" r:id="rId4"/>
    <p:sldId id="257" r:id="rId5"/>
    <p:sldId id="260" r:id="rId6"/>
    <p:sldId id="291" r:id="rId7"/>
    <p:sldId id="310" r:id="rId8"/>
    <p:sldId id="311" r:id="rId9"/>
    <p:sldId id="286" r:id="rId10"/>
    <p:sldId id="321" r:id="rId11"/>
    <p:sldId id="269" r:id="rId12"/>
    <p:sldId id="267" r:id="rId13"/>
    <p:sldId id="320" r:id="rId14"/>
    <p:sldId id="285" r:id="rId15"/>
    <p:sldId id="301" r:id="rId16"/>
    <p:sldId id="317" r:id="rId17"/>
    <p:sldId id="318" r:id="rId18"/>
    <p:sldId id="319" r:id="rId19"/>
    <p:sldId id="316" r:id="rId20"/>
    <p:sldId id="292" r:id="rId21"/>
    <p:sldId id="299" r:id="rId22"/>
    <p:sldId id="298" r:id="rId23"/>
    <p:sldId id="281" r:id="rId24"/>
  </p:sldIdLst>
  <p:sldSz cx="12192000" cy="6858000"/>
  <p:notesSz cx="6858000" cy="9144000"/>
  <p:embeddedFontLst>
    <p:embeddedFont>
      <p:font typeface="맑은 고딕" panose="020B0503020000020004" pitchFamily="34" charset="-127"/>
      <p:regular r:id="rId27"/>
      <p:bold r:id="rId28"/>
    </p:embeddedFont>
    <p:embeddedFont>
      <p:font typeface="Caviar Dreams" panose="020B0604020202020204" charset="0"/>
      <p:regular r:id="rId29"/>
      <p:bold r:id="rId30"/>
      <p:italic r:id="rId31"/>
      <p:boldItalic r:id="rId32"/>
    </p:embeddedFont>
    <p:embeddedFont>
      <p:font typeface="Noto Sans" panose="020B0502040504020204" pitchFamily="34" charset="0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AA32"/>
    <a:srgbClr val="481410"/>
    <a:srgbClr val="380A0A"/>
    <a:srgbClr val="FFFFFF"/>
    <a:srgbClr val="000000"/>
    <a:srgbClr val="E0E0E0"/>
    <a:srgbClr val="808080"/>
    <a:srgbClr val="494949"/>
    <a:srgbClr val="090909"/>
    <a:srgbClr val="DACD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38" autoAdjust="0"/>
  </p:normalViewPr>
  <p:slideViewPr>
    <p:cSldViewPr snapToGrid="0">
      <p:cViewPr varScale="1">
        <p:scale>
          <a:sx n="78" d="100"/>
          <a:sy n="78" d="100"/>
        </p:scale>
        <p:origin x="59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3BDD30-80A9-46A7-B312-55925BFA525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F1AE2-2BFD-409C-8E95-6B6B8D6A17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047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0BED0-18A9-49BD-A830-0B10D44FDA7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A0614-9BB5-4AA9-8219-0B9F6320D3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126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A0614-9BB5-4AA9-8219-0B9F6320D3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656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A0614-9BB5-4AA9-8219-0B9F6320D3B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178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A0614-9BB5-4AA9-8219-0B9F6320D3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087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A0614-9BB5-4AA9-8219-0B9F6320D3B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871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A0614-9BB5-4AA9-8219-0B9F6320D3B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402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A0614-9BB5-4AA9-8219-0B9F6320D3B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46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A0614-9BB5-4AA9-8219-0B9F6320D3B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255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A0614-9BB5-4AA9-8219-0B9F6320D3B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328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A0614-9BB5-4AA9-8219-0B9F6320D3B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731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A0614-9BB5-4AA9-8219-0B9F6320D3B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918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72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그림 개체 틀 5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4171951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87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5"/>
          <p:cNvSpPr>
            <a:spLocks noGrp="1"/>
          </p:cNvSpPr>
          <p:nvPr>
            <p:ph type="pic" sz="quarter" idx="14"/>
          </p:nvPr>
        </p:nvSpPr>
        <p:spPr>
          <a:xfrm>
            <a:off x="3848098" y="0"/>
            <a:ext cx="4171951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312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/>
          <p:cNvSpPr>
            <a:spLocks noGrp="1"/>
          </p:cNvSpPr>
          <p:nvPr>
            <p:ph type="pic" sz="quarter" idx="13"/>
          </p:nvPr>
        </p:nvSpPr>
        <p:spPr>
          <a:xfrm>
            <a:off x="3252104" y="3159578"/>
            <a:ext cx="8937174" cy="3698421"/>
          </a:xfrm>
          <a:custGeom>
            <a:avLst/>
            <a:gdLst>
              <a:gd name="connsiteX0" fmla="*/ 0 w 8937174"/>
              <a:gd name="connsiteY0" fmla="*/ 1 h 3698421"/>
              <a:gd name="connsiteX1" fmla="*/ 4416425 w 8937174"/>
              <a:gd name="connsiteY1" fmla="*/ 1 h 3698421"/>
              <a:gd name="connsiteX2" fmla="*/ 4416425 w 8937174"/>
              <a:gd name="connsiteY2" fmla="*/ 3698421 h 3698421"/>
              <a:gd name="connsiteX3" fmla="*/ 0 w 8937174"/>
              <a:gd name="connsiteY3" fmla="*/ 3698421 h 3698421"/>
              <a:gd name="connsiteX4" fmla="*/ 4520749 w 8937174"/>
              <a:gd name="connsiteY4" fmla="*/ 0 h 3698421"/>
              <a:gd name="connsiteX5" fmla="*/ 8937174 w 8937174"/>
              <a:gd name="connsiteY5" fmla="*/ 0 h 3698421"/>
              <a:gd name="connsiteX6" fmla="*/ 8937174 w 8937174"/>
              <a:gd name="connsiteY6" fmla="*/ 3698420 h 3698421"/>
              <a:gd name="connsiteX7" fmla="*/ 4520749 w 8937174"/>
              <a:gd name="connsiteY7" fmla="*/ 3698420 h 3698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37174" h="3698421">
                <a:moveTo>
                  <a:pt x="0" y="1"/>
                </a:moveTo>
                <a:lnTo>
                  <a:pt x="4416425" y="1"/>
                </a:lnTo>
                <a:lnTo>
                  <a:pt x="4416425" y="3698421"/>
                </a:lnTo>
                <a:lnTo>
                  <a:pt x="0" y="3698421"/>
                </a:lnTo>
                <a:close/>
                <a:moveTo>
                  <a:pt x="4520749" y="0"/>
                </a:moveTo>
                <a:lnTo>
                  <a:pt x="8937174" y="0"/>
                </a:lnTo>
                <a:lnTo>
                  <a:pt x="8937174" y="3698420"/>
                </a:lnTo>
                <a:lnTo>
                  <a:pt x="4520749" y="36984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53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5" name="그림 개체 틀 14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3836" cy="6858000"/>
          </a:xfrm>
          <a:custGeom>
            <a:avLst/>
            <a:gdLst>
              <a:gd name="connsiteX0" fmla="*/ 1896837 w 12183836"/>
              <a:gd name="connsiteY0" fmla="*/ 0 h 6858000"/>
              <a:gd name="connsiteX1" fmla="*/ 3687534 w 12183836"/>
              <a:gd name="connsiteY1" fmla="*/ 0 h 6858000"/>
              <a:gd name="connsiteX2" fmla="*/ 3687534 w 12183836"/>
              <a:gd name="connsiteY2" fmla="*/ 6858000 h 6858000"/>
              <a:gd name="connsiteX3" fmla="*/ 1896837 w 12183836"/>
              <a:gd name="connsiteY3" fmla="*/ 6858000 h 6858000"/>
              <a:gd name="connsiteX4" fmla="*/ 0 w 12183836"/>
              <a:gd name="connsiteY4" fmla="*/ 0 h 6858000"/>
              <a:gd name="connsiteX5" fmla="*/ 1790697 w 12183836"/>
              <a:gd name="connsiteY5" fmla="*/ 0 h 6858000"/>
              <a:gd name="connsiteX6" fmla="*/ 1790697 w 12183836"/>
              <a:gd name="connsiteY6" fmla="*/ 6858000 h 6858000"/>
              <a:gd name="connsiteX7" fmla="*/ 0 w 12183836"/>
              <a:gd name="connsiteY7" fmla="*/ 6858000 h 6858000"/>
              <a:gd name="connsiteX8" fmla="*/ 3785510 w 12183836"/>
              <a:gd name="connsiteY8" fmla="*/ 0 h 6858000"/>
              <a:gd name="connsiteX9" fmla="*/ 5576207 w 12183836"/>
              <a:gd name="connsiteY9" fmla="*/ 0 h 6858000"/>
              <a:gd name="connsiteX10" fmla="*/ 5576207 w 12183836"/>
              <a:gd name="connsiteY10" fmla="*/ 6858000 h 6858000"/>
              <a:gd name="connsiteX11" fmla="*/ 3785510 w 12183836"/>
              <a:gd name="connsiteY11" fmla="*/ 6858000 h 6858000"/>
              <a:gd name="connsiteX12" fmla="*/ 10393139 w 12183836"/>
              <a:gd name="connsiteY12" fmla="*/ 0 h 6858000"/>
              <a:gd name="connsiteX13" fmla="*/ 12183836 w 12183836"/>
              <a:gd name="connsiteY13" fmla="*/ 0 h 6858000"/>
              <a:gd name="connsiteX14" fmla="*/ 12183836 w 12183836"/>
              <a:gd name="connsiteY14" fmla="*/ 6858000 h 6858000"/>
              <a:gd name="connsiteX15" fmla="*/ 10393139 w 12183836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3836" h="6858000">
                <a:moveTo>
                  <a:pt x="1896837" y="0"/>
                </a:moveTo>
                <a:lnTo>
                  <a:pt x="3687534" y="0"/>
                </a:lnTo>
                <a:lnTo>
                  <a:pt x="3687534" y="6858000"/>
                </a:lnTo>
                <a:lnTo>
                  <a:pt x="1896837" y="6858000"/>
                </a:lnTo>
                <a:close/>
                <a:moveTo>
                  <a:pt x="0" y="0"/>
                </a:moveTo>
                <a:lnTo>
                  <a:pt x="1790697" y="0"/>
                </a:lnTo>
                <a:lnTo>
                  <a:pt x="1790697" y="6858000"/>
                </a:lnTo>
                <a:lnTo>
                  <a:pt x="0" y="6858000"/>
                </a:lnTo>
                <a:close/>
                <a:moveTo>
                  <a:pt x="3785510" y="0"/>
                </a:moveTo>
                <a:lnTo>
                  <a:pt x="5576207" y="0"/>
                </a:lnTo>
                <a:lnTo>
                  <a:pt x="5576207" y="6858000"/>
                </a:lnTo>
                <a:lnTo>
                  <a:pt x="3785510" y="6858000"/>
                </a:lnTo>
                <a:close/>
                <a:moveTo>
                  <a:pt x="10393139" y="0"/>
                </a:moveTo>
                <a:lnTo>
                  <a:pt x="12183836" y="0"/>
                </a:lnTo>
                <a:lnTo>
                  <a:pt x="12183836" y="6858000"/>
                </a:lnTo>
                <a:lnTo>
                  <a:pt x="10393139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304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10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832436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951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그림 개체 틀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8651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그림 개체 틀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8721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5"/>
          <p:cNvSpPr>
            <a:spLocks noGrp="1"/>
          </p:cNvSpPr>
          <p:nvPr>
            <p:ph type="pic" sz="quarter" idx="14"/>
          </p:nvPr>
        </p:nvSpPr>
        <p:spPr>
          <a:xfrm>
            <a:off x="0" y="3429000"/>
            <a:ext cx="6098721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5" name="그림 개체 틀 5"/>
          <p:cNvSpPr>
            <a:spLocks noGrp="1"/>
          </p:cNvSpPr>
          <p:nvPr>
            <p:ph type="pic" sz="quarter" idx="15"/>
          </p:nvPr>
        </p:nvSpPr>
        <p:spPr>
          <a:xfrm>
            <a:off x="6098721" y="3420836"/>
            <a:ext cx="6093279" cy="3437164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083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그림 개체 틀 5"/>
          <p:cNvSpPr>
            <a:spLocks noGrp="1"/>
          </p:cNvSpPr>
          <p:nvPr>
            <p:ph type="pic" sz="quarter" idx="14"/>
          </p:nvPr>
        </p:nvSpPr>
        <p:spPr>
          <a:xfrm>
            <a:off x="0" y="3429000"/>
            <a:ext cx="6098721" cy="3429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5"/>
          <p:cNvSpPr>
            <a:spLocks noGrp="1"/>
          </p:cNvSpPr>
          <p:nvPr>
            <p:ph type="pic" sz="quarter" idx="15"/>
          </p:nvPr>
        </p:nvSpPr>
        <p:spPr>
          <a:xfrm>
            <a:off x="6098721" y="0"/>
            <a:ext cx="6093279" cy="3429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033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그림 개체 틀 5"/>
          <p:cNvSpPr>
            <a:spLocks noGrp="1"/>
          </p:cNvSpPr>
          <p:nvPr>
            <p:ph type="pic" sz="quarter" idx="13"/>
          </p:nvPr>
        </p:nvSpPr>
        <p:spPr>
          <a:xfrm>
            <a:off x="1" y="1926771"/>
            <a:ext cx="6327320" cy="4931229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772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3894138" y="0"/>
            <a:ext cx="8297862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3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그림 개체 틀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7"/>
          <p:cNvSpPr>
            <a:spLocks noGrp="1"/>
          </p:cNvSpPr>
          <p:nvPr>
            <p:ph type="pic" sz="quarter" idx="14"/>
          </p:nvPr>
        </p:nvSpPr>
        <p:spPr>
          <a:xfrm>
            <a:off x="5149273" y="1911925"/>
            <a:ext cx="1902691" cy="1902691"/>
          </a:xfrm>
          <a:custGeom>
            <a:avLst/>
            <a:gdLst>
              <a:gd name="connsiteX0" fmla="*/ 1325418 w 2650836"/>
              <a:gd name="connsiteY0" fmla="*/ 0 h 2650836"/>
              <a:gd name="connsiteX1" fmla="*/ 2650836 w 2650836"/>
              <a:gd name="connsiteY1" fmla="*/ 1325418 h 2650836"/>
              <a:gd name="connsiteX2" fmla="*/ 1325418 w 2650836"/>
              <a:gd name="connsiteY2" fmla="*/ 2650836 h 2650836"/>
              <a:gd name="connsiteX3" fmla="*/ 0 w 2650836"/>
              <a:gd name="connsiteY3" fmla="*/ 1325418 h 2650836"/>
              <a:gd name="connsiteX4" fmla="*/ 1325418 w 2650836"/>
              <a:gd name="connsiteY4" fmla="*/ 0 h 265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0836" h="2650836">
                <a:moveTo>
                  <a:pt x="1325418" y="0"/>
                </a:moveTo>
                <a:cubicBezTo>
                  <a:pt x="2057426" y="0"/>
                  <a:pt x="2650836" y="593410"/>
                  <a:pt x="2650836" y="1325418"/>
                </a:cubicBezTo>
                <a:cubicBezTo>
                  <a:pt x="2650836" y="2057426"/>
                  <a:pt x="2057426" y="2650836"/>
                  <a:pt x="1325418" y="2650836"/>
                </a:cubicBezTo>
                <a:cubicBezTo>
                  <a:pt x="593410" y="2650836"/>
                  <a:pt x="0" y="2057426"/>
                  <a:pt x="0" y="1325418"/>
                </a:cubicBezTo>
                <a:cubicBezTo>
                  <a:pt x="0" y="593410"/>
                  <a:pt x="593410" y="0"/>
                  <a:pt x="13254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1132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그림 개체 틀 10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custGeom>
            <a:avLst/>
            <a:gdLst>
              <a:gd name="connsiteX0" fmla="*/ 4572000 w 12191999"/>
              <a:gd name="connsiteY0" fmla="*/ 0 h 6858000"/>
              <a:gd name="connsiteX1" fmla="*/ 7029449 w 12191999"/>
              <a:gd name="connsiteY1" fmla="*/ 0 h 6858000"/>
              <a:gd name="connsiteX2" fmla="*/ 7029449 w 12191999"/>
              <a:gd name="connsiteY2" fmla="*/ 6858000 h 6858000"/>
              <a:gd name="connsiteX3" fmla="*/ 4572000 w 12191999"/>
              <a:gd name="connsiteY3" fmla="*/ 6858000 h 6858000"/>
              <a:gd name="connsiteX4" fmla="*/ 0 w 12191999"/>
              <a:gd name="connsiteY4" fmla="*/ 0 h 6858000"/>
              <a:gd name="connsiteX5" fmla="*/ 4448174 w 12191999"/>
              <a:gd name="connsiteY5" fmla="*/ 0 h 6858000"/>
              <a:gd name="connsiteX6" fmla="*/ 4448174 w 12191999"/>
              <a:gd name="connsiteY6" fmla="*/ 6858000 h 6858000"/>
              <a:gd name="connsiteX7" fmla="*/ 0 w 12191999"/>
              <a:gd name="connsiteY7" fmla="*/ 6858000 h 6858000"/>
              <a:gd name="connsiteX8" fmla="*/ 7153274 w 12191999"/>
              <a:gd name="connsiteY8" fmla="*/ 0 h 6858000"/>
              <a:gd name="connsiteX9" fmla="*/ 9610724 w 12191999"/>
              <a:gd name="connsiteY9" fmla="*/ 0 h 6858000"/>
              <a:gd name="connsiteX10" fmla="*/ 9610724 w 12191999"/>
              <a:gd name="connsiteY10" fmla="*/ 6858000 h 6858000"/>
              <a:gd name="connsiteX11" fmla="*/ 7153274 w 12191999"/>
              <a:gd name="connsiteY11" fmla="*/ 6858000 h 6858000"/>
              <a:gd name="connsiteX12" fmla="*/ 9734549 w 12191999"/>
              <a:gd name="connsiteY12" fmla="*/ 0 h 6858000"/>
              <a:gd name="connsiteX13" fmla="*/ 12191999 w 12191999"/>
              <a:gd name="connsiteY13" fmla="*/ 0 h 6858000"/>
              <a:gd name="connsiteX14" fmla="*/ 12191999 w 12191999"/>
              <a:gd name="connsiteY14" fmla="*/ 6858000 h 6858000"/>
              <a:gd name="connsiteX15" fmla="*/ 9734549 w 12191999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1999" h="6858000">
                <a:moveTo>
                  <a:pt x="4572000" y="0"/>
                </a:moveTo>
                <a:lnTo>
                  <a:pt x="7029449" y="0"/>
                </a:lnTo>
                <a:lnTo>
                  <a:pt x="7029449" y="6858000"/>
                </a:lnTo>
                <a:lnTo>
                  <a:pt x="4572000" y="6858000"/>
                </a:lnTo>
                <a:close/>
                <a:moveTo>
                  <a:pt x="0" y="0"/>
                </a:moveTo>
                <a:lnTo>
                  <a:pt x="4448174" y="0"/>
                </a:lnTo>
                <a:lnTo>
                  <a:pt x="4448174" y="6858000"/>
                </a:lnTo>
                <a:lnTo>
                  <a:pt x="0" y="6858000"/>
                </a:lnTo>
                <a:close/>
                <a:moveTo>
                  <a:pt x="7153274" y="0"/>
                </a:moveTo>
                <a:lnTo>
                  <a:pt x="9610724" y="0"/>
                </a:lnTo>
                <a:lnTo>
                  <a:pt x="9610724" y="6858000"/>
                </a:lnTo>
                <a:lnTo>
                  <a:pt x="7153274" y="6858000"/>
                </a:lnTo>
                <a:close/>
                <a:moveTo>
                  <a:pt x="9734549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9734549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793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937174" cy="3698421"/>
          </a:xfrm>
          <a:custGeom>
            <a:avLst/>
            <a:gdLst>
              <a:gd name="connsiteX0" fmla="*/ 0 w 8937174"/>
              <a:gd name="connsiteY0" fmla="*/ 1 h 3698421"/>
              <a:gd name="connsiteX1" fmla="*/ 4416425 w 8937174"/>
              <a:gd name="connsiteY1" fmla="*/ 1 h 3698421"/>
              <a:gd name="connsiteX2" fmla="*/ 4416425 w 8937174"/>
              <a:gd name="connsiteY2" fmla="*/ 3698421 h 3698421"/>
              <a:gd name="connsiteX3" fmla="*/ 0 w 8937174"/>
              <a:gd name="connsiteY3" fmla="*/ 3698421 h 3698421"/>
              <a:gd name="connsiteX4" fmla="*/ 4520749 w 8937174"/>
              <a:gd name="connsiteY4" fmla="*/ 0 h 3698421"/>
              <a:gd name="connsiteX5" fmla="*/ 8937174 w 8937174"/>
              <a:gd name="connsiteY5" fmla="*/ 0 h 3698421"/>
              <a:gd name="connsiteX6" fmla="*/ 8937174 w 8937174"/>
              <a:gd name="connsiteY6" fmla="*/ 3698420 h 3698421"/>
              <a:gd name="connsiteX7" fmla="*/ 4520749 w 8937174"/>
              <a:gd name="connsiteY7" fmla="*/ 3698420 h 3698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937174" h="3698421">
                <a:moveTo>
                  <a:pt x="0" y="1"/>
                </a:moveTo>
                <a:lnTo>
                  <a:pt x="4416425" y="1"/>
                </a:lnTo>
                <a:lnTo>
                  <a:pt x="4416425" y="3698421"/>
                </a:lnTo>
                <a:lnTo>
                  <a:pt x="0" y="3698421"/>
                </a:lnTo>
                <a:close/>
                <a:moveTo>
                  <a:pt x="4520749" y="0"/>
                </a:moveTo>
                <a:lnTo>
                  <a:pt x="8937174" y="0"/>
                </a:lnTo>
                <a:lnTo>
                  <a:pt x="8937174" y="3698420"/>
                </a:lnTo>
                <a:lnTo>
                  <a:pt x="4520749" y="36984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0113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그림 개체 틀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5514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9642475" y="0"/>
            <a:ext cx="2549525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2"/>
          <p:cNvSpPr>
            <a:spLocks noGrp="1"/>
          </p:cNvSpPr>
          <p:nvPr>
            <p:ph type="pic" sz="quarter" idx="14"/>
          </p:nvPr>
        </p:nvSpPr>
        <p:spPr>
          <a:xfrm>
            <a:off x="6976958" y="-1"/>
            <a:ext cx="2549525" cy="337127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15"/>
          </p:nvPr>
        </p:nvSpPr>
        <p:spPr>
          <a:xfrm>
            <a:off x="6986194" y="3495963"/>
            <a:ext cx="2549525" cy="3371273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6261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6569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297862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3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그림 개체 틀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957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그림 개체 틀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7"/>
          <p:cNvSpPr>
            <a:spLocks noGrp="1"/>
          </p:cNvSpPr>
          <p:nvPr>
            <p:ph type="pic" sz="quarter" idx="14"/>
          </p:nvPr>
        </p:nvSpPr>
        <p:spPr>
          <a:xfrm>
            <a:off x="4822086" y="2239263"/>
            <a:ext cx="2546182" cy="2546182"/>
          </a:xfrm>
          <a:prstGeom prst="ellipse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9842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2432957"/>
            <a:ext cx="12192000" cy="4425043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6764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그림 개체 틀 5"/>
          <p:cNvSpPr>
            <a:spLocks noGrp="1"/>
          </p:cNvSpPr>
          <p:nvPr>
            <p:ph type="pic" sz="quarter" idx="13"/>
          </p:nvPr>
        </p:nvSpPr>
        <p:spPr>
          <a:xfrm flipH="1">
            <a:off x="-1" y="0"/>
            <a:ext cx="12183836" cy="6858000"/>
          </a:xfrm>
          <a:custGeom>
            <a:avLst/>
            <a:gdLst>
              <a:gd name="connsiteX0" fmla="*/ 1896837 w 12183836"/>
              <a:gd name="connsiteY0" fmla="*/ 0 h 6858000"/>
              <a:gd name="connsiteX1" fmla="*/ 3687534 w 12183836"/>
              <a:gd name="connsiteY1" fmla="*/ 0 h 6858000"/>
              <a:gd name="connsiteX2" fmla="*/ 3687534 w 12183836"/>
              <a:gd name="connsiteY2" fmla="*/ 6858000 h 6858000"/>
              <a:gd name="connsiteX3" fmla="*/ 1896837 w 12183836"/>
              <a:gd name="connsiteY3" fmla="*/ 6858000 h 6858000"/>
              <a:gd name="connsiteX4" fmla="*/ 0 w 12183836"/>
              <a:gd name="connsiteY4" fmla="*/ 0 h 6858000"/>
              <a:gd name="connsiteX5" fmla="*/ 1790697 w 12183836"/>
              <a:gd name="connsiteY5" fmla="*/ 0 h 6858000"/>
              <a:gd name="connsiteX6" fmla="*/ 1790697 w 12183836"/>
              <a:gd name="connsiteY6" fmla="*/ 6858000 h 6858000"/>
              <a:gd name="connsiteX7" fmla="*/ 0 w 12183836"/>
              <a:gd name="connsiteY7" fmla="*/ 6858000 h 6858000"/>
              <a:gd name="connsiteX8" fmla="*/ 3785510 w 12183836"/>
              <a:gd name="connsiteY8" fmla="*/ 0 h 6858000"/>
              <a:gd name="connsiteX9" fmla="*/ 5576207 w 12183836"/>
              <a:gd name="connsiteY9" fmla="*/ 0 h 6858000"/>
              <a:gd name="connsiteX10" fmla="*/ 5576207 w 12183836"/>
              <a:gd name="connsiteY10" fmla="*/ 6858000 h 6858000"/>
              <a:gd name="connsiteX11" fmla="*/ 3785510 w 12183836"/>
              <a:gd name="connsiteY11" fmla="*/ 6858000 h 6858000"/>
              <a:gd name="connsiteX12" fmla="*/ 10393139 w 12183836"/>
              <a:gd name="connsiteY12" fmla="*/ 0 h 6858000"/>
              <a:gd name="connsiteX13" fmla="*/ 12183836 w 12183836"/>
              <a:gd name="connsiteY13" fmla="*/ 0 h 6858000"/>
              <a:gd name="connsiteX14" fmla="*/ 12183836 w 12183836"/>
              <a:gd name="connsiteY14" fmla="*/ 6858000 h 6858000"/>
              <a:gd name="connsiteX15" fmla="*/ 10393139 w 12183836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3836" h="6858000">
                <a:moveTo>
                  <a:pt x="1896837" y="0"/>
                </a:moveTo>
                <a:lnTo>
                  <a:pt x="3687534" y="0"/>
                </a:lnTo>
                <a:lnTo>
                  <a:pt x="3687534" y="6858000"/>
                </a:lnTo>
                <a:lnTo>
                  <a:pt x="1896837" y="6858000"/>
                </a:lnTo>
                <a:close/>
                <a:moveTo>
                  <a:pt x="0" y="0"/>
                </a:moveTo>
                <a:lnTo>
                  <a:pt x="1790697" y="0"/>
                </a:lnTo>
                <a:lnTo>
                  <a:pt x="1790697" y="6858000"/>
                </a:lnTo>
                <a:lnTo>
                  <a:pt x="0" y="6858000"/>
                </a:lnTo>
                <a:close/>
                <a:moveTo>
                  <a:pt x="3785510" y="0"/>
                </a:moveTo>
                <a:lnTo>
                  <a:pt x="5576207" y="0"/>
                </a:lnTo>
                <a:lnTo>
                  <a:pt x="5576207" y="6858000"/>
                </a:lnTo>
                <a:lnTo>
                  <a:pt x="3785510" y="6858000"/>
                </a:lnTo>
                <a:close/>
                <a:moveTo>
                  <a:pt x="10393139" y="0"/>
                </a:moveTo>
                <a:lnTo>
                  <a:pt x="12183836" y="0"/>
                </a:lnTo>
                <a:lnTo>
                  <a:pt x="12183836" y="6858000"/>
                </a:lnTo>
                <a:lnTo>
                  <a:pt x="10393139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725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그림 개체 틀 10"/>
          <p:cNvSpPr>
            <a:spLocks noGrp="1"/>
          </p:cNvSpPr>
          <p:nvPr>
            <p:ph type="pic" sz="quarter" idx="13"/>
          </p:nvPr>
        </p:nvSpPr>
        <p:spPr>
          <a:xfrm>
            <a:off x="4359565" y="0"/>
            <a:ext cx="7832436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1811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그림 개체 틀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9668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946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81213"/>
            <a:ext cx="10515600" cy="1325563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3966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236509"/>
            <a:ext cx="3112698" cy="2119280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4603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3502" y="1322659"/>
            <a:ext cx="2960298" cy="2205545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534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2"/>
          <p:cNvSpPr>
            <a:spLocks noGrp="1"/>
          </p:cNvSpPr>
          <p:nvPr>
            <p:ph type="pic" sz="quarter" idx="14"/>
          </p:nvPr>
        </p:nvSpPr>
        <p:spPr>
          <a:xfrm>
            <a:off x="-2" y="0"/>
            <a:ext cx="4038601" cy="384538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15"/>
          </p:nvPr>
        </p:nvSpPr>
        <p:spPr>
          <a:xfrm>
            <a:off x="4038599" y="-1"/>
            <a:ext cx="4114800" cy="384538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16"/>
          </p:nvPr>
        </p:nvSpPr>
        <p:spPr>
          <a:xfrm>
            <a:off x="8153399" y="-2"/>
            <a:ext cx="4038601" cy="3845380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6244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05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549525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14"/>
          </p:nvPr>
        </p:nvSpPr>
        <p:spPr>
          <a:xfrm>
            <a:off x="2673926" y="-1"/>
            <a:ext cx="2549525" cy="337127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9" name="그림 개체 틀 2"/>
          <p:cNvSpPr>
            <a:spLocks noGrp="1"/>
          </p:cNvSpPr>
          <p:nvPr>
            <p:ph type="pic" sz="quarter" idx="15"/>
          </p:nvPr>
        </p:nvSpPr>
        <p:spPr>
          <a:xfrm>
            <a:off x="2683162" y="3495963"/>
            <a:ext cx="2549525" cy="3371273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705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14"/>
          </p:nvPr>
        </p:nvSpPr>
        <p:spPr>
          <a:xfrm>
            <a:off x="0" y="-9237"/>
            <a:ext cx="4477109" cy="3371273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9" name="그림 개체 틀 2"/>
          <p:cNvSpPr>
            <a:spLocks noGrp="1"/>
          </p:cNvSpPr>
          <p:nvPr>
            <p:ph type="pic" sz="quarter" idx="15"/>
          </p:nvPr>
        </p:nvSpPr>
        <p:spPr>
          <a:xfrm>
            <a:off x="0" y="3486727"/>
            <a:ext cx="4485025" cy="3371273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095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711778"/>
            <a:ext cx="12192000" cy="332422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316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324225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512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E9E69-A7F4-4B2D-8CDF-FAA88F5CF1F2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559DC-DEAB-452C-80B1-7E64FABD3B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12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74" r:id="rId3"/>
    <p:sldLayoutId id="2147483650" r:id="rId4"/>
    <p:sldLayoutId id="2147483652" r:id="rId5"/>
    <p:sldLayoutId id="2147483653" r:id="rId6"/>
    <p:sldLayoutId id="2147483683" r:id="rId7"/>
    <p:sldLayoutId id="2147483665" r:id="rId8"/>
    <p:sldLayoutId id="2147483679" r:id="rId9"/>
    <p:sldLayoutId id="2147483654" r:id="rId10"/>
    <p:sldLayoutId id="2147483685" r:id="rId11"/>
    <p:sldLayoutId id="2147483659" r:id="rId12"/>
    <p:sldLayoutId id="2147483666" r:id="rId13"/>
    <p:sldLayoutId id="2147483656" r:id="rId14"/>
    <p:sldLayoutId id="2147483667" r:id="rId15"/>
    <p:sldLayoutId id="2147483671" r:id="rId16"/>
    <p:sldLayoutId id="2147483680" r:id="rId17"/>
    <p:sldLayoutId id="2147483661" r:id="rId18"/>
    <p:sldLayoutId id="2147483662" r:id="rId19"/>
    <p:sldLayoutId id="2147483655" r:id="rId20"/>
    <p:sldLayoutId id="2147483672" r:id="rId21"/>
    <p:sldLayoutId id="2147483668" r:id="rId22"/>
    <p:sldLayoutId id="2147483657" r:id="rId23"/>
    <p:sldLayoutId id="2147483658" r:id="rId24"/>
    <p:sldLayoutId id="2147483670" r:id="rId25"/>
    <p:sldLayoutId id="2147483669" r:id="rId26"/>
    <p:sldLayoutId id="2147483681" r:id="rId27"/>
    <p:sldLayoutId id="2147483660" r:id="rId28"/>
    <p:sldLayoutId id="2147483673" r:id="rId29"/>
    <p:sldLayoutId id="2147483663" r:id="rId30"/>
    <p:sldLayoutId id="2147483675" r:id="rId31"/>
    <p:sldLayoutId id="2147483676" r:id="rId32"/>
    <p:sldLayoutId id="2147483677" r:id="rId33"/>
    <p:sldLayoutId id="2147483678" r:id="rId34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train on the railway tracks&#10;&#10;Description automatically generated with medium confidence">
            <a:extLst>
              <a:ext uri="{FF2B5EF4-FFF2-40B4-BE49-F238E27FC236}">
                <a16:creationId xmlns:a16="http://schemas.microsoft.com/office/drawing/2014/main" id="{B410471E-D1B6-4F5A-97CD-4F45F7CBA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474D48-40C5-4B6C-8AFF-F58076E30F0D}"/>
              </a:ext>
            </a:extLst>
          </p:cNvPr>
          <p:cNvSpPr/>
          <p:nvPr/>
        </p:nvSpPr>
        <p:spPr>
          <a:xfrm>
            <a:off x="0" y="-4302"/>
            <a:ext cx="12192000" cy="6857999"/>
          </a:xfrm>
          <a:prstGeom prst="rect">
            <a:avLst/>
          </a:prstGeom>
          <a:solidFill>
            <a:srgbClr val="00000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5CB7F2-44B3-40D3-BA20-A27D245A750B}"/>
              </a:ext>
            </a:extLst>
          </p:cNvPr>
          <p:cNvSpPr txBox="1"/>
          <p:nvPr/>
        </p:nvSpPr>
        <p:spPr>
          <a:xfrm>
            <a:off x="1529074" y="1313687"/>
            <a:ext cx="524241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200" b="1" dirty="0">
                <a:solidFill>
                  <a:srgbClr val="494949"/>
                </a:solidFill>
                <a:latin typeface="+mj-lt"/>
              </a:rPr>
              <a:t>Treasure of Subway Data</a:t>
            </a:r>
            <a:endParaRPr lang="ko-KR" altLang="en-US" sz="5200" b="1" dirty="0">
              <a:solidFill>
                <a:srgbClr val="494949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4188" y="3359168"/>
            <a:ext cx="2145142" cy="492443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spc="300" dirty="0">
                <a:latin typeface="+mj-lt"/>
              </a:rPr>
              <a:t>Amjad Alobaily</a:t>
            </a:r>
          </a:p>
          <a:p>
            <a:pPr algn="ctr"/>
            <a:r>
              <a:rPr lang="en-US" altLang="ko-KR" sz="1300" b="1" spc="300" dirty="0">
                <a:latin typeface="+mj-lt"/>
              </a:rPr>
              <a:t>9 Sep 2021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29049" y="1256188"/>
            <a:ext cx="524241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200" b="1" dirty="0">
                <a:latin typeface="+mj-lt"/>
              </a:rPr>
              <a:t>Treasure of Subway Data</a:t>
            </a:r>
            <a:endParaRPr lang="ko-KR" altLang="en-US" sz="5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10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28 3.7037E-6 C -0.00677 3.7037E-6 -0.0013 0.00671 -0.0013 0.01527 C -0.0013 0.02361 -0.00677 0.03055 -0.01328 0.03055 C -0.01992 0.03055 -0.02513 0.02361 -0.02513 0.01527 C -0.02513 0.00671 -0.01992 3.7037E-6 -0.01328 3.7037E-6 Z " pathEditMode="relative" rAng="0" ptsTypes="AAA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직사각형 309"/>
          <p:cNvSpPr/>
          <p:nvPr/>
        </p:nvSpPr>
        <p:spPr>
          <a:xfrm>
            <a:off x="0" y="0"/>
            <a:ext cx="12810007" cy="6858000"/>
          </a:xfrm>
          <a:prstGeom prst="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/>
          <p:cNvGrpSpPr/>
          <p:nvPr/>
        </p:nvGrpSpPr>
        <p:grpSpPr>
          <a:xfrm>
            <a:off x="1010638" y="1146689"/>
            <a:ext cx="2235204" cy="2441161"/>
            <a:chOff x="5945853" y="2564909"/>
            <a:chExt cx="2808324" cy="3067055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194" name="Freeform 5"/>
            <p:cNvSpPr>
              <a:spLocks noEditPoints="1"/>
            </p:cNvSpPr>
            <p:nvPr/>
          </p:nvSpPr>
          <p:spPr bwMode="auto">
            <a:xfrm>
              <a:off x="7320645" y="2564909"/>
              <a:ext cx="563571" cy="808040"/>
            </a:xfrm>
            <a:custGeom>
              <a:avLst/>
              <a:gdLst>
                <a:gd name="T0" fmla="*/ 104 w 133"/>
                <a:gd name="T1" fmla="*/ 5 h 190"/>
                <a:gd name="T2" fmla="*/ 101 w 133"/>
                <a:gd name="T3" fmla="*/ 17 h 190"/>
                <a:gd name="T4" fmla="*/ 122 w 133"/>
                <a:gd name="T5" fmla="*/ 15 h 190"/>
                <a:gd name="T6" fmla="*/ 116 w 133"/>
                <a:gd name="T7" fmla="*/ 50 h 190"/>
                <a:gd name="T8" fmla="*/ 107 w 133"/>
                <a:gd name="T9" fmla="*/ 57 h 190"/>
                <a:gd name="T10" fmla="*/ 117 w 133"/>
                <a:gd name="T11" fmla="*/ 57 h 190"/>
                <a:gd name="T12" fmla="*/ 97 w 133"/>
                <a:gd name="T13" fmla="*/ 88 h 190"/>
                <a:gd name="T14" fmla="*/ 85 w 133"/>
                <a:gd name="T15" fmla="*/ 97 h 190"/>
                <a:gd name="T16" fmla="*/ 88 w 133"/>
                <a:gd name="T17" fmla="*/ 103 h 190"/>
                <a:gd name="T18" fmla="*/ 78 w 133"/>
                <a:gd name="T19" fmla="*/ 114 h 190"/>
                <a:gd name="T20" fmla="*/ 64 w 133"/>
                <a:gd name="T21" fmla="*/ 121 h 190"/>
                <a:gd name="T22" fmla="*/ 65 w 133"/>
                <a:gd name="T23" fmla="*/ 123 h 190"/>
                <a:gd name="T24" fmla="*/ 65 w 133"/>
                <a:gd name="T25" fmla="*/ 126 h 190"/>
                <a:gd name="T26" fmla="*/ 71 w 133"/>
                <a:gd name="T27" fmla="*/ 139 h 190"/>
                <a:gd name="T28" fmla="*/ 66 w 133"/>
                <a:gd name="T29" fmla="*/ 147 h 190"/>
                <a:gd name="T30" fmla="*/ 60 w 133"/>
                <a:gd name="T31" fmla="*/ 153 h 190"/>
                <a:gd name="T32" fmla="*/ 51 w 133"/>
                <a:gd name="T33" fmla="*/ 167 h 190"/>
                <a:gd name="T34" fmla="*/ 55 w 133"/>
                <a:gd name="T35" fmla="*/ 174 h 190"/>
                <a:gd name="T36" fmla="*/ 54 w 133"/>
                <a:gd name="T37" fmla="*/ 185 h 190"/>
                <a:gd name="T38" fmla="*/ 40 w 133"/>
                <a:gd name="T39" fmla="*/ 185 h 190"/>
                <a:gd name="T40" fmla="*/ 24 w 133"/>
                <a:gd name="T41" fmla="*/ 186 h 190"/>
                <a:gd name="T42" fmla="*/ 7 w 133"/>
                <a:gd name="T43" fmla="*/ 178 h 190"/>
                <a:gd name="T44" fmla="*/ 20 w 133"/>
                <a:gd name="T45" fmla="*/ 167 h 190"/>
                <a:gd name="T46" fmla="*/ 35 w 133"/>
                <a:gd name="T47" fmla="*/ 163 h 190"/>
                <a:gd name="T48" fmla="*/ 29 w 133"/>
                <a:gd name="T49" fmla="*/ 149 h 190"/>
                <a:gd name="T50" fmla="*/ 19 w 133"/>
                <a:gd name="T51" fmla="*/ 141 h 190"/>
                <a:gd name="T52" fmla="*/ 35 w 133"/>
                <a:gd name="T53" fmla="*/ 131 h 190"/>
                <a:gd name="T54" fmla="*/ 43 w 133"/>
                <a:gd name="T55" fmla="*/ 130 h 190"/>
                <a:gd name="T56" fmla="*/ 35 w 133"/>
                <a:gd name="T57" fmla="*/ 125 h 190"/>
                <a:gd name="T58" fmla="*/ 23 w 133"/>
                <a:gd name="T59" fmla="*/ 94 h 190"/>
                <a:gd name="T60" fmla="*/ 46 w 133"/>
                <a:gd name="T61" fmla="*/ 112 h 190"/>
                <a:gd name="T62" fmla="*/ 39 w 133"/>
                <a:gd name="T63" fmla="*/ 98 h 190"/>
                <a:gd name="T64" fmla="*/ 58 w 133"/>
                <a:gd name="T65" fmla="*/ 84 h 190"/>
                <a:gd name="T66" fmla="*/ 62 w 133"/>
                <a:gd name="T67" fmla="*/ 76 h 190"/>
                <a:gd name="T68" fmla="*/ 39 w 133"/>
                <a:gd name="T69" fmla="*/ 86 h 190"/>
                <a:gd name="T70" fmla="*/ 23 w 133"/>
                <a:gd name="T71" fmla="*/ 82 h 190"/>
                <a:gd name="T72" fmla="*/ 21 w 133"/>
                <a:gd name="T73" fmla="*/ 82 h 190"/>
                <a:gd name="T74" fmla="*/ 25 w 133"/>
                <a:gd name="T75" fmla="*/ 69 h 190"/>
                <a:gd name="T76" fmla="*/ 12 w 133"/>
                <a:gd name="T77" fmla="*/ 72 h 190"/>
                <a:gd name="T78" fmla="*/ 11 w 133"/>
                <a:gd name="T79" fmla="*/ 60 h 190"/>
                <a:gd name="T80" fmla="*/ 7 w 133"/>
                <a:gd name="T81" fmla="*/ 55 h 190"/>
                <a:gd name="T82" fmla="*/ 1 w 133"/>
                <a:gd name="T83" fmla="*/ 51 h 190"/>
                <a:gd name="T84" fmla="*/ 14 w 133"/>
                <a:gd name="T85" fmla="*/ 38 h 190"/>
                <a:gd name="T86" fmla="*/ 26 w 133"/>
                <a:gd name="T87" fmla="*/ 32 h 190"/>
                <a:gd name="T88" fmla="*/ 39 w 133"/>
                <a:gd name="T89" fmla="*/ 30 h 190"/>
                <a:gd name="T90" fmla="*/ 41 w 133"/>
                <a:gd name="T91" fmla="*/ 23 h 190"/>
                <a:gd name="T92" fmla="*/ 47 w 133"/>
                <a:gd name="T93" fmla="*/ 19 h 190"/>
                <a:gd name="T94" fmla="*/ 55 w 133"/>
                <a:gd name="T95" fmla="*/ 5 h 190"/>
                <a:gd name="T96" fmla="*/ 77 w 133"/>
                <a:gd name="T97" fmla="*/ 6 h 190"/>
                <a:gd name="T98" fmla="*/ 79 w 133"/>
                <a:gd name="T99" fmla="*/ 5 h 190"/>
                <a:gd name="T100" fmla="*/ 56 w 133"/>
                <a:gd name="T101" fmla="*/ 67 h 190"/>
                <a:gd name="T102" fmla="*/ 68 w 133"/>
                <a:gd name="T103" fmla="*/ 20 h 190"/>
                <a:gd name="T104" fmla="*/ 69 w 133"/>
                <a:gd name="T105" fmla="*/ 18 h 190"/>
                <a:gd name="T106" fmla="*/ 44 w 133"/>
                <a:gd name="T107" fmla="*/ 168 h 190"/>
                <a:gd name="T108" fmla="*/ 67 w 133"/>
                <a:gd name="T109" fmla="*/ 15 h 190"/>
                <a:gd name="T110" fmla="*/ 41 w 133"/>
                <a:gd name="T111" fmla="*/ 80 h 190"/>
                <a:gd name="T112" fmla="*/ 75 w 133"/>
                <a:gd name="T113" fmla="*/ 10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3" h="190">
                  <a:moveTo>
                    <a:pt x="87" y="2"/>
                  </a:moveTo>
                  <a:cubicBezTo>
                    <a:pt x="88" y="1"/>
                    <a:pt x="89" y="1"/>
                    <a:pt x="89" y="0"/>
                  </a:cubicBezTo>
                  <a:cubicBezTo>
                    <a:pt x="91" y="0"/>
                    <a:pt x="93" y="0"/>
                    <a:pt x="94" y="0"/>
                  </a:cubicBezTo>
                  <a:cubicBezTo>
                    <a:pt x="95" y="1"/>
                    <a:pt x="95" y="1"/>
                    <a:pt x="95" y="2"/>
                  </a:cubicBezTo>
                  <a:cubicBezTo>
                    <a:pt x="96" y="4"/>
                    <a:pt x="97" y="5"/>
                    <a:pt x="99" y="4"/>
                  </a:cubicBezTo>
                  <a:cubicBezTo>
                    <a:pt x="101" y="4"/>
                    <a:pt x="102" y="4"/>
                    <a:pt x="104" y="5"/>
                  </a:cubicBezTo>
                  <a:cubicBezTo>
                    <a:pt x="105" y="6"/>
                    <a:pt x="106" y="6"/>
                    <a:pt x="107" y="6"/>
                  </a:cubicBezTo>
                  <a:cubicBezTo>
                    <a:pt x="107" y="6"/>
                    <a:pt x="108" y="6"/>
                    <a:pt x="108" y="6"/>
                  </a:cubicBezTo>
                  <a:cubicBezTo>
                    <a:pt x="109" y="7"/>
                    <a:pt x="109" y="8"/>
                    <a:pt x="109" y="9"/>
                  </a:cubicBezTo>
                  <a:cubicBezTo>
                    <a:pt x="108" y="11"/>
                    <a:pt x="106" y="13"/>
                    <a:pt x="104" y="14"/>
                  </a:cubicBezTo>
                  <a:cubicBezTo>
                    <a:pt x="103" y="15"/>
                    <a:pt x="102" y="16"/>
                    <a:pt x="101" y="16"/>
                  </a:cubicBezTo>
                  <a:cubicBezTo>
                    <a:pt x="101" y="16"/>
                    <a:pt x="100" y="17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3" y="17"/>
                    <a:pt x="105" y="16"/>
                    <a:pt x="106" y="15"/>
                  </a:cubicBezTo>
                  <a:cubicBezTo>
                    <a:pt x="108" y="12"/>
                    <a:pt x="111" y="10"/>
                    <a:pt x="114" y="8"/>
                  </a:cubicBezTo>
                  <a:cubicBezTo>
                    <a:pt x="115" y="8"/>
                    <a:pt x="116" y="8"/>
                    <a:pt x="117" y="8"/>
                  </a:cubicBezTo>
                  <a:cubicBezTo>
                    <a:pt x="117" y="9"/>
                    <a:pt x="118" y="9"/>
                    <a:pt x="118" y="9"/>
                  </a:cubicBezTo>
                  <a:cubicBezTo>
                    <a:pt x="121" y="10"/>
                    <a:pt x="122" y="12"/>
                    <a:pt x="122" y="15"/>
                  </a:cubicBezTo>
                  <a:cubicBezTo>
                    <a:pt x="122" y="17"/>
                    <a:pt x="123" y="19"/>
                    <a:pt x="124" y="21"/>
                  </a:cubicBezTo>
                  <a:cubicBezTo>
                    <a:pt x="125" y="21"/>
                    <a:pt x="126" y="22"/>
                    <a:pt x="126" y="22"/>
                  </a:cubicBezTo>
                  <a:cubicBezTo>
                    <a:pt x="131" y="24"/>
                    <a:pt x="133" y="29"/>
                    <a:pt x="130" y="34"/>
                  </a:cubicBezTo>
                  <a:cubicBezTo>
                    <a:pt x="128" y="37"/>
                    <a:pt x="126" y="40"/>
                    <a:pt x="124" y="43"/>
                  </a:cubicBezTo>
                  <a:cubicBezTo>
                    <a:pt x="122" y="45"/>
                    <a:pt x="120" y="46"/>
                    <a:pt x="119" y="48"/>
                  </a:cubicBezTo>
                  <a:cubicBezTo>
                    <a:pt x="118" y="49"/>
                    <a:pt x="117" y="50"/>
                    <a:pt x="116" y="50"/>
                  </a:cubicBezTo>
                  <a:cubicBezTo>
                    <a:pt x="115" y="49"/>
                    <a:pt x="114" y="49"/>
                    <a:pt x="114" y="49"/>
                  </a:cubicBezTo>
                  <a:cubicBezTo>
                    <a:pt x="113" y="49"/>
                    <a:pt x="113" y="50"/>
                    <a:pt x="113" y="51"/>
                  </a:cubicBezTo>
                  <a:cubicBezTo>
                    <a:pt x="112" y="52"/>
                    <a:pt x="111" y="53"/>
                    <a:pt x="110" y="53"/>
                  </a:cubicBezTo>
                  <a:cubicBezTo>
                    <a:pt x="108" y="53"/>
                    <a:pt x="106" y="53"/>
                    <a:pt x="105" y="54"/>
                  </a:cubicBezTo>
                  <a:cubicBezTo>
                    <a:pt x="105" y="54"/>
                    <a:pt x="106" y="55"/>
                    <a:pt x="107" y="55"/>
                  </a:cubicBezTo>
                  <a:cubicBezTo>
                    <a:pt x="108" y="56"/>
                    <a:pt x="108" y="57"/>
                    <a:pt x="107" y="57"/>
                  </a:cubicBezTo>
                  <a:cubicBezTo>
                    <a:pt x="106" y="58"/>
                    <a:pt x="105" y="59"/>
                    <a:pt x="103" y="60"/>
                  </a:cubicBezTo>
                  <a:cubicBezTo>
                    <a:pt x="102" y="61"/>
                    <a:pt x="101" y="62"/>
                    <a:pt x="101" y="63"/>
                  </a:cubicBezTo>
                  <a:cubicBezTo>
                    <a:pt x="101" y="63"/>
                    <a:pt x="102" y="63"/>
                    <a:pt x="102" y="63"/>
                  </a:cubicBezTo>
                  <a:cubicBezTo>
                    <a:pt x="104" y="61"/>
                    <a:pt x="107" y="59"/>
                    <a:pt x="110" y="57"/>
                  </a:cubicBezTo>
                  <a:cubicBezTo>
                    <a:pt x="112" y="56"/>
                    <a:pt x="113" y="56"/>
                    <a:pt x="115" y="55"/>
                  </a:cubicBezTo>
                  <a:cubicBezTo>
                    <a:pt x="116" y="55"/>
                    <a:pt x="117" y="56"/>
                    <a:pt x="117" y="57"/>
                  </a:cubicBezTo>
                  <a:cubicBezTo>
                    <a:pt x="117" y="59"/>
                    <a:pt x="117" y="60"/>
                    <a:pt x="116" y="61"/>
                  </a:cubicBezTo>
                  <a:cubicBezTo>
                    <a:pt x="115" y="63"/>
                    <a:pt x="113" y="64"/>
                    <a:pt x="112" y="65"/>
                  </a:cubicBezTo>
                  <a:cubicBezTo>
                    <a:pt x="110" y="66"/>
                    <a:pt x="110" y="67"/>
                    <a:pt x="109" y="68"/>
                  </a:cubicBezTo>
                  <a:cubicBezTo>
                    <a:pt x="107" y="72"/>
                    <a:pt x="105" y="75"/>
                    <a:pt x="102" y="79"/>
                  </a:cubicBezTo>
                  <a:cubicBezTo>
                    <a:pt x="102" y="79"/>
                    <a:pt x="101" y="80"/>
                    <a:pt x="101" y="80"/>
                  </a:cubicBezTo>
                  <a:cubicBezTo>
                    <a:pt x="99" y="83"/>
                    <a:pt x="98" y="85"/>
                    <a:pt x="97" y="88"/>
                  </a:cubicBezTo>
                  <a:cubicBezTo>
                    <a:pt x="97" y="89"/>
                    <a:pt x="96" y="90"/>
                    <a:pt x="95" y="91"/>
                  </a:cubicBezTo>
                  <a:cubicBezTo>
                    <a:pt x="94" y="92"/>
                    <a:pt x="93" y="93"/>
                    <a:pt x="93" y="94"/>
                  </a:cubicBezTo>
                  <a:cubicBezTo>
                    <a:pt x="93" y="95"/>
                    <a:pt x="93" y="95"/>
                    <a:pt x="92" y="95"/>
                  </a:cubicBezTo>
                  <a:cubicBezTo>
                    <a:pt x="91" y="96"/>
                    <a:pt x="90" y="96"/>
                    <a:pt x="89" y="97"/>
                  </a:cubicBezTo>
                  <a:cubicBezTo>
                    <a:pt x="88" y="97"/>
                    <a:pt x="87" y="96"/>
                    <a:pt x="86" y="97"/>
                  </a:cubicBezTo>
                  <a:cubicBezTo>
                    <a:pt x="85" y="97"/>
                    <a:pt x="85" y="97"/>
                    <a:pt x="85" y="97"/>
                  </a:cubicBezTo>
                  <a:cubicBezTo>
                    <a:pt x="85" y="98"/>
                    <a:pt x="85" y="98"/>
                    <a:pt x="86" y="98"/>
                  </a:cubicBezTo>
                  <a:cubicBezTo>
                    <a:pt x="87" y="99"/>
                    <a:pt x="88" y="98"/>
                    <a:pt x="89" y="97"/>
                  </a:cubicBezTo>
                  <a:cubicBezTo>
                    <a:pt x="89" y="97"/>
                    <a:pt x="90" y="97"/>
                    <a:pt x="90" y="97"/>
                  </a:cubicBezTo>
                  <a:cubicBezTo>
                    <a:pt x="91" y="98"/>
                    <a:pt x="92" y="99"/>
                    <a:pt x="91" y="100"/>
                  </a:cubicBezTo>
                  <a:cubicBezTo>
                    <a:pt x="91" y="100"/>
                    <a:pt x="90" y="101"/>
                    <a:pt x="90" y="101"/>
                  </a:cubicBezTo>
                  <a:cubicBezTo>
                    <a:pt x="89" y="102"/>
                    <a:pt x="89" y="103"/>
                    <a:pt x="88" y="103"/>
                  </a:cubicBezTo>
                  <a:cubicBezTo>
                    <a:pt x="87" y="104"/>
                    <a:pt x="87" y="104"/>
                    <a:pt x="87" y="105"/>
                  </a:cubicBezTo>
                  <a:cubicBezTo>
                    <a:pt x="88" y="108"/>
                    <a:pt x="87" y="109"/>
                    <a:pt x="85" y="110"/>
                  </a:cubicBezTo>
                  <a:cubicBezTo>
                    <a:pt x="84" y="110"/>
                    <a:pt x="82" y="111"/>
                    <a:pt x="80" y="111"/>
                  </a:cubicBezTo>
                  <a:cubicBezTo>
                    <a:pt x="80" y="110"/>
                    <a:pt x="79" y="110"/>
                    <a:pt x="79" y="110"/>
                  </a:cubicBezTo>
                  <a:cubicBezTo>
                    <a:pt x="78" y="111"/>
                    <a:pt x="79" y="112"/>
                    <a:pt x="79" y="112"/>
                  </a:cubicBezTo>
                  <a:cubicBezTo>
                    <a:pt x="79" y="113"/>
                    <a:pt x="78" y="114"/>
                    <a:pt x="78" y="114"/>
                  </a:cubicBezTo>
                  <a:cubicBezTo>
                    <a:pt x="76" y="116"/>
                    <a:pt x="74" y="117"/>
                    <a:pt x="71" y="117"/>
                  </a:cubicBezTo>
                  <a:cubicBezTo>
                    <a:pt x="70" y="117"/>
                    <a:pt x="69" y="118"/>
                    <a:pt x="68" y="118"/>
                  </a:cubicBezTo>
                  <a:cubicBezTo>
                    <a:pt x="67" y="119"/>
                    <a:pt x="67" y="119"/>
                    <a:pt x="66" y="119"/>
                  </a:cubicBezTo>
                  <a:cubicBezTo>
                    <a:pt x="65" y="119"/>
                    <a:pt x="65" y="119"/>
                    <a:pt x="64" y="119"/>
                  </a:cubicBezTo>
                  <a:cubicBezTo>
                    <a:pt x="63" y="119"/>
                    <a:pt x="62" y="119"/>
                    <a:pt x="62" y="120"/>
                  </a:cubicBezTo>
                  <a:cubicBezTo>
                    <a:pt x="62" y="120"/>
                    <a:pt x="63" y="121"/>
                    <a:pt x="64" y="121"/>
                  </a:cubicBezTo>
                  <a:cubicBezTo>
                    <a:pt x="67" y="120"/>
                    <a:pt x="70" y="120"/>
                    <a:pt x="72" y="121"/>
                  </a:cubicBezTo>
                  <a:cubicBezTo>
                    <a:pt x="73" y="121"/>
                    <a:pt x="74" y="121"/>
                    <a:pt x="74" y="122"/>
                  </a:cubicBezTo>
                  <a:cubicBezTo>
                    <a:pt x="74" y="123"/>
                    <a:pt x="75" y="125"/>
                    <a:pt x="74" y="126"/>
                  </a:cubicBezTo>
                  <a:cubicBezTo>
                    <a:pt x="73" y="127"/>
                    <a:pt x="70" y="126"/>
                    <a:pt x="69" y="125"/>
                  </a:cubicBezTo>
                  <a:cubicBezTo>
                    <a:pt x="69" y="125"/>
                    <a:pt x="69" y="125"/>
                    <a:pt x="68" y="124"/>
                  </a:cubicBezTo>
                  <a:cubicBezTo>
                    <a:pt x="68" y="123"/>
                    <a:pt x="67" y="122"/>
                    <a:pt x="65" y="123"/>
                  </a:cubicBezTo>
                  <a:cubicBezTo>
                    <a:pt x="65" y="123"/>
                    <a:pt x="64" y="123"/>
                    <a:pt x="63" y="123"/>
                  </a:cubicBezTo>
                  <a:cubicBezTo>
                    <a:pt x="63" y="124"/>
                    <a:pt x="64" y="123"/>
                    <a:pt x="64" y="123"/>
                  </a:cubicBezTo>
                  <a:cubicBezTo>
                    <a:pt x="65" y="124"/>
                    <a:pt x="66" y="124"/>
                    <a:pt x="66" y="124"/>
                  </a:cubicBezTo>
                  <a:cubicBezTo>
                    <a:pt x="67" y="124"/>
                    <a:pt x="67" y="124"/>
                    <a:pt x="67" y="125"/>
                  </a:cubicBezTo>
                  <a:cubicBezTo>
                    <a:pt x="67" y="125"/>
                    <a:pt x="66" y="126"/>
                    <a:pt x="66" y="126"/>
                  </a:cubicBezTo>
                  <a:cubicBezTo>
                    <a:pt x="66" y="126"/>
                    <a:pt x="65" y="126"/>
                    <a:pt x="65" y="126"/>
                  </a:cubicBezTo>
                  <a:cubicBezTo>
                    <a:pt x="65" y="127"/>
                    <a:pt x="66" y="127"/>
                    <a:pt x="66" y="127"/>
                  </a:cubicBezTo>
                  <a:cubicBezTo>
                    <a:pt x="67" y="127"/>
                    <a:pt x="68" y="127"/>
                    <a:pt x="69" y="127"/>
                  </a:cubicBezTo>
                  <a:cubicBezTo>
                    <a:pt x="70" y="129"/>
                    <a:pt x="71" y="129"/>
                    <a:pt x="72" y="130"/>
                  </a:cubicBezTo>
                  <a:cubicBezTo>
                    <a:pt x="73" y="130"/>
                    <a:pt x="73" y="131"/>
                    <a:pt x="73" y="133"/>
                  </a:cubicBezTo>
                  <a:cubicBezTo>
                    <a:pt x="73" y="133"/>
                    <a:pt x="73" y="134"/>
                    <a:pt x="73" y="135"/>
                  </a:cubicBezTo>
                  <a:cubicBezTo>
                    <a:pt x="74" y="138"/>
                    <a:pt x="73" y="138"/>
                    <a:pt x="71" y="139"/>
                  </a:cubicBezTo>
                  <a:cubicBezTo>
                    <a:pt x="70" y="139"/>
                    <a:pt x="70" y="139"/>
                    <a:pt x="69" y="139"/>
                  </a:cubicBezTo>
                  <a:cubicBezTo>
                    <a:pt x="70" y="141"/>
                    <a:pt x="71" y="141"/>
                    <a:pt x="71" y="142"/>
                  </a:cubicBezTo>
                  <a:cubicBezTo>
                    <a:pt x="72" y="142"/>
                    <a:pt x="72" y="143"/>
                    <a:pt x="71" y="144"/>
                  </a:cubicBezTo>
                  <a:cubicBezTo>
                    <a:pt x="70" y="146"/>
                    <a:pt x="69" y="147"/>
                    <a:pt x="67" y="146"/>
                  </a:cubicBezTo>
                  <a:cubicBezTo>
                    <a:pt x="67" y="146"/>
                    <a:pt x="66" y="146"/>
                    <a:pt x="66" y="146"/>
                  </a:cubicBezTo>
                  <a:cubicBezTo>
                    <a:pt x="66" y="146"/>
                    <a:pt x="66" y="147"/>
                    <a:pt x="66" y="147"/>
                  </a:cubicBezTo>
                  <a:cubicBezTo>
                    <a:pt x="66" y="147"/>
                    <a:pt x="66" y="147"/>
                    <a:pt x="66" y="147"/>
                  </a:cubicBezTo>
                  <a:cubicBezTo>
                    <a:pt x="67" y="147"/>
                    <a:pt x="67" y="148"/>
                    <a:pt x="68" y="148"/>
                  </a:cubicBezTo>
                  <a:cubicBezTo>
                    <a:pt x="69" y="148"/>
                    <a:pt x="69" y="149"/>
                    <a:pt x="69" y="149"/>
                  </a:cubicBezTo>
                  <a:cubicBezTo>
                    <a:pt x="69" y="150"/>
                    <a:pt x="69" y="151"/>
                    <a:pt x="68" y="152"/>
                  </a:cubicBezTo>
                  <a:cubicBezTo>
                    <a:pt x="66" y="152"/>
                    <a:pt x="64" y="154"/>
                    <a:pt x="61" y="153"/>
                  </a:cubicBezTo>
                  <a:cubicBezTo>
                    <a:pt x="61" y="153"/>
                    <a:pt x="61" y="153"/>
                    <a:pt x="60" y="153"/>
                  </a:cubicBezTo>
                  <a:cubicBezTo>
                    <a:pt x="60" y="153"/>
                    <a:pt x="59" y="154"/>
                    <a:pt x="59" y="154"/>
                  </a:cubicBezTo>
                  <a:cubicBezTo>
                    <a:pt x="59" y="156"/>
                    <a:pt x="60" y="157"/>
                    <a:pt x="60" y="158"/>
                  </a:cubicBezTo>
                  <a:cubicBezTo>
                    <a:pt x="61" y="160"/>
                    <a:pt x="61" y="161"/>
                    <a:pt x="60" y="162"/>
                  </a:cubicBezTo>
                  <a:cubicBezTo>
                    <a:pt x="60" y="162"/>
                    <a:pt x="60" y="163"/>
                    <a:pt x="60" y="163"/>
                  </a:cubicBezTo>
                  <a:cubicBezTo>
                    <a:pt x="59" y="166"/>
                    <a:pt x="57" y="167"/>
                    <a:pt x="55" y="167"/>
                  </a:cubicBezTo>
                  <a:cubicBezTo>
                    <a:pt x="54" y="167"/>
                    <a:pt x="52" y="167"/>
                    <a:pt x="51" y="167"/>
                  </a:cubicBezTo>
                  <a:cubicBezTo>
                    <a:pt x="51" y="168"/>
                    <a:pt x="51" y="168"/>
                    <a:pt x="51" y="168"/>
                  </a:cubicBezTo>
                  <a:cubicBezTo>
                    <a:pt x="51" y="169"/>
                    <a:pt x="51" y="169"/>
                    <a:pt x="51" y="169"/>
                  </a:cubicBezTo>
                  <a:cubicBezTo>
                    <a:pt x="52" y="169"/>
                    <a:pt x="53" y="168"/>
                    <a:pt x="53" y="168"/>
                  </a:cubicBezTo>
                  <a:cubicBezTo>
                    <a:pt x="55" y="169"/>
                    <a:pt x="55" y="170"/>
                    <a:pt x="55" y="171"/>
                  </a:cubicBezTo>
                  <a:cubicBezTo>
                    <a:pt x="55" y="172"/>
                    <a:pt x="55" y="172"/>
                    <a:pt x="55" y="172"/>
                  </a:cubicBezTo>
                  <a:cubicBezTo>
                    <a:pt x="55" y="173"/>
                    <a:pt x="54" y="174"/>
                    <a:pt x="55" y="174"/>
                  </a:cubicBezTo>
                  <a:cubicBezTo>
                    <a:pt x="56" y="175"/>
                    <a:pt x="56" y="175"/>
                    <a:pt x="57" y="174"/>
                  </a:cubicBezTo>
                  <a:cubicBezTo>
                    <a:pt x="57" y="174"/>
                    <a:pt x="57" y="174"/>
                    <a:pt x="58" y="174"/>
                  </a:cubicBezTo>
                  <a:cubicBezTo>
                    <a:pt x="58" y="173"/>
                    <a:pt x="59" y="174"/>
                    <a:pt x="59" y="174"/>
                  </a:cubicBezTo>
                  <a:cubicBezTo>
                    <a:pt x="60" y="176"/>
                    <a:pt x="60" y="178"/>
                    <a:pt x="59" y="180"/>
                  </a:cubicBezTo>
                  <a:cubicBezTo>
                    <a:pt x="58" y="182"/>
                    <a:pt x="58" y="184"/>
                    <a:pt x="55" y="184"/>
                  </a:cubicBezTo>
                  <a:cubicBezTo>
                    <a:pt x="55" y="184"/>
                    <a:pt x="54" y="184"/>
                    <a:pt x="54" y="185"/>
                  </a:cubicBezTo>
                  <a:cubicBezTo>
                    <a:pt x="53" y="188"/>
                    <a:pt x="50" y="188"/>
                    <a:pt x="48" y="189"/>
                  </a:cubicBezTo>
                  <a:cubicBezTo>
                    <a:pt x="47" y="190"/>
                    <a:pt x="46" y="189"/>
                    <a:pt x="46" y="188"/>
                  </a:cubicBezTo>
                  <a:cubicBezTo>
                    <a:pt x="46" y="187"/>
                    <a:pt x="47" y="186"/>
                    <a:pt x="47" y="185"/>
                  </a:cubicBezTo>
                  <a:cubicBezTo>
                    <a:pt x="47" y="184"/>
                    <a:pt x="46" y="184"/>
                    <a:pt x="45" y="184"/>
                  </a:cubicBezTo>
                  <a:cubicBezTo>
                    <a:pt x="44" y="184"/>
                    <a:pt x="42" y="183"/>
                    <a:pt x="41" y="185"/>
                  </a:cubicBezTo>
                  <a:cubicBezTo>
                    <a:pt x="41" y="185"/>
                    <a:pt x="40" y="185"/>
                    <a:pt x="40" y="185"/>
                  </a:cubicBezTo>
                  <a:cubicBezTo>
                    <a:pt x="38" y="184"/>
                    <a:pt x="36" y="185"/>
                    <a:pt x="34" y="184"/>
                  </a:cubicBezTo>
                  <a:cubicBezTo>
                    <a:pt x="33" y="183"/>
                    <a:pt x="32" y="183"/>
                    <a:pt x="32" y="184"/>
                  </a:cubicBezTo>
                  <a:cubicBezTo>
                    <a:pt x="32" y="185"/>
                    <a:pt x="31" y="185"/>
                    <a:pt x="31" y="186"/>
                  </a:cubicBezTo>
                  <a:cubicBezTo>
                    <a:pt x="31" y="186"/>
                    <a:pt x="31" y="187"/>
                    <a:pt x="31" y="188"/>
                  </a:cubicBezTo>
                  <a:cubicBezTo>
                    <a:pt x="30" y="188"/>
                    <a:pt x="29" y="188"/>
                    <a:pt x="28" y="188"/>
                  </a:cubicBezTo>
                  <a:cubicBezTo>
                    <a:pt x="27" y="187"/>
                    <a:pt x="25" y="187"/>
                    <a:pt x="24" y="186"/>
                  </a:cubicBezTo>
                  <a:cubicBezTo>
                    <a:pt x="23" y="185"/>
                    <a:pt x="21" y="186"/>
                    <a:pt x="19" y="185"/>
                  </a:cubicBezTo>
                  <a:cubicBezTo>
                    <a:pt x="19" y="185"/>
                    <a:pt x="19" y="185"/>
                    <a:pt x="18" y="185"/>
                  </a:cubicBezTo>
                  <a:cubicBezTo>
                    <a:pt x="18" y="186"/>
                    <a:pt x="17" y="186"/>
                    <a:pt x="16" y="185"/>
                  </a:cubicBezTo>
                  <a:cubicBezTo>
                    <a:pt x="15" y="184"/>
                    <a:pt x="14" y="184"/>
                    <a:pt x="13" y="184"/>
                  </a:cubicBezTo>
                  <a:cubicBezTo>
                    <a:pt x="11" y="184"/>
                    <a:pt x="10" y="183"/>
                    <a:pt x="9" y="182"/>
                  </a:cubicBezTo>
                  <a:cubicBezTo>
                    <a:pt x="7" y="181"/>
                    <a:pt x="7" y="180"/>
                    <a:pt x="7" y="178"/>
                  </a:cubicBezTo>
                  <a:cubicBezTo>
                    <a:pt x="6" y="176"/>
                    <a:pt x="7" y="175"/>
                    <a:pt x="9" y="176"/>
                  </a:cubicBezTo>
                  <a:cubicBezTo>
                    <a:pt x="10" y="176"/>
                    <a:pt x="11" y="176"/>
                    <a:pt x="12" y="174"/>
                  </a:cubicBezTo>
                  <a:cubicBezTo>
                    <a:pt x="13" y="174"/>
                    <a:pt x="13" y="173"/>
                    <a:pt x="14" y="172"/>
                  </a:cubicBezTo>
                  <a:cubicBezTo>
                    <a:pt x="15" y="171"/>
                    <a:pt x="16" y="170"/>
                    <a:pt x="18" y="170"/>
                  </a:cubicBezTo>
                  <a:cubicBezTo>
                    <a:pt x="18" y="170"/>
                    <a:pt x="19" y="170"/>
                    <a:pt x="19" y="169"/>
                  </a:cubicBezTo>
                  <a:cubicBezTo>
                    <a:pt x="20" y="168"/>
                    <a:pt x="20" y="167"/>
                    <a:pt x="20" y="167"/>
                  </a:cubicBezTo>
                  <a:cubicBezTo>
                    <a:pt x="18" y="165"/>
                    <a:pt x="18" y="162"/>
                    <a:pt x="16" y="159"/>
                  </a:cubicBezTo>
                  <a:cubicBezTo>
                    <a:pt x="15" y="157"/>
                    <a:pt x="16" y="155"/>
                    <a:pt x="18" y="154"/>
                  </a:cubicBezTo>
                  <a:cubicBezTo>
                    <a:pt x="21" y="152"/>
                    <a:pt x="24" y="153"/>
                    <a:pt x="25" y="157"/>
                  </a:cubicBezTo>
                  <a:cubicBezTo>
                    <a:pt x="26" y="158"/>
                    <a:pt x="26" y="160"/>
                    <a:pt x="27" y="161"/>
                  </a:cubicBezTo>
                  <a:cubicBezTo>
                    <a:pt x="27" y="163"/>
                    <a:pt x="29" y="164"/>
                    <a:pt x="31" y="164"/>
                  </a:cubicBezTo>
                  <a:cubicBezTo>
                    <a:pt x="32" y="164"/>
                    <a:pt x="33" y="163"/>
                    <a:pt x="35" y="163"/>
                  </a:cubicBezTo>
                  <a:cubicBezTo>
                    <a:pt x="35" y="163"/>
                    <a:pt x="35" y="162"/>
                    <a:pt x="34" y="162"/>
                  </a:cubicBezTo>
                  <a:cubicBezTo>
                    <a:pt x="34" y="162"/>
                    <a:pt x="33" y="161"/>
                    <a:pt x="33" y="161"/>
                  </a:cubicBezTo>
                  <a:cubicBezTo>
                    <a:pt x="30" y="161"/>
                    <a:pt x="29" y="159"/>
                    <a:pt x="28" y="157"/>
                  </a:cubicBezTo>
                  <a:cubicBezTo>
                    <a:pt x="28" y="156"/>
                    <a:pt x="28" y="155"/>
                    <a:pt x="27" y="154"/>
                  </a:cubicBezTo>
                  <a:cubicBezTo>
                    <a:pt x="26" y="152"/>
                    <a:pt x="26" y="152"/>
                    <a:pt x="28" y="151"/>
                  </a:cubicBezTo>
                  <a:cubicBezTo>
                    <a:pt x="28" y="150"/>
                    <a:pt x="29" y="150"/>
                    <a:pt x="29" y="149"/>
                  </a:cubicBezTo>
                  <a:cubicBezTo>
                    <a:pt x="28" y="148"/>
                    <a:pt x="28" y="149"/>
                    <a:pt x="27" y="149"/>
                  </a:cubicBezTo>
                  <a:cubicBezTo>
                    <a:pt x="26" y="149"/>
                    <a:pt x="25" y="149"/>
                    <a:pt x="25" y="149"/>
                  </a:cubicBezTo>
                  <a:cubicBezTo>
                    <a:pt x="24" y="148"/>
                    <a:pt x="24" y="147"/>
                    <a:pt x="23" y="148"/>
                  </a:cubicBezTo>
                  <a:cubicBezTo>
                    <a:pt x="23" y="148"/>
                    <a:pt x="22" y="148"/>
                    <a:pt x="22" y="149"/>
                  </a:cubicBezTo>
                  <a:cubicBezTo>
                    <a:pt x="21" y="149"/>
                    <a:pt x="20" y="148"/>
                    <a:pt x="19" y="147"/>
                  </a:cubicBezTo>
                  <a:cubicBezTo>
                    <a:pt x="19" y="145"/>
                    <a:pt x="19" y="143"/>
                    <a:pt x="19" y="141"/>
                  </a:cubicBezTo>
                  <a:cubicBezTo>
                    <a:pt x="19" y="141"/>
                    <a:pt x="19" y="140"/>
                    <a:pt x="19" y="140"/>
                  </a:cubicBezTo>
                  <a:cubicBezTo>
                    <a:pt x="20" y="138"/>
                    <a:pt x="21" y="136"/>
                    <a:pt x="21" y="134"/>
                  </a:cubicBezTo>
                  <a:cubicBezTo>
                    <a:pt x="22" y="133"/>
                    <a:pt x="23" y="132"/>
                    <a:pt x="24" y="132"/>
                  </a:cubicBezTo>
                  <a:cubicBezTo>
                    <a:pt x="25" y="131"/>
                    <a:pt x="27" y="131"/>
                    <a:pt x="29" y="129"/>
                  </a:cubicBezTo>
                  <a:cubicBezTo>
                    <a:pt x="29" y="129"/>
                    <a:pt x="29" y="129"/>
                    <a:pt x="30" y="129"/>
                  </a:cubicBezTo>
                  <a:cubicBezTo>
                    <a:pt x="31" y="130"/>
                    <a:pt x="33" y="130"/>
                    <a:pt x="35" y="131"/>
                  </a:cubicBezTo>
                  <a:cubicBezTo>
                    <a:pt x="35" y="131"/>
                    <a:pt x="36" y="132"/>
                    <a:pt x="36" y="132"/>
                  </a:cubicBezTo>
                  <a:cubicBezTo>
                    <a:pt x="36" y="132"/>
                    <a:pt x="37" y="133"/>
                    <a:pt x="37" y="132"/>
                  </a:cubicBezTo>
                  <a:cubicBezTo>
                    <a:pt x="38" y="131"/>
                    <a:pt x="39" y="131"/>
                    <a:pt x="40" y="131"/>
                  </a:cubicBezTo>
                  <a:cubicBezTo>
                    <a:pt x="41" y="132"/>
                    <a:pt x="42" y="132"/>
                    <a:pt x="43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31"/>
                    <a:pt x="43" y="130"/>
                    <a:pt x="43" y="130"/>
                  </a:cubicBezTo>
                  <a:cubicBezTo>
                    <a:pt x="40" y="131"/>
                    <a:pt x="37" y="130"/>
                    <a:pt x="35" y="129"/>
                  </a:cubicBezTo>
                  <a:cubicBezTo>
                    <a:pt x="33" y="129"/>
                    <a:pt x="32" y="128"/>
                    <a:pt x="31" y="127"/>
                  </a:cubicBezTo>
                  <a:cubicBezTo>
                    <a:pt x="31" y="126"/>
                    <a:pt x="31" y="126"/>
                    <a:pt x="31" y="125"/>
                  </a:cubicBezTo>
                  <a:cubicBezTo>
                    <a:pt x="31" y="124"/>
                    <a:pt x="32" y="124"/>
                    <a:pt x="32" y="124"/>
                  </a:cubicBezTo>
                  <a:cubicBezTo>
                    <a:pt x="33" y="125"/>
                    <a:pt x="34" y="125"/>
                    <a:pt x="35" y="126"/>
                  </a:cubicBezTo>
                  <a:cubicBezTo>
                    <a:pt x="35" y="126"/>
                    <a:pt x="35" y="125"/>
                    <a:pt x="35" y="125"/>
                  </a:cubicBezTo>
                  <a:cubicBezTo>
                    <a:pt x="33" y="123"/>
                    <a:pt x="32" y="121"/>
                    <a:pt x="32" y="118"/>
                  </a:cubicBezTo>
                  <a:cubicBezTo>
                    <a:pt x="31" y="115"/>
                    <a:pt x="30" y="113"/>
                    <a:pt x="29" y="111"/>
                  </a:cubicBezTo>
                  <a:cubicBezTo>
                    <a:pt x="28" y="110"/>
                    <a:pt x="27" y="109"/>
                    <a:pt x="26" y="108"/>
                  </a:cubicBezTo>
                  <a:cubicBezTo>
                    <a:pt x="24" y="107"/>
                    <a:pt x="23" y="105"/>
                    <a:pt x="23" y="103"/>
                  </a:cubicBezTo>
                  <a:cubicBezTo>
                    <a:pt x="23" y="101"/>
                    <a:pt x="23" y="100"/>
                    <a:pt x="23" y="99"/>
                  </a:cubicBezTo>
                  <a:cubicBezTo>
                    <a:pt x="23" y="97"/>
                    <a:pt x="23" y="95"/>
                    <a:pt x="23" y="94"/>
                  </a:cubicBezTo>
                  <a:cubicBezTo>
                    <a:pt x="24" y="92"/>
                    <a:pt x="25" y="91"/>
                    <a:pt x="26" y="91"/>
                  </a:cubicBezTo>
                  <a:cubicBezTo>
                    <a:pt x="29" y="92"/>
                    <a:pt x="32" y="93"/>
                    <a:pt x="34" y="93"/>
                  </a:cubicBezTo>
                  <a:cubicBezTo>
                    <a:pt x="35" y="94"/>
                    <a:pt x="36" y="95"/>
                    <a:pt x="36" y="95"/>
                  </a:cubicBezTo>
                  <a:cubicBezTo>
                    <a:pt x="38" y="99"/>
                    <a:pt x="39" y="102"/>
                    <a:pt x="41" y="105"/>
                  </a:cubicBezTo>
                  <a:cubicBezTo>
                    <a:pt x="42" y="106"/>
                    <a:pt x="42" y="108"/>
                    <a:pt x="43" y="109"/>
                  </a:cubicBezTo>
                  <a:cubicBezTo>
                    <a:pt x="43" y="111"/>
                    <a:pt x="44" y="112"/>
                    <a:pt x="46" y="112"/>
                  </a:cubicBezTo>
                  <a:cubicBezTo>
                    <a:pt x="46" y="112"/>
                    <a:pt x="46" y="112"/>
                    <a:pt x="47" y="112"/>
                  </a:cubicBezTo>
                  <a:cubicBezTo>
                    <a:pt x="47" y="112"/>
                    <a:pt x="47" y="111"/>
                    <a:pt x="46" y="111"/>
                  </a:cubicBezTo>
                  <a:cubicBezTo>
                    <a:pt x="46" y="111"/>
                    <a:pt x="46" y="110"/>
                    <a:pt x="46" y="110"/>
                  </a:cubicBezTo>
                  <a:cubicBezTo>
                    <a:pt x="44" y="109"/>
                    <a:pt x="43" y="108"/>
                    <a:pt x="43" y="106"/>
                  </a:cubicBezTo>
                  <a:cubicBezTo>
                    <a:pt x="43" y="104"/>
                    <a:pt x="43" y="103"/>
                    <a:pt x="42" y="102"/>
                  </a:cubicBezTo>
                  <a:cubicBezTo>
                    <a:pt x="41" y="101"/>
                    <a:pt x="40" y="99"/>
                    <a:pt x="39" y="98"/>
                  </a:cubicBezTo>
                  <a:cubicBezTo>
                    <a:pt x="39" y="97"/>
                    <a:pt x="38" y="95"/>
                    <a:pt x="38" y="93"/>
                  </a:cubicBezTo>
                  <a:cubicBezTo>
                    <a:pt x="38" y="92"/>
                    <a:pt x="38" y="91"/>
                    <a:pt x="39" y="91"/>
                  </a:cubicBezTo>
                  <a:cubicBezTo>
                    <a:pt x="40" y="90"/>
                    <a:pt x="42" y="90"/>
                    <a:pt x="43" y="90"/>
                  </a:cubicBezTo>
                  <a:cubicBezTo>
                    <a:pt x="46" y="89"/>
                    <a:pt x="48" y="88"/>
                    <a:pt x="50" y="86"/>
                  </a:cubicBezTo>
                  <a:cubicBezTo>
                    <a:pt x="52" y="85"/>
                    <a:pt x="54" y="85"/>
                    <a:pt x="55" y="85"/>
                  </a:cubicBezTo>
                  <a:cubicBezTo>
                    <a:pt x="56" y="85"/>
                    <a:pt x="57" y="85"/>
                    <a:pt x="58" y="84"/>
                  </a:cubicBezTo>
                  <a:cubicBezTo>
                    <a:pt x="56" y="84"/>
                    <a:pt x="54" y="84"/>
                    <a:pt x="53" y="84"/>
                  </a:cubicBezTo>
                  <a:cubicBezTo>
                    <a:pt x="53" y="84"/>
                    <a:pt x="52" y="84"/>
                    <a:pt x="52" y="83"/>
                  </a:cubicBezTo>
                  <a:cubicBezTo>
                    <a:pt x="52" y="83"/>
                    <a:pt x="52" y="82"/>
                    <a:pt x="52" y="82"/>
                  </a:cubicBezTo>
                  <a:cubicBezTo>
                    <a:pt x="54" y="80"/>
                    <a:pt x="56" y="79"/>
                    <a:pt x="59" y="78"/>
                  </a:cubicBezTo>
                  <a:cubicBezTo>
                    <a:pt x="59" y="78"/>
                    <a:pt x="60" y="77"/>
                    <a:pt x="60" y="77"/>
                  </a:cubicBezTo>
                  <a:cubicBezTo>
                    <a:pt x="61" y="77"/>
                    <a:pt x="63" y="77"/>
                    <a:pt x="62" y="76"/>
                  </a:cubicBezTo>
                  <a:cubicBezTo>
                    <a:pt x="62" y="75"/>
                    <a:pt x="61" y="75"/>
                    <a:pt x="60" y="76"/>
                  </a:cubicBezTo>
                  <a:cubicBezTo>
                    <a:pt x="59" y="76"/>
                    <a:pt x="59" y="76"/>
                    <a:pt x="58" y="76"/>
                  </a:cubicBezTo>
                  <a:cubicBezTo>
                    <a:pt x="57" y="77"/>
                    <a:pt x="56" y="76"/>
                    <a:pt x="55" y="75"/>
                  </a:cubicBezTo>
                  <a:cubicBezTo>
                    <a:pt x="54" y="76"/>
                    <a:pt x="53" y="78"/>
                    <a:pt x="52" y="79"/>
                  </a:cubicBezTo>
                  <a:cubicBezTo>
                    <a:pt x="48" y="82"/>
                    <a:pt x="45" y="84"/>
                    <a:pt x="40" y="86"/>
                  </a:cubicBezTo>
                  <a:cubicBezTo>
                    <a:pt x="40" y="86"/>
                    <a:pt x="40" y="86"/>
                    <a:pt x="39" y="86"/>
                  </a:cubicBezTo>
                  <a:cubicBezTo>
                    <a:pt x="38" y="86"/>
                    <a:pt x="38" y="85"/>
                    <a:pt x="38" y="84"/>
                  </a:cubicBezTo>
                  <a:cubicBezTo>
                    <a:pt x="38" y="82"/>
                    <a:pt x="38" y="82"/>
                    <a:pt x="37" y="82"/>
                  </a:cubicBezTo>
                  <a:cubicBezTo>
                    <a:pt x="36" y="82"/>
                    <a:pt x="36" y="82"/>
                    <a:pt x="36" y="83"/>
                  </a:cubicBezTo>
                  <a:cubicBezTo>
                    <a:pt x="35" y="86"/>
                    <a:pt x="34" y="86"/>
                    <a:pt x="32" y="87"/>
                  </a:cubicBezTo>
                  <a:cubicBezTo>
                    <a:pt x="30" y="87"/>
                    <a:pt x="27" y="87"/>
                    <a:pt x="25" y="86"/>
                  </a:cubicBezTo>
                  <a:cubicBezTo>
                    <a:pt x="23" y="85"/>
                    <a:pt x="22" y="84"/>
                    <a:pt x="23" y="82"/>
                  </a:cubicBezTo>
                  <a:cubicBezTo>
                    <a:pt x="23" y="81"/>
                    <a:pt x="23" y="81"/>
                    <a:pt x="23" y="80"/>
                  </a:cubicBezTo>
                  <a:cubicBezTo>
                    <a:pt x="25" y="78"/>
                    <a:pt x="26" y="75"/>
                    <a:pt x="27" y="73"/>
                  </a:cubicBezTo>
                  <a:cubicBezTo>
                    <a:pt x="28" y="72"/>
                    <a:pt x="29" y="72"/>
                    <a:pt x="28" y="71"/>
                  </a:cubicBezTo>
                  <a:cubicBezTo>
                    <a:pt x="28" y="71"/>
                    <a:pt x="27" y="71"/>
                    <a:pt x="26" y="72"/>
                  </a:cubicBezTo>
                  <a:cubicBezTo>
                    <a:pt x="25" y="73"/>
                    <a:pt x="24" y="75"/>
                    <a:pt x="24" y="76"/>
                  </a:cubicBezTo>
                  <a:cubicBezTo>
                    <a:pt x="23" y="78"/>
                    <a:pt x="22" y="80"/>
                    <a:pt x="21" y="82"/>
                  </a:cubicBezTo>
                  <a:cubicBezTo>
                    <a:pt x="21" y="83"/>
                    <a:pt x="20" y="83"/>
                    <a:pt x="18" y="83"/>
                  </a:cubicBezTo>
                  <a:cubicBezTo>
                    <a:pt x="18" y="82"/>
                    <a:pt x="17" y="82"/>
                    <a:pt x="16" y="81"/>
                  </a:cubicBezTo>
                  <a:cubicBezTo>
                    <a:pt x="14" y="80"/>
                    <a:pt x="13" y="78"/>
                    <a:pt x="12" y="76"/>
                  </a:cubicBezTo>
                  <a:cubicBezTo>
                    <a:pt x="11" y="75"/>
                    <a:pt x="11" y="74"/>
                    <a:pt x="12" y="73"/>
                  </a:cubicBezTo>
                  <a:cubicBezTo>
                    <a:pt x="14" y="72"/>
                    <a:pt x="16" y="71"/>
                    <a:pt x="18" y="72"/>
                  </a:cubicBezTo>
                  <a:cubicBezTo>
                    <a:pt x="21" y="73"/>
                    <a:pt x="23" y="72"/>
                    <a:pt x="25" y="69"/>
                  </a:cubicBezTo>
                  <a:cubicBezTo>
                    <a:pt x="26" y="68"/>
                    <a:pt x="28" y="66"/>
                    <a:pt x="30" y="64"/>
                  </a:cubicBezTo>
                  <a:cubicBezTo>
                    <a:pt x="29" y="63"/>
                    <a:pt x="29" y="64"/>
                    <a:pt x="28" y="64"/>
                  </a:cubicBezTo>
                  <a:cubicBezTo>
                    <a:pt x="27" y="65"/>
                    <a:pt x="26" y="66"/>
                    <a:pt x="25" y="67"/>
                  </a:cubicBezTo>
                  <a:cubicBezTo>
                    <a:pt x="24" y="69"/>
                    <a:pt x="21" y="70"/>
                    <a:pt x="19" y="70"/>
                  </a:cubicBezTo>
                  <a:cubicBezTo>
                    <a:pt x="17" y="70"/>
                    <a:pt x="15" y="71"/>
                    <a:pt x="13" y="71"/>
                  </a:cubicBezTo>
                  <a:cubicBezTo>
                    <a:pt x="13" y="72"/>
                    <a:pt x="12" y="72"/>
                    <a:pt x="12" y="72"/>
                  </a:cubicBezTo>
                  <a:cubicBezTo>
                    <a:pt x="11" y="72"/>
                    <a:pt x="10" y="72"/>
                    <a:pt x="9" y="71"/>
                  </a:cubicBezTo>
                  <a:cubicBezTo>
                    <a:pt x="8" y="70"/>
                    <a:pt x="7" y="68"/>
                    <a:pt x="8" y="66"/>
                  </a:cubicBezTo>
                  <a:cubicBezTo>
                    <a:pt x="8" y="65"/>
                    <a:pt x="9" y="65"/>
                    <a:pt x="10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9" y="62"/>
                    <a:pt x="9" y="63"/>
                    <a:pt x="11" y="60"/>
                  </a:cubicBezTo>
                  <a:cubicBezTo>
                    <a:pt x="12" y="59"/>
                    <a:pt x="12" y="58"/>
                    <a:pt x="13" y="57"/>
                  </a:cubicBezTo>
                  <a:cubicBezTo>
                    <a:pt x="12" y="56"/>
                    <a:pt x="12" y="57"/>
                    <a:pt x="12" y="57"/>
                  </a:cubicBezTo>
                  <a:cubicBezTo>
                    <a:pt x="10" y="58"/>
                    <a:pt x="9" y="59"/>
                    <a:pt x="8" y="60"/>
                  </a:cubicBezTo>
                  <a:cubicBezTo>
                    <a:pt x="7" y="61"/>
                    <a:pt x="7" y="61"/>
                    <a:pt x="6" y="60"/>
                  </a:cubicBezTo>
                  <a:cubicBezTo>
                    <a:pt x="5" y="59"/>
                    <a:pt x="5" y="58"/>
                    <a:pt x="6" y="57"/>
                  </a:cubicBezTo>
                  <a:cubicBezTo>
                    <a:pt x="6" y="57"/>
                    <a:pt x="7" y="56"/>
                    <a:pt x="7" y="55"/>
                  </a:cubicBezTo>
                  <a:cubicBezTo>
                    <a:pt x="8" y="55"/>
                    <a:pt x="8" y="54"/>
                    <a:pt x="8" y="54"/>
                  </a:cubicBezTo>
                  <a:cubicBezTo>
                    <a:pt x="9" y="53"/>
                    <a:pt x="8" y="52"/>
                    <a:pt x="8" y="51"/>
                  </a:cubicBezTo>
                  <a:cubicBezTo>
                    <a:pt x="7" y="51"/>
                    <a:pt x="7" y="51"/>
                    <a:pt x="6" y="52"/>
                  </a:cubicBezTo>
                  <a:cubicBezTo>
                    <a:pt x="6" y="52"/>
                    <a:pt x="5" y="53"/>
                    <a:pt x="5" y="54"/>
                  </a:cubicBezTo>
                  <a:cubicBezTo>
                    <a:pt x="4" y="54"/>
                    <a:pt x="3" y="55"/>
                    <a:pt x="3" y="55"/>
                  </a:cubicBezTo>
                  <a:cubicBezTo>
                    <a:pt x="1" y="54"/>
                    <a:pt x="0" y="53"/>
                    <a:pt x="1" y="51"/>
                  </a:cubicBezTo>
                  <a:cubicBezTo>
                    <a:pt x="1" y="51"/>
                    <a:pt x="1" y="51"/>
                    <a:pt x="1" y="50"/>
                  </a:cubicBezTo>
                  <a:cubicBezTo>
                    <a:pt x="3" y="47"/>
                    <a:pt x="5" y="45"/>
                    <a:pt x="8" y="44"/>
                  </a:cubicBezTo>
                  <a:cubicBezTo>
                    <a:pt x="9" y="43"/>
                    <a:pt x="10" y="43"/>
                    <a:pt x="11" y="4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2" y="45"/>
                    <a:pt x="12" y="44"/>
                    <a:pt x="12" y="44"/>
                  </a:cubicBezTo>
                  <a:cubicBezTo>
                    <a:pt x="11" y="41"/>
                    <a:pt x="13" y="40"/>
                    <a:pt x="14" y="38"/>
                  </a:cubicBezTo>
                  <a:cubicBezTo>
                    <a:pt x="16" y="37"/>
                    <a:pt x="17" y="36"/>
                    <a:pt x="19" y="37"/>
                  </a:cubicBezTo>
                  <a:cubicBezTo>
                    <a:pt x="20" y="37"/>
                    <a:pt x="22" y="38"/>
                    <a:pt x="23" y="38"/>
                  </a:cubicBezTo>
                  <a:cubicBezTo>
                    <a:pt x="23" y="38"/>
                    <a:pt x="24" y="38"/>
                    <a:pt x="24" y="38"/>
                  </a:cubicBezTo>
                  <a:cubicBezTo>
                    <a:pt x="24" y="37"/>
                    <a:pt x="23" y="36"/>
                    <a:pt x="22" y="35"/>
                  </a:cubicBezTo>
                  <a:cubicBezTo>
                    <a:pt x="22" y="34"/>
                    <a:pt x="22" y="33"/>
                    <a:pt x="23" y="32"/>
                  </a:cubicBezTo>
                  <a:cubicBezTo>
                    <a:pt x="24" y="32"/>
                    <a:pt x="25" y="32"/>
                    <a:pt x="26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8"/>
                    <a:pt x="27" y="27"/>
                    <a:pt x="27" y="26"/>
                  </a:cubicBezTo>
                  <a:cubicBezTo>
                    <a:pt x="26" y="25"/>
                    <a:pt x="27" y="24"/>
                    <a:pt x="27" y="24"/>
                  </a:cubicBezTo>
                  <a:cubicBezTo>
                    <a:pt x="29" y="23"/>
                    <a:pt x="31" y="23"/>
                    <a:pt x="32" y="24"/>
                  </a:cubicBezTo>
                  <a:cubicBezTo>
                    <a:pt x="33" y="25"/>
                    <a:pt x="33" y="25"/>
                    <a:pt x="34" y="26"/>
                  </a:cubicBezTo>
                  <a:cubicBezTo>
                    <a:pt x="35" y="28"/>
                    <a:pt x="37" y="29"/>
                    <a:pt x="39" y="30"/>
                  </a:cubicBezTo>
                  <a:cubicBezTo>
                    <a:pt x="40" y="30"/>
                    <a:pt x="41" y="31"/>
                    <a:pt x="42" y="32"/>
                  </a:cubicBezTo>
                  <a:cubicBezTo>
                    <a:pt x="43" y="34"/>
                    <a:pt x="45" y="36"/>
                    <a:pt x="47" y="38"/>
                  </a:cubicBezTo>
                  <a:cubicBezTo>
                    <a:pt x="47" y="37"/>
                    <a:pt x="46" y="36"/>
                    <a:pt x="46" y="36"/>
                  </a:cubicBezTo>
                  <a:cubicBezTo>
                    <a:pt x="44" y="34"/>
                    <a:pt x="42" y="31"/>
                    <a:pt x="40" y="29"/>
                  </a:cubicBezTo>
                  <a:cubicBezTo>
                    <a:pt x="39" y="27"/>
                    <a:pt x="39" y="26"/>
                    <a:pt x="40" y="24"/>
                  </a:cubicBezTo>
                  <a:cubicBezTo>
                    <a:pt x="40" y="23"/>
                    <a:pt x="40" y="23"/>
                    <a:pt x="41" y="23"/>
                  </a:cubicBezTo>
                  <a:cubicBezTo>
                    <a:pt x="43" y="22"/>
                    <a:pt x="42" y="21"/>
                    <a:pt x="41" y="19"/>
                  </a:cubicBezTo>
                  <a:cubicBezTo>
                    <a:pt x="41" y="19"/>
                    <a:pt x="41" y="18"/>
                    <a:pt x="41" y="17"/>
                  </a:cubicBezTo>
                  <a:cubicBezTo>
                    <a:pt x="42" y="17"/>
                    <a:pt x="43" y="17"/>
                    <a:pt x="44" y="17"/>
                  </a:cubicBezTo>
                  <a:cubicBezTo>
                    <a:pt x="45" y="17"/>
                    <a:pt x="45" y="18"/>
                    <a:pt x="46" y="19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48" y="20"/>
                    <a:pt x="48" y="19"/>
                    <a:pt x="47" y="19"/>
                  </a:cubicBezTo>
                  <a:cubicBezTo>
                    <a:pt x="46" y="17"/>
                    <a:pt x="46" y="15"/>
                    <a:pt x="45" y="13"/>
                  </a:cubicBezTo>
                  <a:cubicBezTo>
                    <a:pt x="44" y="12"/>
                    <a:pt x="45" y="10"/>
                    <a:pt x="46" y="11"/>
                  </a:cubicBezTo>
                  <a:cubicBezTo>
                    <a:pt x="48" y="11"/>
                    <a:pt x="49" y="12"/>
                    <a:pt x="50" y="13"/>
                  </a:cubicBezTo>
                  <a:cubicBezTo>
                    <a:pt x="51" y="11"/>
                    <a:pt x="50" y="10"/>
                    <a:pt x="50" y="10"/>
                  </a:cubicBezTo>
                  <a:cubicBezTo>
                    <a:pt x="49" y="9"/>
                    <a:pt x="49" y="8"/>
                    <a:pt x="50" y="7"/>
                  </a:cubicBezTo>
                  <a:cubicBezTo>
                    <a:pt x="52" y="5"/>
                    <a:pt x="54" y="5"/>
                    <a:pt x="55" y="5"/>
                  </a:cubicBezTo>
                  <a:cubicBezTo>
                    <a:pt x="57" y="6"/>
                    <a:pt x="57" y="8"/>
                    <a:pt x="59" y="8"/>
                  </a:cubicBezTo>
                  <a:cubicBezTo>
                    <a:pt x="60" y="7"/>
                    <a:pt x="61" y="7"/>
                    <a:pt x="62" y="8"/>
                  </a:cubicBezTo>
                  <a:cubicBezTo>
                    <a:pt x="63" y="8"/>
                    <a:pt x="63" y="8"/>
                    <a:pt x="63" y="7"/>
                  </a:cubicBezTo>
                  <a:cubicBezTo>
                    <a:pt x="64" y="4"/>
                    <a:pt x="64" y="4"/>
                    <a:pt x="66" y="3"/>
                  </a:cubicBezTo>
                  <a:cubicBezTo>
                    <a:pt x="68" y="3"/>
                    <a:pt x="70" y="2"/>
                    <a:pt x="72" y="2"/>
                  </a:cubicBezTo>
                  <a:cubicBezTo>
                    <a:pt x="74" y="2"/>
                    <a:pt x="76" y="4"/>
                    <a:pt x="77" y="6"/>
                  </a:cubicBezTo>
                  <a:cubicBezTo>
                    <a:pt x="77" y="7"/>
                    <a:pt x="77" y="7"/>
                    <a:pt x="78" y="8"/>
                  </a:cubicBezTo>
                  <a:cubicBezTo>
                    <a:pt x="78" y="9"/>
                    <a:pt x="78" y="9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10"/>
                    <a:pt x="79" y="9"/>
                    <a:pt x="79" y="9"/>
                  </a:cubicBezTo>
                  <a:cubicBezTo>
                    <a:pt x="78" y="9"/>
                    <a:pt x="78" y="8"/>
                    <a:pt x="78" y="8"/>
                  </a:cubicBezTo>
                  <a:cubicBezTo>
                    <a:pt x="78" y="7"/>
                    <a:pt x="78" y="6"/>
                    <a:pt x="79" y="5"/>
                  </a:cubicBezTo>
                  <a:cubicBezTo>
                    <a:pt x="81" y="0"/>
                    <a:pt x="83" y="0"/>
                    <a:pt x="87" y="2"/>
                  </a:cubicBezTo>
                  <a:cubicBezTo>
                    <a:pt x="86" y="4"/>
                    <a:pt x="86" y="5"/>
                    <a:pt x="88" y="6"/>
                  </a:cubicBezTo>
                  <a:cubicBezTo>
                    <a:pt x="87" y="5"/>
                    <a:pt x="87" y="3"/>
                    <a:pt x="87" y="2"/>
                  </a:cubicBezTo>
                  <a:close/>
                  <a:moveTo>
                    <a:pt x="60" y="63"/>
                  </a:moveTo>
                  <a:cubicBezTo>
                    <a:pt x="60" y="63"/>
                    <a:pt x="60" y="63"/>
                    <a:pt x="60" y="63"/>
                  </a:cubicBezTo>
                  <a:cubicBezTo>
                    <a:pt x="58" y="64"/>
                    <a:pt x="57" y="66"/>
                    <a:pt x="56" y="67"/>
                  </a:cubicBezTo>
                  <a:cubicBezTo>
                    <a:pt x="56" y="68"/>
                    <a:pt x="56" y="68"/>
                    <a:pt x="55" y="68"/>
                  </a:cubicBezTo>
                  <a:cubicBezTo>
                    <a:pt x="55" y="68"/>
                    <a:pt x="55" y="68"/>
                    <a:pt x="55" y="69"/>
                  </a:cubicBezTo>
                  <a:cubicBezTo>
                    <a:pt x="55" y="70"/>
                    <a:pt x="55" y="71"/>
                    <a:pt x="55" y="71"/>
                  </a:cubicBezTo>
                  <a:cubicBezTo>
                    <a:pt x="56" y="72"/>
                    <a:pt x="56" y="70"/>
                    <a:pt x="57" y="70"/>
                  </a:cubicBezTo>
                  <a:cubicBezTo>
                    <a:pt x="58" y="67"/>
                    <a:pt x="59" y="66"/>
                    <a:pt x="60" y="63"/>
                  </a:cubicBezTo>
                  <a:close/>
                  <a:moveTo>
                    <a:pt x="68" y="20"/>
                  </a:moveTo>
                  <a:cubicBezTo>
                    <a:pt x="68" y="20"/>
                    <a:pt x="68" y="21"/>
                    <a:pt x="68" y="21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69" y="21"/>
                    <a:pt x="69" y="20"/>
                    <a:pt x="69" y="20"/>
                  </a:cubicBezTo>
                  <a:cubicBezTo>
                    <a:pt x="70" y="19"/>
                    <a:pt x="70" y="19"/>
                    <a:pt x="69" y="18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8" y="18"/>
                    <a:pt x="68" y="19"/>
                    <a:pt x="68" y="20"/>
                  </a:cubicBezTo>
                  <a:close/>
                  <a:moveTo>
                    <a:pt x="44" y="169"/>
                  </a:moveTo>
                  <a:cubicBezTo>
                    <a:pt x="45" y="168"/>
                    <a:pt x="46" y="168"/>
                    <a:pt x="47" y="167"/>
                  </a:cubicBezTo>
                  <a:cubicBezTo>
                    <a:pt x="47" y="167"/>
                    <a:pt x="47" y="167"/>
                    <a:pt x="47" y="167"/>
                  </a:cubicBezTo>
                  <a:cubicBezTo>
                    <a:pt x="47" y="167"/>
                    <a:pt x="47" y="166"/>
                    <a:pt x="47" y="167"/>
                  </a:cubicBezTo>
                  <a:cubicBezTo>
                    <a:pt x="46" y="167"/>
                    <a:pt x="45" y="167"/>
                    <a:pt x="44" y="168"/>
                  </a:cubicBezTo>
                  <a:cubicBezTo>
                    <a:pt x="44" y="168"/>
                    <a:pt x="44" y="168"/>
                    <a:pt x="44" y="169"/>
                  </a:cubicBezTo>
                  <a:cubicBezTo>
                    <a:pt x="44" y="169"/>
                    <a:pt x="44" y="169"/>
                    <a:pt x="44" y="169"/>
                  </a:cubicBezTo>
                  <a:close/>
                  <a:moveTo>
                    <a:pt x="65" y="11"/>
                  </a:moveTo>
                  <a:cubicBezTo>
                    <a:pt x="65" y="13"/>
                    <a:pt x="65" y="14"/>
                    <a:pt x="66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5"/>
                    <a:pt x="67" y="15"/>
                  </a:cubicBezTo>
                  <a:cubicBezTo>
                    <a:pt x="66" y="14"/>
                    <a:pt x="66" y="12"/>
                    <a:pt x="65" y="11"/>
                  </a:cubicBezTo>
                  <a:close/>
                  <a:moveTo>
                    <a:pt x="43" y="79"/>
                  </a:moveTo>
                  <a:cubicBezTo>
                    <a:pt x="43" y="79"/>
                    <a:pt x="43" y="79"/>
                    <a:pt x="43" y="78"/>
                  </a:cubicBezTo>
                  <a:cubicBezTo>
                    <a:pt x="43" y="78"/>
                    <a:pt x="42" y="78"/>
                    <a:pt x="42" y="78"/>
                  </a:cubicBezTo>
                  <a:cubicBezTo>
                    <a:pt x="42" y="78"/>
                    <a:pt x="41" y="79"/>
                    <a:pt x="41" y="80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2" y="80"/>
                    <a:pt x="42" y="79"/>
                    <a:pt x="43" y="79"/>
                  </a:cubicBezTo>
                  <a:close/>
                  <a:moveTo>
                    <a:pt x="76" y="108"/>
                  </a:moveTo>
                  <a:cubicBezTo>
                    <a:pt x="76" y="107"/>
                    <a:pt x="76" y="107"/>
                    <a:pt x="76" y="107"/>
                  </a:cubicBezTo>
                  <a:cubicBezTo>
                    <a:pt x="76" y="107"/>
                    <a:pt x="75" y="107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6" y="108"/>
                    <a:pt x="76" y="108"/>
                  </a:cubicBezTo>
                  <a:cubicBezTo>
                    <a:pt x="76" y="108"/>
                    <a:pt x="76" y="108"/>
                    <a:pt x="76" y="10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5958551" y="3520586"/>
              <a:ext cx="2019326" cy="2111378"/>
            </a:xfrm>
            <a:custGeom>
              <a:avLst/>
              <a:gdLst>
                <a:gd name="T0" fmla="*/ 185 w 476"/>
                <a:gd name="T1" fmla="*/ 64 h 497"/>
                <a:gd name="T2" fmla="*/ 224 w 476"/>
                <a:gd name="T3" fmla="*/ 92 h 497"/>
                <a:gd name="T4" fmla="*/ 259 w 476"/>
                <a:gd name="T5" fmla="*/ 87 h 497"/>
                <a:gd name="T6" fmla="*/ 284 w 476"/>
                <a:gd name="T7" fmla="*/ 93 h 497"/>
                <a:gd name="T8" fmla="*/ 306 w 476"/>
                <a:gd name="T9" fmla="*/ 79 h 497"/>
                <a:gd name="T10" fmla="*/ 314 w 476"/>
                <a:gd name="T11" fmla="*/ 81 h 497"/>
                <a:gd name="T12" fmla="*/ 306 w 476"/>
                <a:gd name="T13" fmla="*/ 10 h 497"/>
                <a:gd name="T14" fmla="*/ 312 w 476"/>
                <a:gd name="T15" fmla="*/ 36 h 497"/>
                <a:gd name="T16" fmla="*/ 329 w 476"/>
                <a:gd name="T17" fmla="*/ 85 h 497"/>
                <a:gd name="T18" fmla="*/ 345 w 476"/>
                <a:gd name="T19" fmla="*/ 91 h 497"/>
                <a:gd name="T20" fmla="*/ 364 w 476"/>
                <a:gd name="T21" fmla="*/ 92 h 497"/>
                <a:gd name="T22" fmla="*/ 334 w 476"/>
                <a:gd name="T23" fmla="*/ 118 h 497"/>
                <a:gd name="T24" fmla="*/ 328 w 476"/>
                <a:gd name="T25" fmla="*/ 146 h 497"/>
                <a:gd name="T26" fmla="*/ 320 w 476"/>
                <a:gd name="T27" fmla="*/ 202 h 497"/>
                <a:gd name="T28" fmla="*/ 366 w 476"/>
                <a:gd name="T29" fmla="*/ 238 h 497"/>
                <a:gd name="T30" fmla="*/ 375 w 476"/>
                <a:gd name="T31" fmla="*/ 224 h 497"/>
                <a:gd name="T32" fmla="*/ 381 w 476"/>
                <a:gd name="T33" fmla="*/ 161 h 497"/>
                <a:gd name="T34" fmla="*/ 418 w 476"/>
                <a:gd name="T35" fmla="*/ 185 h 497"/>
                <a:gd name="T36" fmla="*/ 451 w 476"/>
                <a:gd name="T37" fmla="*/ 211 h 497"/>
                <a:gd name="T38" fmla="*/ 471 w 476"/>
                <a:gd name="T39" fmla="*/ 249 h 497"/>
                <a:gd name="T40" fmla="*/ 433 w 476"/>
                <a:gd name="T41" fmla="*/ 273 h 497"/>
                <a:gd name="T42" fmla="*/ 456 w 476"/>
                <a:gd name="T43" fmla="*/ 282 h 497"/>
                <a:gd name="T44" fmla="*/ 427 w 476"/>
                <a:gd name="T45" fmla="*/ 297 h 497"/>
                <a:gd name="T46" fmla="*/ 391 w 476"/>
                <a:gd name="T47" fmla="*/ 342 h 497"/>
                <a:gd name="T48" fmla="*/ 382 w 476"/>
                <a:gd name="T49" fmla="*/ 361 h 497"/>
                <a:gd name="T50" fmla="*/ 352 w 476"/>
                <a:gd name="T51" fmla="*/ 385 h 497"/>
                <a:gd name="T52" fmla="*/ 305 w 476"/>
                <a:gd name="T53" fmla="*/ 392 h 497"/>
                <a:gd name="T54" fmla="*/ 328 w 476"/>
                <a:gd name="T55" fmla="*/ 434 h 497"/>
                <a:gd name="T56" fmla="*/ 359 w 476"/>
                <a:gd name="T57" fmla="*/ 463 h 497"/>
                <a:gd name="T58" fmla="*/ 371 w 476"/>
                <a:gd name="T59" fmla="*/ 497 h 497"/>
                <a:gd name="T60" fmla="*/ 312 w 476"/>
                <a:gd name="T61" fmla="*/ 455 h 497"/>
                <a:gd name="T62" fmla="*/ 255 w 476"/>
                <a:gd name="T63" fmla="*/ 413 h 497"/>
                <a:gd name="T64" fmla="*/ 234 w 476"/>
                <a:gd name="T65" fmla="*/ 393 h 497"/>
                <a:gd name="T66" fmla="*/ 216 w 476"/>
                <a:gd name="T67" fmla="*/ 372 h 497"/>
                <a:gd name="T68" fmla="*/ 186 w 476"/>
                <a:gd name="T69" fmla="*/ 285 h 497"/>
                <a:gd name="T70" fmla="*/ 169 w 476"/>
                <a:gd name="T71" fmla="*/ 249 h 497"/>
                <a:gd name="T72" fmla="*/ 155 w 476"/>
                <a:gd name="T73" fmla="*/ 222 h 497"/>
                <a:gd name="T74" fmla="*/ 146 w 476"/>
                <a:gd name="T75" fmla="*/ 215 h 497"/>
                <a:gd name="T76" fmla="*/ 139 w 476"/>
                <a:gd name="T77" fmla="*/ 193 h 497"/>
                <a:gd name="T78" fmla="*/ 131 w 476"/>
                <a:gd name="T79" fmla="*/ 193 h 497"/>
                <a:gd name="T80" fmla="*/ 84 w 476"/>
                <a:gd name="T81" fmla="*/ 170 h 497"/>
                <a:gd name="T82" fmla="*/ 69 w 476"/>
                <a:gd name="T83" fmla="*/ 182 h 497"/>
                <a:gd name="T84" fmla="*/ 56 w 476"/>
                <a:gd name="T85" fmla="*/ 195 h 497"/>
                <a:gd name="T86" fmla="*/ 26 w 476"/>
                <a:gd name="T87" fmla="*/ 221 h 497"/>
                <a:gd name="T88" fmla="*/ 45 w 476"/>
                <a:gd name="T89" fmla="*/ 189 h 497"/>
                <a:gd name="T90" fmla="*/ 15 w 476"/>
                <a:gd name="T91" fmla="*/ 176 h 497"/>
                <a:gd name="T92" fmla="*/ 30 w 476"/>
                <a:gd name="T93" fmla="*/ 131 h 497"/>
                <a:gd name="T94" fmla="*/ 18 w 476"/>
                <a:gd name="T95" fmla="*/ 109 h 497"/>
                <a:gd name="T96" fmla="*/ 21 w 476"/>
                <a:gd name="T97" fmla="*/ 70 h 497"/>
                <a:gd name="T98" fmla="*/ 54 w 476"/>
                <a:gd name="T99" fmla="*/ 50 h 497"/>
                <a:gd name="T100" fmla="*/ 109 w 476"/>
                <a:gd name="T101" fmla="*/ 65 h 497"/>
                <a:gd name="T102" fmla="*/ 147 w 476"/>
                <a:gd name="T103" fmla="*/ 72 h 497"/>
                <a:gd name="T104" fmla="*/ 356 w 476"/>
                <a:gd name="T105" fmla="*/ 286 h 497"/>
                <a:gd name="T106" fmla="*/ 354 w 476"/>
                <a:gd name="T107" fmla="*/ 290 h 497"/>
                <a:gd name="T108" fmla="*/ 370 w 476"/>
                <a:gd name="T109" fmla="*/ 297 h 497"/>
                <a:gd name="T110" fmla="*/ 338 w 476"/>
                <a:gd name="T111" fmla="*/ 280 h 497"/>
                <a:gd name="T112" fmla="*/ 335 w 476"/>
                <a:gd name="T113" fmla="*/ 272 h 497"/>
                <a:gd name="T114" fmla="*/ 362 w 476"/>
                <a:gd name="T115" fmla="*/ 317 h 497"/>
                <a:gd name="T116" fmla="*/ 191 w 476"/>
                <a:gd name="T117" fmla="*/ 268 h 497"/>
                <a:gd name="T118" fmla="*/ 31 w 476"/>
                <a:gd name="T119" fmla="*/ 108 h 497"/>
                <a:gd name="T120" fmla="*/ 190 w 476"/>
                <a:gd name="T121" fmla="*/ 273 h 497"/>
                <a:gd name="T122" fmla="*/ 388 w 476"/>
                <a:gd name="T123" fmla="*/ 33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6" h="497">
                  <a:moveTo>
                    <a:pt x="159" y="68"/>
                  </a:moveTo>
                  <a:cubicBezTo>
                    <a:pt x="161" y="68"/>
                    <a:pt x="162" y="67"/>
                    <a:pt x="163" y="66"/>
                  </a:cubicBezTo>
                  <a:cubicBezTo>
                    <a:pt x="164" y="66"/>
                    <a:pt x="164" y="65"/>
                    <a:pt x="165" y="66"/>
                  </a:cubicBezTo>
                  <a:cubicBezTo>
                    <a:pt x="166" y="67"/>
                    <a:pt x="167" y="66"/>
                    <a:pt x="167" y="65"/>
                  </a:cubicBezTo>
                  <a:cubicBezTo>
                    <a:pt x="168" y="64"/>
                    <a:pt x="168" y="63"/>
                    <a:pt x="168" y="63"/>
                  </a:cubicBezTo>
                  <a:cubicBezTo>
                    <a:pt x="169" y="62"/>
                    <a:pt x="169" y="61"/>
                    <a:pt x="169" y="60"/>
                  </a:cubicBezTo>
                  <a:cubicBezTo>
                    <a:pt x="169" y="59"/>
                    <a:pt x="169" y="59"/>
                    <a:pt x="169" y="58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9" y="57"/>
                    <a:pt x="170" y="57"/>
                    <a:pt x="170" y="57"/>
                  </a:cubicBezTo>
                  <a:cubicBezTo>
                    <a:pt x="171" y="59"/>
                    <a:pt x="172" y="60"/>
                    <a:pt x="173" y="62"/>
                  </a:cubicBezTo>
                  <a:cubicBezTo>
                    <a:pt x="173" y="64"/>
                    <a:pt x="174" y="65"/>
                    <a:pt x="174" y="67"/>
                  </a:cubicBezTo>
                  <a:cubicBezTo>
                    <a:pt x="175" y="69"/>
                    <a:pt x="176" y="70"/>
                    <a:pt x="177" y="72"/>
                  </a:cubicBezTo>
                  <a:cubicBezTo>
                    <a:pt x="178" y="72"/>
                    <a:pt x="179" y="72"/>
                    <a:pt x="179" y="72"/>
                  </a:cubicBezTo>
                  <a:cubicBezTo>
                    <a:pt x="180" y="70"/>
                    <a:pt x="181" y="68"/>
                    <a:pt x="181" y="66"/>
                  </a:cubicBezTo>
                  <a:cubicBezTo>
                    <a:pt x="181" y="64"/>
                    <a:pt x="182" y="64"/>
                    <a:pt x="183" y="63"/>
                  </a:cubicBezTo>
                  <a:cubicBezTo>
                    <a:pt x="184" y="63"/>
                    <a:pt x="185" y="63"/>
                    <a:pt x="185" y="64"/>
                  </a:cubicBezTo>
                  <a:cubicBezTo>
                    <a:pt x="185" y="66"/>
                    <a:pt x="184" y="68"/>
                    <a:pt x="186" y="69"/>
                  </a:cubicBezTo>
                  <a:cubicBezTo>
                    <a:pt x="186" y="69"/>
                    <a:pt x="185" y="70"/>
                    <a:pt x="185" y="71"/>
                  </a:cubicBezTo>
                  <a:cubicBezTo>
                    <a:pt x="185" y="72"/>
                    <a:pt x="186" y="73"/>
                    <a:pt x="187" y="73"/>
                  </a:cubicBezTo>
                  <a:cubicBezTo>
                    <a:pt x="188" y="72"/>
                    <a:pt x="188" y="72"/>
                    <a:pt x="189" y="71"/>
                  </a:cubicBezTo>
                  <a:cubicBezTo>
                    <a:pt x="189" y="70"/>
                    <a:pt x="190" y="69"/>
                    <a:pt x="190" y="68"/>
                  </a:cubicBezTo>
                  <a:cubicBezTo>
                    <a:pt x="190" y="67"/>
                    <a:pt x="191" y="67"/>
                    <a:pt x="192" y="67"/>
                  </a:cubicBezTo>
                  <a:cubicBezTo>
                    <a:pt x="196" y="67"/>
                    <a:pt x="199" y="68"/>
                    <a:pt x="201" y="71"/>
                  </a:cubicBezTo>
                  <a:cubicBezTo>
                    <a:pt x="201" y="72"/>
                    <a:pt x="203" y="73"/>
                    <a:pt x="204" y="73"/>
                  </a:cubicBezTo>
                  <a:cubicBezTo>
                    <a:pt x="206" y="74"/>
                    <a:pt x="209" y="75"/>
                    <a:pt x="211" y="77"/>
                  </a:cubicBezTo>
                  <a:cubicBezTo>
                    <a:pt x="212" y="78"/>
                    <a:pt x="214" y="79"/>
                    <a:pt x="216" y="79"/>
                  </a:cubicBezTo>
                  <a:cubicBezTo>
                    <a:pt x="217" y="79"/>
                    <a:pt x="218" y="79"/>
                    <a:pt x="219" y="78"/>
                  </a:cubicBezTo>
                  <a:cubicBezTo>
                    <a:pt x="221" y="77"/>
                    <a:pt x="222" y="78"/>
                    <a:pt x="224" y="79"/>
                  </a:cubicBezTo>
                  <a:cubicBezTo>
                    <a:pt x="226" y="81"/>
                    <a:pt x="227" y="82"/>
                    <a:pt x="228" y="84"/>
                  </a:cubicBezTo>
                  <a:cubicBezTo>
                    <a:pt x="229" y="86"/>
                    <a:pt x="228" y="87"/>
                    <a:pt x="227" y="88"/>
                  </a:cubicBezTo>
                  <a:cubicBezTo>
                    <a:pt x="226" y="88"/>
                    <a:pt x="225" y="88"/>
                    <a:pt x="224" y="89"/>
                  </a:cubicBezTo>
                  <a:cubicBezTo>
                    <a:pt x="223" y="90"/>
                    <a:pt x="223" y="92"/>
                    <a:pt x="224" y="92"/>
                  </a:cubicBezTo>
                  <a:cubicBezTo>
                    <a:pt x="226" y="93"/>
                    <a:pt x="227" y="93"/>
                    <a:pt x="229" y="94"/>
                  </a:cubicBezTo>
                  <a:cubicBezTo>
                    <a:pt x="232" y="94"/>
                    <a:pt x="235" y="93"/>
                    <a:pt x="238" y="93"/>
                  </a:cubicBezTo>
                  <a:cubicBezTo>
                    <a:pt x="240" y="92"/>
                    <a:pt x="242" y="93"/>
                    <a:pt x="244" y="91"/>
                  </a:cubicBezTo>
                  <a:cubicBezTo>
                    <a:pt x="244" y="90"/>
                    <a:pt x="245" y="90"/>
                    <a:pt x="246" y="92"/>
                  </a:cubicBezTo>
                  <a:cubicBezTo>
                    <a:pt x="247" y="92"/>
                    <a:pt x="247" y="93"/>
                    <a:pt x="249" y="93"/>
                  </a:cubicBezTo>
                  <a:cubicBezTo>
                    <a:pt x="249" y="93"/>
                    <a:pt x="250" y="94"/>
                    <a:pt x="250" y="94"/>
                  </a:cubicBezTo>
                  <a:cubicBezTo>
                    <a:pt x="251" y="96"/>
                    <a:pt x="252" y="97"/>
                    <a:pt x="253" y="98"/>
                  </a:cubicBezTo>
                  <a:cubicBezTo>
                    <a:pt x="254" y="100"/>
                    <a:pt x="255" y="101"/>
                    <a:pt x="254" y="103"/>
                  </a:cubicBezTo>
                  <a:cubicBezTo>
                    <a:pt x="254" y="103"/>
                    <a:pt x="254" y="104"/>
                    <a:pt x="254" y="104"/>
                  </a:cubicBezTo>
                  <a:cubicBezTo>
                    <a:pt x="255" y="104"/>
                    <a:pt x="255" y="104"/>
                    <a:pt x="255" y="103"/>
                  </a:cubicBezTo>
                  <a:cubicBezTo>
                    <a:pt x="256" y="103"/>
                    <a:pt x="256" y="102"/>
                    <a:pt x="256" y="102"/>
                  </a:cubicBezTo>
                  <a:cubicBezTo>
                    <a:pt x="255" y="100"/>
                    <a:pt x="255" y="98"/>
                    <a:pt x="254" y="96"/>
                  </a:cubicBezTo>
                  <a:cubicBezTo>
                    <a:pt x="254" y="95"/>
                    <a:pt x="253" y="94"/>
                    <a:pt x="254" y="93"/>
                  </a:cubicBezTo>
                  <a:cubicBezTo>
                    <a:pt x="254" y="91"/>
                    <a:pt x="255" y="90"/>
                    <a:pt x="256" y="89"/>
                  </a:cubicBezTo>
                  <a:cubicBezTo>
                    <a:pt x="257" y="89"/>
                    <a:pt x="258" y="89"/>
                    <a:pt x="259" y="88"/>
                  </a:cubicBezTo>
                  <a:cubicBezTo>
                    <a:pt x="259" y="88"/>
                    <a:pt x="259" y="87"/>
                    <a:pt x="259" y="87"/>
                  </a:cubicBezTo>
                  <a:cubicBezTo>
                    <a:pt x="259" y="87"/>
                    <a:pt x="259" y="87"/>
                    <a:pt x="258" y="87"/>
                  </a:cubicBezTo>
                  <a:cubicBezTo>
                    <a:pt x="258" y="87"/>
                    <a:pt x="257" y="87"/>
                    <a:pt x="256" y="87"/>
                  </a:cubicBezTo>
                  <a:cubicBezTo>
                    <a:pt x="256" y="87"/>
                    <a:pt x="255" y="87"/>
                    <a:pt x="255" y="88"/>
                  </a:cubicBezTo>
                  <a:cubicBezTo>
                    <a:pt x="255" y="89"/>
                    <a:pt x="254" y="89"/>
                    <a:pt x="253" y="89"/>
                  </a:cubicBezTo>
                  <a:cubicBezTo>
                    <a:pt x="252" y="88"/>
                    <a:pt x="250" y="87"/>
                    <a:pt x="251" y="86"/>
                  </a:cubicBezTo>
                  <a:cubicBezTo>
                    <a:pt x="251" y="85"/>
                    <a:pt x="251" y="83"/>
                    <a:pt x="253" y="82"/>
                  </a:cubicBezTo>
                  <a:cubicBezTo>
                    <a:pt x="253" y="82"/>
                    <a:pt x="254" y="82"/>
                    <a:pt x="255" y="81"/>
                  </a:cubicBezTo>
                  <a:cubicBezTo>
                    <a:pt x="257" y="81"/>
                    <a:pt x="258" y="80"/>
                    <a:pt x="259" y="79"/>
                  </a:cubicBezTo>
                  <a:cubicBezTo>
                    <a:pt x="261" y="78"/>
                    <a:pt x="262" y="78"/>
                    <a:pt x="263" y="80"/>
                  </a:cubicBezTo>
                  <a:cubicBezTo>
                    <a:pt x="264" y="81"/>
                    <a:pt x="264" y="82"/>
                    <a:pt x="265" y="83"/>
                  </a:cubicBezTo>
                  <a:cubicBezTo>
                    <a:pt x="265" y="86"/>
                    <a:pt x="267" y="87"/>
                    <a:pt x="269" y="89"/>
                  </a:cubicBezTo>
                  <a:cubicBezTo>
                    <a:pt x="269" y="90"/>
                    <a:pt x="270" y="90"/>
                    <a:pt x="270" y="90"/>
                  </a:cubicBezTo>
                  <a:cubicBezTo>
                    <a:pt x="271" y="89"/>
                    <a:pt x="272" y="89"/>
                    <a:pt x="272" y="89"/>
                  </a:cubicBezTo>
                  <a:cubicBezTo>
                    <a:pt x="273" y="89"/>
                    <a:pt x="273" y="89"/>
                    <a:pt x="274" y="89"/>
                  </a:cubicBezTo>
                  <a:cubicBezTo>
                    <a:pt x="277" y="94"/>
                    <a:pt x="277" y="94"/>
                    <a:pt x="283" y="94"/>
                  </a:cubicBezTo>
                  <a:cubicBezTo>
                    <a:pt x="283" y="94"/>
                    <a:pt x="284" y="94"/>
                    <a:pt x="284" y="93"/>
                  </a:cubicBezTo>
                  <a:cubicBezTo>
                    <a:pt x="287" y="92"/>
                    <a:pt x="289" y="92"/>
                    <a:pt x="291" y="93"/>
                  </a:cubicBezTo>
                  <a:cubicBezTo>
                    <a:pt x="292" y="94"/>
                    <a:pt x="293" y="93"/>
                    <a:pt x="293" y="92"/>
                  </a:cubicBezTo>
                  <a:cubicBezTo>
                    <a:pt x="293" y="91"/>
                    <a:pt x="293" y="90"/>
                    <a:pt x="294" y="90"/>
                  </a:cubicBezTo>
                  <a:cubicBezTo>
                    <a:pt x="294" y="89"/>
                    <a:pt x="294" y="88"/>
                    <a:pt x="294" y="88"/>
                  </a:cubicBezTo>
                  <a:cubicBezTo>
                    <a:pt x="294" y="86"/>
                    <a:pt x="294" y="86"/>
                    <a:pt x="295" y="86"/>
                  </a:cubicBezTo>
                  <a:cubicBezTo>
                    <a:pt x="296" y="85"/>
                    <a:pt x="296" y="85"/>
                    <a:pt x="296" y="84"/>
                  </a:cubicBezTo>
                  <a:cubicBezTo>
                    <a:pt x="297" y="83"/>
                    <a:pt x="297" y="82"/>
                    <a:pt x="296" y="82"/>
                  </a:cubicBezTo>
                  <a:cubicBezTo>
                    <a:pt x="294" y="81"/>
                    <a:pt x="293" y="80"/>
                    <a:pt x="292" y="80"/>
                  </a:cubicBezTo>
                  <a:cubicBezTo>
                    <a:pt x="291" y="80"/>
                    <a:pt x="290" y="80"/>
                    <a:pt x="290" y="79"/>
                  </a:cubicBezTo>
                  <a:cubicBezTo>
                    <a:pt x="290" y="78"/>
                    <a:pt x="290" y="77"/>
                    <a:pt x="291" y="76"/>
                  </a:cubicBezTo>
                  <a:cubicBezTo>
                    <a:pt x="293" y="76"/>
                    <a:pt x="294" y="74"/>
                    <a:pt x="294" y="72"/>
                  </a:cubicBezTo>
                  <a:cubicBezTo>
                    <a:pt x="294" y="70"/>
                    <a:pt x="295" y="68"/>
                    <a:pt x="296" y="67"/>
                  </a:cubicBezTo>
                  <a:cubicBezTo>
                    <a:pt x="297" y="66"/>
                    <a:pt x="297" y="66"/>
                    <a:pt x="298" y="67"/>
                  </a:cubicBezTo>
                  <a:cubicBezTo>
                    <a:pt x="298" y="67"/>
                    <a:pt x="298" y="67"/>
                    <a:pt x="299" y="67"/>
                  </a:cubicBezTo>
                  <a:cubicBezTo>
                    <a:pt x="301" y="71"/>
                    <a:pt x="304" y="74"/>
                    <a:pt x="306" y="78"/>
                  </a:cubicBezTo>
                  <a:cubicBezTo>
                    <a:pt x="306" y="79"/>
                    <a:pt x="306" y="79"/>
                    <a:pt x="306" y="79"/>
                  </a:cubicBezTo>
                  <a:cubicBezTo>
                    <a:pt x="306" y="80"/>
                    <a:pt x="308" y="80"/>
                    <a:pt x="308" y="81"/>
                  </a:cubicBezTo>
                  <a:cubicBezTo>
                    <a:pt x="307" y="83"/>
                    <a:pt x="306" y="82"/>
                    <a:pt x="305" y="83"/>
                  </a:cubicBezTo>
                  <a:cubicBezTo>
                    <a:pt x="304" y="84"/>
                    <a:pt x="303" y="86"/>
                    <a:pt x="301" y="85"/>
                  </a:cubicBezTo>
                  <a:cubicBezTo>
                    <a:pt x="301" y="85"/>
                    <a:pt x="301" y="85"/>
                    <a:pt x="301" y="85"/>
                  </a:cubicBezTo>
                  <a:cubicBezTo>
                    <a:pt x="301" y="86"/>
                    <a:pt x="301" y="86"/>
                    <a:pt x="301" y="86"/>
                  </a:cubicBezTo>
                  <a:cubicBezTo>
                    <a:pt x="302" y="87"/>
                    <a:pt x="303" y="87"/>
                    <a:pt x="304" y="88"/>
                  </a:cubicBezTo>
                  <a:cubicBezTo>
                    <a:pt x="304" y="88"/>
                    <a:pt x="305" y="89"/>
                    <a:pt x="305" y="90"/>
                  </a:cubicBezTo>
                  <a:cubicBezTo>
                    <a:pt x="305" y="92"/>
                    <a:pt x="304" y="94"/>
                    <a:pt x="304" y="96"/>
                  </a:cubicBezTo>
                  <a:cubicBezTo>
                    <a:pt x="304" y="97"/>
                    <a:pt x="304" y="97"/>
                    <a:pt x="305" y="98"/>
                  </a:cubicBezTo>
                  <a:cubicBezTo>
                    <a:pt x="306" y="98"/>
                    <a:pt x="306" y="98"/>
                    <a:pt x="307" y="98"/>
                  </a:cubicBezTo>
                  <a:cubicBezTo>
                    <a:pt x="307" y="97"/>
                    <a:pt x="307" y="97"/>
                    <a:pt x="307" y="96"/>
                  </a:cubicBezTo>
                  <a:cubicBezTo>
                    <a:pt x="307" y="95"/>
                    <a:pt x="306" y="93"/>
                    <a:pt x="306" y="91"/>
                  </a:cubicBezTo>
                  <a:cubicBezTo>
                    <a:pt x="307" y="90"/>
                    <a:pt x="306" y="89"/>
                    <a:pt x="308" y="90"/>
                  </a:cubicBezTo>
                  <a:cubicBezTo>
                    <a:pt x="309" y="90"/>
                    <a:pt x="310" y="89"/>
                    <a:pt x="311" y="88"/>
                  </a:cubicBezTo>
                  <a:cubicBezTo>
                    <a:pt x="312" y="87"/>
                    <a:pt x="313" y="85"/>
                    <a:pt x="314" y="84"/>
                  </a:cubicBezTo>
                  <a:cubicBezTo>
                    <a:pt x="314" y="83"/>
                    <a:pt x="314" y="82"/>
                    <a:pt x="314" y="81"/>
                  </a:cubicBezTo>
                  <a:cubicBezTo>
                    <a:pt x="313" y="81"/>
                    <a:pt x="312" y="82"/>
                    <a:pt x="311" y="82"/>
                  </a:cubicBezTo>
                  <a:cubicBezTo>
                    <a:pt x="311" y="82"/>
                    <a:pt x="310" y="81"/>
                    <a:pt x="310" y="81"/>
                  </a:cubicBezTo>
                  <a:cubicBezTo>
                    <a:pt x="310" y="80"/>
                    <a:pt x="310" y="79"/>
                    <a:pt x="311" y="78"/>
                  </a:cubicBezTo>
                  <a:cubicBezTo>
                    <a:pt x="312" y="77"/>
                    <a:pt x="311" y="76"/>
                    <a:pt x="312" y="74"/>
                  </a:cubicBezTo>
                  <a:cubicBezTo>
                    <a:pt x="312" y="73"/>
                    <a:pt x="312" y="72"/>
                    <a:pt x="311" y="72"/>
                  </a:cubicBezTo>
                  <a:cubicBezTo>
                    <a:pt x="309" y="70"/>
                    <a:pt x="308" y="69"/>
                    <a:pt x="306" y="68"/>
                  </a:cubicBezTo>
                  <a:cubicBezTo>
                    <a:pt x="302" y="67"/>
                    <a:pt x="301" y="62"/>
                    <a:pt x="303" y="58"/>
                  </a:cubicBezTo>
                  <a:cubicBezTo>
                    <a:pt x="303" y="57"/>
                    <a:pt x="304" y="55"/>
                    <a:pt x="303" y="54"/>
                  </a:cubicBezTo>
                  <a:cubicBezTo>
                    <a:pt x="302" y="51"/>
                    <a:pt x="303" y="49"/>
                    <a:pt x="304" y="47"/>
                  </a:cubicBezTo>
                  <a:cubicBezTo>
                    <a:pt x="304" y="46"/>
                    <a:pt x="304" y="45"/>
                    <a:pt x="305" y="45"/>
                  </a:cubicBezTo>
                  <a:cubicBezTo>
                    <a:pt x="306" y="45"/>
                    <a:pt x="306" y="45"/>
                    <a:pt x="306" y="44"/>
                  </a:cubicBezTo>
                  <a:cubicBezTo>
                    <a:pt x="305" y="42"/>
                    <a:pt x="306" y="42"/>
                    <a:pt x="306" y="41"/>
                  </a:cubicBezTo>
                  <a:cubicBezTo>
                    <a:pt x="309" y="36"/>
                    <a:pt x="308" y="32"/>
                    <a:pt x="307" y="27"/>
                  </a:cubicBezTo>
                  <a:cubicBezTo>
                    <a:pt x="306" y="24"/>
                    <a:pt x="306" y="22"/>
                    <a:pt x="306" y="19"/>
                  </a:cubicBezTo>
                  <a:cubicBezTo>
                    <a:pt x="306" y="16"/>
                    <a:pt x="306" y="14"/>
                    <a:pt x="306" y="11"/>
                  </a:cubicBezTo>
                  <a:cubicBezTo>
                    <a:pt x="306" y="11"/>
                    <a:pt x="306" y="10"/>
                    <a:pt x="306" y="10"/>
                  </a:cubicBezTo>
                  <a:cubicBezTo>
                    <a:pt x="306" y="9"/>
                    <a:pt x="306" y="9"/>
                    <a:pt x="306" y="9"/>
                  </a:cubicBezTo>
                  <a:cubicBezTo>
                    <a:pt x="308" y="7"/>
                    <a:pt x="307" y="5"/>
                    <a:pt x="308" y="3"/>
                  </a:cubicBezTo>
                  <a:cubicBezTo>
                    <a:pt x="309" y="2"/>
                    <a:pt x="310" y="2"/>
                    <a:pt x="312" y="1"/>
                  </a:cubicBezTo>
                  <a:cubicBezTo>
                    <a:pt x="313" y="1"/>
                    <a:pt x="314" y="1"/>
                    <a:pt x="315" y="0"/>
                  </a:cubicBezTo>
                  <a:cubicBezTo>
                    <a:pt x="317" y="0"/>
                    <a:pt x="318" y="1"/>
                    <a:pt x="320" y="2"/>
                  </a:cubicBezTo>
                  <a:cubicBezTo>
                    <a:pt x="320" y="3"/>
                    <a:pt x="321" y="3"/>
                    <a:pt x="322" y="3"/>
                  </a:cubicBezTo>
                  <a:cubicBezTo>
                    <a:pt x="323" y="3"/>
                    <a:pt x="324" y="3"/>
                    <a:pt x="325" y="3"/>
                  </a:cubicBezTo>
                  <a:cubicBezTo>
                    <a:pt x="329" y="4"/>
                    <a:pt x="330" y="5"/>
                    <a:pt x="328" y="9"/>
                  </a:cubicBezTo>
                  <a:cubicBezTo>
                    <a:pt x="326" y="13"/>
                    <a:pt x="325" y="16"/>
                    <a:pt x="323" y="20"/>
                  </a:cubicBezTo>
                  <a:cubicBezTo>
                    <a:pt x="323" y="21"/>
                    <a:pt x="323" y="21"/>
                    <a:pt x="323" y="21"/>
                  </a:cubicBezTo>
                  <a:cubicBezTo>
                    <a:pt x="322" y="24"/>
                    <a:pt x="321" y="25"/>
                    <a:pt x="318" y="24"/>
                  </a:cubicBezTo>
                  <a:cubicBezTo>
                    <a:pt x="317" y="24"/>
                    <a:pt x="317" y="24"/>
                    <a:pt x="317" y="24"/>
                  </a:cubicBezTo>
                  <a:cubicBezTo>
                    <a:pt x="315" y="24"/>
                    <a:pt x="314" y="24"/>
                    <a:pt x="315" y="27"/>
                  </a:cubicBezTo>
                  <a:cubicBezTo>
                    <a:pt x="316" y="28"/>
                    <a:pt x="316" y="30"/>
                    <a:pt x="315" y="31"/>
                  </a:cubicBezTo>
                  <a:cubicBezTo>
                    <a:pt x="314" y="32"/>
                    <a:pt x="313" y="33"/>
                    <a:pt x="313" y="35"/>
                  </a:cubicBezTo>
                  <a:cubicBezTo>
                    <a:pt x="313" y="35"/>
                    <a:pt x="312" y="36"/>
                    <a:pt x="312" y="36"/>
                  </a:cubicBezTo>
                  <a:cubicBezTo>
                    <a:pt x="311" y="36"/>
                    <a:pt x="311" y="37"/>
                    <a:pt x="311" y="38"/>
                  </a:cubicBezTo>
                  <a:cubicBezTo>
                    <a:pt x="311" y="38"/>
                    <a:pt x="312" y="39"/>
                    <a:pt x="312" y="39"/>
                  </a:cubicBezTo>
                  <a:cubicBezTo>
                    <a:pt x="315" y="40"/>
                    <a:pt x="315" y="43"/>
                    <a:pt x="317" y="46"/>
                  </a:cubicBezTo>
                  <a:cubicBezTo>
                    <a:pt x="318" y="47"/>
                    <a:pt x="318" y="48"/>
                    <a:pt x="318" y="50"/>
                  </a:cubicBezTo>
                  <a:cubicBezTo>
                    <a:pt x="318" y="52"/>
                    <a:pt x="318" y="54"/>
                    <a:pt x="320" y="55"/>
                  </a:cubicBezTo>
                  <a:cubicBezTo>
                    <a:pt x="321" y="57"/>
                    <a:pt x="322" y="59"/>
                    <a:pt x="323" y="61"/>
                  </a:cubicBezTo>
                  <a:cubicBezTo>
                    <a:pt x="323" y="62"/>
                    <a:pt x="323" y="62"/>
                    <a:pt x="323" y="63"/>
                  </a:cubicBezTo>
                  <a:cubicBezTo>
                    <a:pt x="322" y="64"/>
                    <a:pt x="322" y="66"/>
                    <a:pt x="320" y="67"/>
                  </a:cubicBezTo>
                  <a:cubicBezTo>
                    <a:pt x="320" y="68"/>
                    <a:pt x="320" y="69"/>
                    <a:pt x="320" y="69"/>
                  </a:cubicBezTo>
                  <a:cubicBezTo>
                    <a:pt x="321" y="70"/>
                    <a:pt x="322" y="71"/>
                    <a:pt x="323" y="70"/>
                  </a:cubicBezTo>
                  <a:cubicBezTo>
                    <a:pt x="325" y="70"/>
                    <a:pt x="325" y="71"/>
                    <a:pt x="326" y="72"/>
                  </a:cubicBezTo>
                  <a:cubicBezTo>
                    <a:pt x="327" y="72"/>
                    <a:pt x="327" y="73"/>
                    <a:pt x="326" y="74"/>
                  </a:cubicBezTo>
                  <a:cubicBezTo>
                    <a:pt x="326" y="75"/>
                    <a:pt x="326" y="75"/>
                    <a:pt x="327" y="76"/>
                  </a:cubicBezTo>
                  <a:cubicBezTo>
                    <a:pt x="328" y="78"/>
                    <a:pt x="328" y="81"/>
                    <a:pt x="328" y="84"/>
                  </a:cubicBezTo>
                  <a:cubicBezTo>
                    <a:pt x="328" y="84"/>
                    <a:pt x="328" y="84"/>
                    <a:pt x="328" y="84"/>
                  </a:cubicBezTo>
                  <a:cubicBezTo>
                    <a:pt x="329" y="85"/>
                    <a:pt x="329" y="85"/>
                    <a:pt x="329" y="85"/>
                  </a:cubicBezTo>
                  <a:cubicBezTo>
                    <a:pt x="329" y="85"/>
                    <a:pt x="329" y="85"/>
                    <a:pt x="329" y="84"/>
                  </a:cubicBezTo>
                  <a:cubicBezTo>
                    <a:pt x="330" y="83"/>
                    <a:pt x="330" y="81"/>
                    <a:pt x="330" y="79"/>
                  </a:cubicBezTo>
                  <a:cubicBezTo>
                    <a:pt x="331" y="78"/>
                    <a:pt x="331" y="76"/>
                    <a:pt x="332" y="75"/>
                  </a:cubicBezTo>
                  <a:cubicBezTo>
                    <a:pt x="333" y="74"/>
                    <a:pt x="334" y="74"/>
                    <a:pt x="334" y="75"/>
                  </a:cubicBezTo>
                  <a:cubicBezTo>
                    <a:pt x="335" y="77"/>
                    <a:pt x="337" y="78"/>
                    <a:pt x="338" y="80"/>
                  </a:cubicBezTo>
                  <a:cubicBezTo>
                    <a:pt x="339" y="81"/>
                    <a:pt x="339" y="83"/>
                    <a:pt x="339" y="85"/>
                  </a:cubicBezTo>
                  <a:cubicBezTo>
                    <a:pt x="339" y="86"/>
                    <a:pt x="339" y="87"/>
                    <a:pt x="338" y="88"/>
                  </a:cubicBezTo>
                  <a:cubicBezTo>
                    <a:pt x="337" y="89"/>
                    <a:pt x="337" y="90"/>
                    <a:pt x="337" y="91"/>
                  </a:cubicBezTo>
                  <a:cubicBezTo>
                    <a:pt x="338" y="94"/>
                    <a:pt x="339" y="97"/>
                    <a:pt x="341" y="99"/>
                  </a:cubicBezTo>
                  <a:cubicBezTo>
                    <a:pt x="341" y="99"/>
                    <a:pt x="341" y="99"/>
                    <a:pt x="342" y="99"/>
                  </a:cubicBezTo>
                  <a:cubicBezTo>
                    <a:pt x="342" y="99"/>
                    <a:pt x="342" y="98"/>
                    <a:pt x="343" y="98"/>
                  </a:cubicBezTo>
                  <a:cubicBezTo>
                    <a:pt x="344" y="96"/>
                    <a:pt x="345" y="96"/>
                    <a:pt x="343" y="94"/>
                  </a:cubicBezTo>
                  <a:cubicBezTo>
                    <a:pt x="343" y="92"/>
                    <a:pt x="343" y="90"/>
                    <a:pt x="343" y="88"/>
                  </a:cubicBezTo>
                  <a:cubicBezTo>
                    <a:pt x="343" y="88"/>
                    <a:pt x="344" y="88"/>
                    <a:pt x="344" y="88"/>
                  </a:cubicBezTo>
                  <a:cubicBezTo>
                    <a:pt x="344" y="88"/>
                    <a:pt x="344" y="88"/>
                    <a:pt x="345" y="88"/>
                  </a:cubicBezTo>
                  <a:cubicBezTo>
                    <a:pt x="345" y="89"/>
                    <a:pt x="345" y="90"/>
                    <a:pt x="345" y="91"/>
                  </a:cubicBezTo>
                  <a:cubicBezTo>
                    <a:pt x="346" y="91"/>
                    <a:pt x="346" y="91"/>
                    <a:pt x="346" y="90"/>
                  </a:cubicBezTo>
                  <a:cubicBezTo>
                    <a:pt x="347" y="89"/>
                    <a:pt x="347" y="88"/>
                    <a:pt x="347" y="86"/>
                  </a:cubicBezTo>
                  <a:cubicBezTo>
                    <a:pt x="348" y="84"/>
                    <a:pt x="348" y="82"/>
                    <a:pt x="350" y="80"/>
                  </a:cubicBezTo>
                  <a:cubicBezTo>
                    <a:pt x="351" y="79"/>
                    <a:pt x="351" y="78"/>
                    <a:pt x="350" y="77"/>
                  </a:cubicBezTo>
                  <a:cubicBezTo>
                    <a:pt x="349" y="74"/>
                    <a:pt x="349" y="71"/>
                    <a:pt x="349" y="69"/>
                  </a:cubicBezTo>
                  <a:cubicBezTo>
                    <a:pt x="349" y="68"/>
                    <a:pt x="350" y="68"/>
                    <a:pt x="350" y="68"/>
                  </a:cubicBezTo>
                  <a:cubicBezTo>
                    <a:pt x="351" y="67"/>
                    <a:pt x="353" y="66"/>
                    <a:pt x="354" y="67"/>
                  </a:cubicBezTo>
                  <a:cubicBezTo>
                    <a:pt x="356" y="68"/>
                    <a:pt x="358" y="69"/>
                    <a:pt x="360" y="69"/>
                  </a:cubicBezTo>
                  <a:cubicBezTo>
                    <a:pt x="361" y="69"/>
                    <a:pt x="361" y="70"/>
                    <a:pt x="362" y="70"/>
                  </a:cubicBezTo>
                  <a:cubicBezTo>
                    <a:pt x="362" y="71"/>
                    <a:pt x="362" y="71"/>
                    <a:pt x="362" y="71"/>
                  </a:cubicBezTo>
                  <a:cubicBezTo>
                    <a:pt x="363" y="73"/>
                    <a:pt x="363" y="75"/>
                    <a:pt x="365" y="75"/>
                  </a:cubicBezTo>
                  <a:cubicBezTo>
                    <a:pt x="367" y="76"/>
                    <a:pt x="367" y="76"/>
                    <a:pt x="366" y="78"/>
                  </a:cubicBezTo>
                  <a:cubicBezTo>
                    <a:pt x="366" y="79"/>
                    <a:pt x="366" y="80"/>
                    <a:pt x="367" y="81"/>
                  </a:cubicBezTo>
                  <a:cubicBezTo>
                    <a:pt x="367" y="82"/>
                    <a:pt x="367" y="83"/>
                    <a:pt x="366" y="84"/>
                  </a:cubicBezTo>
                  <a:cubicBezTo>
                    <a:pt x="365" y="85"/>
                    <a:pt x="364" y="86"/>
                    <a:pt x="363" y="86"/>
                  </a:cubicBezTo>
                  <a:cubicBezTo>
                    <a:pt x="363" y="88"/>
                    <a:pt x="364" y="90"/>
                    <a:pt x="364" y="92"/>
                  </a:cubicBezTo>
                  <a:cubicBezTo>
                    <a:pt x="364" y="93"/>
                    <a:pt x="365" y="94"/>
                    <a:pt x="366" y="95"/>
                  </a:cubicBezTo>
                  <a:cubicBezTo>
                    <a:pt x="367" y="98"/>
                    <a:pt x="367" y="101"/>
                    <a:pt x="365" y="103"/>
                  </a:cubicBezTo>
                  <a:cubicBezTo>
                    <a:pt x="364" y="105"/>
                    <a:pt x="362" y="108"/>
                    <a:pt x="360" y="110"/>
                  </a:cubicBezTo>
                  <a:cubicBezTo>
                    <a:pt x="359" y="110"/>
                    <a:pt x="358" y="111"/>
                    <a:pt x="357" y="110"/>
                  </a:cubicBezTo>
                  <a:cubicBezTo>
                    <a:pt x="357" y="109"/>
                    <a:pt x="357" y="109"/>
                    <a:pt x="356" y="109"/>
                  </a:cubicBezTo>
                  <a:cubicBezTo>
                    <a:pt x="356" y="110"/>
                    <a:pt x="357" y="111"/>
                    <a:pt x="356" y="112"/>
                  </a:cubicBezTo>
                  <a:cubicBezTo>
                    <a:pt x="355" y="113"/>
                    <a:pt x="354" y="112"/>
                    <a:pt x="353" y="112"/>
                  </a:cubicBezTo>
                  <a:cubicBezTo>
                    <a:pt x="352" y="113"/>
                    <a:pt x="350" y="112"/>
                    <a:pt x="350" y="110"/>
                  </a:cubicBezTo>
                  <a:cubicBezTo>
                    <a:pt x="350" y="109"/>
                    <a:pt x="349" y="109"/>
                    <a:pt x="348" y="109"/>
                  </a:cubicBezTo>
                  <a:cubicBezTo>
                    <a:pt x="348" y="109"/>
                    <a:pt x="347" y="109"/>
                    <a:pt x="347" y="109"/>
                  </a:cubicBezTo>
                  <a:cubicBezTo>
                    <a:pt x="346" y="109"/>
                    <a:pt x="345" y="109"/>
                    <a:pt x="345" y="110"/>
                  </a:cubicBezTo>
                  <a:cubicBezTo>
                    <a:pt x="344" y="111"/>
                    <a:pt x="346" y="111"/>
                    <a:pt x="346" y="112"/>
                  </a:cubicBezTo>
                  <a:cubicBezTo>
                    <a:pt x="347" y="112"/>
                    <a:pt x="347" y="114"/>
                    <a:pt x="347" y="115"/>
                  </a:cubicBezTo>
                  <a:cubicBezTo>
                    <a:pt x="346" y="117"/>
                    <a:pt x="344" y="119"/>
                    <a:pt x="343" y="121"/>
                  </a:cubicBezTo>
                  <a:cubicBezTo>
                    <a:pt x="342" y="123"/>
                    <a:pt x="339" y="123"/>
                    <a:pt x="338" y="121"/>
                  </a:cubicBezTo>
                  <a:cubicBezTo>
                    <a:pt x="337" y="120"/>
                    <a:pt x="335" y="119"/>
                    <a:pt x="334" y="118"/>
                  </a:cubicBezTo>
                  <a:cubicBezTo>
                    <a:pt x="333" y="118"/>
                    <a:pt x="333" y="117"/>
                    <a:pt x="332" y="117"/>
                  </a:cubicBezTo>
                  <a:cubicBezTo>
                    <a:pt x="332" y="117"/>
                    <a:pt x="332" y="117"/>
                    <a:pt x="331" y="118"/>
                  </a:cubicBezTo>
                  <a:cubicBezTo>
                    <a:pt x="331" y="118"/>
                    <a:pt x="331" y="118"/>
                    <a:pt x="331" y="118"/>
                  </a:cubicBezTo>
                  <a:cubicBezTo>
                    <a:pt x="332" y="120"/>
                    <a:pt x="334" y="122"/>
                    <a:pt x="336" y="122"/>
                  </a:cubicBezTo>
                  <a:cubicBezTo>
                    <a:pt x="337" y="123"/>
                    <a:pt x="338" y="123"/>
                    <a:pt x="339" y="123"/>
                  </a:cubicBezTo>
                  <a:cubicBezTo>
                    <a:pt x="340" y="123"/>
                    <a:pt x="341" y="123"/>
                    <a:pt x="341" y="123"/>
                  </a:cubicBezTo>
                  <a:cubicBezTo>
                    <a:pt x="343" y="124"/>
                    <a:pt x="343" y="124"/>
                    <a:pt x="343" y="126"/>
                  </a:cubicBezTo>
                  <a:cubicBezTo>
                    <a:pt x="343" y="126"/>
                    <a:pt x="343" y="127"/>
                    <a:pt x="343" y="127"/>
                  </a:cubicBezTo>
                  <a:cubicBezTo>
                    <a:pt x="341" y="130"/>
                    <a:pt x="340" y="133"/>
                    <a:pt x="338" y="135"/>
                  </a:cubicBezTo>
                  <a:cubicBezTo>
                    <a:pt x="338" y="137"/>
                    <a:pt x="337" y="137"/>
                    <a:pt x="335" y="137"/>
                  </a:cubicBezTo>
                  <a:cubicBezTo>
                    <a:pt x="335" y="137"/>
                    <a:pt x="334" y="137"/>
                    <a:pt x="334" y="137"/>
                  </a:cubicBezTo>
                  <a:cubicBezTo>
                    <a:pt x="332" y="137"/>
                    <a:pt x="331" y="137"/>
                    <a:pt x="330" y="140"/>
                  </a:cubicBezTo>
                  <a:cubicBezTo>
                    <a:pt x="330" y="141"/>
                    <a:pt x="329" y="142"/>
                    <a:pt x="327" y="143"/>
                  </a:cubicBezTo>
                  <a:cubicBezTo>
                    <a:pt x="325" y="141"/>
                    <a:pt x="324" y="140"/>
                    <a:pt x="324" y="141"/>
                  </a:cubicBezTo>
                  <a:cubicBezTo>
                    <a:pt x="325" y="142"/>
                    <a:pt x="326" y="142"/>
                    <a:pt x="327" y="143"/>
                  </a:cubicBezTo>
                  <a:cubicBezTo>
                    <a:pt x="327" y="144"/>
                    <a:pt x="327" y="145"/>
                    <a:pt x="328" y="146"/>
                  </a:cubicBezTo>
                  <a:cubicBezTo>
                    <a:pt x="328" y="148"/>
                    <a:pt x="327" y="148"/>
                    <a:pt x="326" y="149"/>
                  </a:cubicBezTo>
                  <a:cubicBezTo>
                    <a:pt x="325" y="150"/>
                    <a:pt x="324" y="150"/>
                    <a:pt x="323" y="150"/>
                  </a:cubicBezTo>
                  <a:cubicBezTo>
                    <a:pt x="322" y="150"/>
                    <a:pt x="321" y="150"/>
                    <a:pt x="321" y="152"/>
                  </a:cubicBezTo>
                  <a:cubicBezTo>
                    <a:pt x="321" y="152"/>
                    <a:pt x="321" y="152"/>
                    <a:pt x="321" y="153"/>
                  </a:cubicBezTo>
                  <a:cubicBezTo>
                    <a:pt x="320" y="153"/>
                    <a:pt x="320" y="153"/>
                    <a:pt x="320" y="154"/>
                  </a:cubicBezTo>
                  <a:cubicBezTo>
                    <a:pt x="320" y="156"/>
                    <a:pt x="318" y="157"/>
                    <a:pt x="317" y="158"/>
                  </a:cubicBezTo>
                  <a:cubicBezTo>
                    <a:pt x="317" y="159"/>
                    <a:pt x="316" y="159"/>
                    <a:pt x="316" y="160"/>
                  </a:cubicBezTo>
                  <a:cubicBezTo>
                    <a:pt x="316" y="162"/>
                    <a:pt x="315" y="163"/>
                    <a:pt x="314" y="163"/>
                  </a:cubicBezTo>
                  <a:cubicBezTo>
                    <a:pt x="313" y="164"/>
                    <a:pt x="312" y="165"/>
                    <a:pt x="312" y="166"/>
                  </a:cubicBezTo>
                  <a:cubicBezTo>
                    <a:pt x="313" y="168"/>
                    <a:pt x="312" y="170"/>
                    <a:pt x="311" y="172"/>
                  </a:cubicBezTo>
                  <a:cubicBezTo>
                    <a:pt x="311" y="174"/>
                    <a:pt x="310" y="175"/>
                    <a:pt x="310" y="177"/>
                  </a:cubicBezTo>
                  <a:cubicBezTo>
                    <a:pt x="310" y="179"/>
                    <a:pt x="310" y="182"/>
                    <a:pt x="310" y="184"/>
                  </a:cubicBezTo>
                  <a:cubicBezTo>
                    <a:pt x="310" y="187"/>
                    <a:pt x="311" y="188"/>
                    <a:pt x="313" y="188"/>
                  </a:cubicBezTo>
                  <a:cubicBezTo>
                    <a:pt x="314" y="188"/>
                    <a:pt x="314" y="188"/>
                    <a:pt x="315" y="188"/>
                  </a:cubicBezTo>
                  <a:cubicBezTo>
                    <a:pt x="316" y="188"/>
                    <a:pt x="317" y="189"/>
                    <a:pt x="317" y="191"/>
                  </a:cubicBezTo>
                  <a:cubicBezTo>
                    <a:pt x="318" y="195"/>
                    <a:pt x="319" y="199"/>
                    <a:pt x="320" y="202"/>
                  </a:cubicBezTo>
                  <a:cubicBezTo>
                    <a:pt x="320" y="204"/>
                    <a:pt x="321" y="204"/>
                    <a:pt x="322" y="203"/>
                  </a:cubicBezTo>
                  <a:cubicBezTo>
                    <a:pt x="325" y="201"/>
                    <a:pt x="327" y="202"/>
                    <a:pt x="330" y="204"/>
                  </a:cubicBezTo>
                  <a:cubicBezTo>
                    <a:pt x="330" y="205"/>
                    <a:pt x="332" y="205"/>
                    <a:pt x="333" y="206"/>
                  </a:cubicBezTo>
                  <a:cubicBezTo>
                    <a:pt x="336" y="207"/>
                    <a:pt x="338" y="209"/>
                    <a:pt x="340" y="212"/>
                  </a:cubicBezTo>
                  <a:cubicBezTo>
                    <a:pt x="340" y="212"/>
                    <a:pt x="341" y="213"/>
                    <a:pt x="342" y="213"/>
                  </a:cubicBezTo>
                  <a:cubicBezTo>
                    <a:pt x="345" y="214"/>
                    <a:pt x="347" y="215"/>
                    <a:pt x="349" y="218"/>
                  </a:cubicBezTo>
                  <a:cubicBezTo>
                    <a:pt x="350" y="218"/>
                    <a:pt x="351" y="218"/>
                    <a:pt x="351" y="218"/>
                  </a:cubicBezTo>
                  <a:cubicBezTo>
                    <a:pt x="354" y="218"/>
                    <a:pt x="356" y="219"/>
                    <a:pt x="358" y="219"/>
                  </a:cubicBezTo>
                  <a:cubicBezTo>
                    <a:pt x="359" y="219"/>
                    <a:pt x="359" y="219"/>
                    <a:pt x="360" y="219"/>
                  </a:cubicBezTo>
                  <a:cubicBezTo>
                    <a:pt x="362" y="220"/>
                    <a:pt x="363" y="221"/>
                    <a:pt x="363" y="224"/>
                  </a:cubicBezTo>
                  <a:cubicBezTo>
                    <a:pt x="362" y="227"/>
                    <a:pt x="363" y="231"/>
                    <a:pt x="363" y="234"/>
                  </a:cubicBezTo>
                  <a:cubicBezTo>
                    <a:pt x="363" y="235"/>
                    <a:pt x="364" y="236"/>
                    <a:pt x="365" y="236"/>
                  </a:cubicBezTo>
                  <a:cubicBezTo>
                    <a:pt x="365" y="236"/>
                    <a:pt x="366" y="236"/>
                    <a:pt x="367" y="236"/>
                  </a:cubicBezTo>
                  <a:cubicBezTo>
                    <a:pt x="368" y="236"/>
                    <a:pt x="369" y="237"/>
                    <a:pt x="369" y="239"/>
                  </a:cubicBezTo>
                  <a:cubicBezTo>
                    <a:pt x="369" y="239"/>
                    <a:pt x="369" y="240"/>
                    <a:pt x="368" y="240"/>
                  </a:cubicBezTo>
                  <a:cubicBezTo>
                    <a:pt x="367" y="239"/>
                    <a:pt x="366" y="239"/>
                    <a:pt x="366" y="238"/>
                  </a:cubicBezTo>
                  <a:cubicBezTo>
                    <a:pt x="365" y="238"/>
                    <a:pt x="365" y="238"/>
                    <a:pt x="365" y="239"/>
                  </a:cubicBezTo>
                  <a:cubicBezTo>
                    <a:pt x="364" y="239"/>
                    <a:pt x="365" y="239"/>
                    <a:pt x="365" y="240"/>
                  </a:cubicBezTo>
                  <a:cubicBezTo>
                    <a:pt x="366" y="242"/>
                    <a:pt x="367" y="244"/>
                    <a:pt x="369" y="246"/>
                  </a:cubicBezTo>
                  <a:cubicBezTo>
                    <a:pt x="370" y="246"/>
                    <a:pt x="370" y="247"/>
                    <a:pt x="370" y="248"/>
                  </a:cubicBezTo>
                  <a:cubicBezTo>
                    <a:pt x="370" y="249"/>
                    <a:pt x="371" y="249"/>
                    <a:pt x="371" y="250"/>
                  </a:cubicBezTo>
                  <a:cubicBezTo>
                    <a:pt x="372" y="251"/>
                    <a:pt x="373" y="251"/>
                    <a:pt x="373" y="250"/>
                  </a:cubicBezTo>
                  <a:cubicBezTo>
                    <a:pt x="374" y="249"/>
                    <a:pt x="374" y="249"/>
                    <a:pt x="374" y="248"/>
                  </a:cubicBezTo>
                  <a:cubicBezTo>
                    <a:pt x="375" y="248"/>
                    <a:pt x="375" y="248"/>
                    <a:pt x="376" y="248"/>
                  </a:cubicBezTo>
                  <a:cubicBezTo>
                    <a:pt x="376" y="248"/>
                    <a:pt x="376" y="249"/>
                    <a:pt x="377" y="248"/>
                  </a:cubicBezTo>
                  <a:cubicBezTo>
                    <a:pt x="377" y="248"/>
                    <a:pt x="377" y="247"/>
                    <a:pt x="377" y="247"/>
                  </a:cubicBezTo>
                  <a:cubicBezTo>
                    <a:pt x="376" y="246"/>
                    <a:pt x="377" y="245"/>
                    <a:pt x="378" y="245"/>
                  </a:cubicBezTo>
                  <a:cubicBezTo>
                    <a:pt x="378" y="244"/>
                    <a:pt x="379" y="243"/>
                    <a:pt x="378" y="241"/>
                  </a:cubicBezTo>
                  <a:cubicBezTo>
                    <a:pt x="377" y="240"/>
                    <a:pt x="377" y="239"/>
                    <a:pt x="377" y="237"/>
                  </a:cubicBezTo>
                  <a:cubicBezTo>
                    <a:pt x="377" y="235"/>
                    <a:pt x="377" y="233"/>
                    <a:pt x="376" y="231"/>
                  </a:cubicBezTo>
                  <a:cubicBezTo>
                    <a:pt x="376" y="229"/>
                    <a:pt x="375" y="228"/>
                    <a:pt x="375" y="226"/>
                  </a:cubicBezTo>
                  <a:cubicBezTo>
                    <a:pt x="374" y="225"/>
                    <a:pt x="374" y="225"/>
                    <a:pt x="375" y="224"/>
                  </a:cubicBezTo>
                  <a:cubicBezTo>
                    <a:pt x="375" y="223"/>
                    <a:pt x="376" y="223"/>
                    <a:pt x="376" y="222"/>
                  </a:cubicBezTo>
                  <a:cubicBezTo>
                    <a:pt x="376" y="222"/>
                    <a:pt x="376" y="222"/>
                    <a:pt x="376" y="222"/>
                  </a:cubicBezTo>
                  <a:cubicBezTo>
                    <a:pt x="379" y="221"/>
                    <a:pt x="381" y="219"/>
                    <a:pt x="383" y="216"/>
                  </a:cubicBezTo>
                  <a:cubicBezTo>
                    <a:pt x="383" y="216"/>
                    <a:pt x="383" y="216"/>
                    <a:pt x="384" y="215"/>
                  </a:cubicBezTo>
                  <a:cubicBezTo>
                    <a:pt x="386" y="212"/>
                    <a:pt x="386" y="208"/>
                    <a:pt x="385" y="205"/>
                  </a:cubicBezTo>
                  <a:cubicBezTo>
                    <a:pt x="385" y="202"/>
                    <a:pt x="384" y="200"/>
                    <a:pt x="384" y="198"/>
                  </a:cubicBezTo>
                  <a:cubicBezTo>
                    <a:pt x="383" y="196"/>
                    <a:pt x="382" y="194"/>
                    <a:pt x="381" y="193"/>
                  </a:cubicBezTo>
                  <a:cubicBezTo>
                    <a:pt x="380" y="192"/>
                    <a:pt x="379" y="191"/>
                    <a:pt x="378" y="190"/>
                  </a:cubicBezTo>
                  <a:cubicBezTo>
                    <a:pt x="377" y="188"/>
                    <a:pt x="377" y="185"/>
                    <a:pt x="379" y="185"/>
                  </a:cubicBezTo>
                  <a:cubicBezTo>
                    <a:pt x="381" y="184"/>
                    <a:pt x="381" y="183"/>
                    <a:pt x="382" y="182"/>
                  </a:cubicBezTo>
                  <a:cubicBezTo>
                    <a:pt x="382" y="181"/>
                    <a:pt x="382" y="181"/>
                    <a:pt x="382" y="181"/>
                  </a:cubicBezTo>
                  <a:cubicBezTo>
                    <a:pt x="383" y="180"/>
                    <a:pt x="383" y="179"/>
                    <a:pt x="383" y="178"/>
                  </a:cubicBezTo>
                  <a:cubicBezTo>
                    <a:pt x="382" y="176"/>
                    <a:pt x="382" y="172"/>
                    <a:pt x="380" y="170"/>
                  </a:cubicBezTo>
                  <a:cubicBezTo>
                    <a:pt x="380" y="169"/>
                    <a:pt x="380" y="168"/>
                    <a:pt x="380" y="167"/>
                  </a:cubicBezTo>
                  <a:cubicBezTo>
                    <a:pt x="381" y="166"/>
                    <a:pt x="381" y="165"/>
                    <a:pt x="382" y="164"/>
                  </a:cubicBezTo>
                  <a:cubicBezTo>
                    <a:pt x="382" y="163"/>
                    <a:pt x="382" y="162"/>
                    <a:pt x="381" y="161"/>
                  </a:cubicBezTo>
                  <a:cubicBezTo>
                    <a:pt x="379" y="159"/>
                    <a:pt x="379" y="157"/>
                    <a:pt x="381" y="154"/>
                  </a:cubicBezTo>
                  <a:cubicBezTo>
                    <a:pt x="381" y="153"/>
                    <a:pt x="383" y="152"/>
                    <a:pt x="384" y="152"/>
                  </a:cubicBezTo>
                  <a:cubicBezTo>
                    <a:pt x="386" y="153"/>
                    <a:pt x="388" y="153"/>
                    <a:pt x="389" y="154"/>
                  </a:cubicBezTo>
                  <a:cubicBezTo>
                    <a:pt x="390" y="154"/>
                    <a:pt x="391" y="154"/>
                    <a:pt x="391" y="155"/>
                  </a:cubicBezTo>
                  <a:cubicBezTo>
                    <a:pt x="393" y="155"/>
                    <a:pt x="395" y="156"/>
                    <a:pt x="396" y="154"/>
                  </a:cubicBezTo>
                  <a:cubicBezTo>
                    <a:pt x="398" y="153"/>
                    <a:pt x="400" y="153"/>
                    <a:pt x="401" y="155"/>
                  </a:cubicBezTo>
                  <a:cubicBezTo>
                    <a:pt x="403" y="156"/>
                    <a:pt x="404" y="157"/>
                    <a:pt x="405" y="159"/>
                  </a:cubicBezTo>
                  <a:cubicBezTo>
                    <a:pt x="405" y="160"/>
                    <a:pt x="406" y="160"/>
                    <a:pt x="407" y="161"/>
                  </a:cubicBezTo>
                  <a:cubicBezTo>
                    <a:pt x="408" y="162"/>
                    <a:pt x="408" y="162"/>
                    <a:pt x="408" y="163"/>
                  </a:cubicBezTo>
                  <a:cubicBezTo>
                    <a:pt x="407" y="164"/>
                    <a:pt x="408" y="165"/>
                    <a:pt x="409" y="165"/>
                  </a:cubicBezTo>
                  <a:cubicBezTo>
                    <a:pt x="410" y="166"/>
                    <a:pt x="411" y="167"/>
                    <a:pt x="413" y="167"/>
                  </a:cubicBezTo>
                  <a:cubicBezTo>
                    <a:pt x="414" y="167"/>
                    <a:pt x="415" y="168"/>
                    <a:pt x="416" y="168"/>
                  </a:cubicBezTo>
                  <a:cubicBezTo>
                    <a:pt x="417" y="168"/>
                    <a:pt x="417" y="169"/>
                    <a:pt x="417" y="170"/>
                  </a:cubicBezTo>
                  <a:cubicBezTo>
                    <a:pt x="416" y="172"/>
                    <a:pt x="416" y="173"/>
                    <a:pt x="417" y="174"/>
                  </a:cubicBezTo>
                  <a:cubicBezTo>
                    <a:pt x="417" y="175"/>
                    <a:pt x="417" y="175"/>
                    <a:pt x="417" y="175"/>
                  </a:cubicBezTo>
                  <a:cubicBezTo>
                    <a:pt x="416" y="178"/>
                    <a:pt x="418" y="181"/>
                    <a:pt x="418" y="185"/>
                  </a:cubicBezTo>
                  <a:cubicBezTo>
                    <a:pt x="418" y="187"/>
                    <a:pt x="418" y="188"/>
                    <a:pt x="420" y="188"/>
                  </a:cubicBezTo>
                  <a:cubicBezTo>
                    <a:pt x="421" y="188"/>
                    <a:pt x="421" y="188"/>
                    <a:pt x="421" y="189"/>
                  </a:cubicBezTo>
                  <a:cubicBezTo>
                    <a:pt x="422" y="190"/>
                    <a:pt x="423" y="190"/>
                    <a:pt x="424" y="191"/>
                  </a:cubicBezTo>
                  <a:cubicBezTo>
                    <a:pt x="425" y="192"/>
                    <a:pt x="425" y="193"/>
                    <a:pt x="427" y="191"/>
                  </a:cubicBezTo>
                  <a:cubicBezTo>
                    <a:pt x="429" y="189"/>
                    <a:pt x="432" y="188"/>
                    <a:pt x="433" y="184"/>
                  </a:cubicBezTo>
                  <a:cubicBezTo>
                    <a:pt x="433" y="183"/>
                    <a:pt x="434" y="182"/>
                    <a:pt x="434" y="181"/>
                  </a:cubicBezTo>
                  <a:cubicBezTo>
                    <a:pt x="433" y="178"/>
                    <a:pt x="435" y="176"/>
                    <a:pt x="436" y="175"/>
                  </a:cubicBezTo>
                  <a:cubicBezTo>
                    <a:pt x="437" y="174"/>
                    <a:pt x="438" y="175"/>
                    <a:pt x="438" y="175"/>
                  </a:cubicBezTo>
                  <a:cubicBezTo>
                    <a:pt x="438" y="175"/>
                    <a:pt x="438" y="176"/>
                    <a:pt x="438" y="176"/>
                  </a:cubicBezTo>
                  <a:cubicBezTo>
                    <a:pt x="439" y="180"/>
                    <a:pt x="443" y="183"/>
                    <a:pt x="444" y="188"/>
                  </a:cubicBezTo>
                  <a:cubicBezTo>
                    <a:pt x="445" y="190"/>
                    <a:pt x="446" y="191"/>
                    <a:pt x="446" y="193"/>
                  </a:cubicBezTo>
                  <a:cubicBezTo>
                    <a:pt x="447" y="194"/>
                    <a:pt x="447" y="195"/>
                    <a:pt x="447" y="195"/>
                  </a:cubicBezTo>
                  <a:cubicBezTo>
                    <a:pt x="448" y="197"/>
                    <a:pt x="449" y="198"/>
                    <a:pt x="449" y="200"/>
                  </a:cubicBezTo>
                  <a:cubicBezTo>
                    <a:pt x="449" y="200"/>
                    <a:pt x="449" y="201"/>
                    <a:pt x="449" y="201"/>
                  </a:cubicBezTo>
                  <a:cubicBezTo>
                    <a:pt x="451" y="203"/>
                    <a:pt x="451" y="205"/>
                    <a:pt x="450" y="207"/>
                  </a:cubicBezTo>
                  <a:cubicBezTo>
                    <a:pt x="450" y="208"/>
                    <a:pt x="450" y="210"/>
                    <a:pt x="451" y="211"/>
                  </a:cubicBezTo>
                  <a:cubicBezTo>
                    <a:pt x="452" y="212"/>
                    <a:pt x="453" y="214"/>
                    <a:pt x="454" y="214"/>
                  </a:cubicBezTo>
                  <a:cubicBezTo>
                    <a:pt x="455" y="215"/>
                    <a:pt x="456" y="215"/>
                    <a:pt x="456" y="216"/>
                  </a:cubicBezTo>
                  <a:cubicBezTo>
                    <a:pt x="456" y="218"/>
                    <a:pt x="457" y="218"/>
                    <a:pt x="458" y="219"/>
                  </a:cubicBezTo>
                  <a:cubicBezTo>
                    <a:pt x="460" y="219"/>
                    <a:pt x="461" y="220"/>
                    <a:pt x="462" y="221"/>
                  </a:cubicBezTo>
                  <a:cubicBezTo>
                    <a:pt x="463" y="222"/>
                    <a:pt x="463" y="222"/>
                    <a:pt x="464" y="222"/>
                  </a:cubicBezTo>
                  <a:cubicBezTo>
                    <a:pt x="465" y="222"/>
                    <a:pt x="465" y="222"/>
                    <a:pt x="466" y="222"/>
                  </a:cubicBezTo>
                  <a:cubicBezTo>
                    <a:pt x="467" y="223"/>
                    <a:pt x="467" y="223"/>
                    <a:pt x="468" y="224"/>
                  </a:cubicBezTo>
                  <a:cubicBezTo>
                    <a:pt x="468" y="225"/>
                    <a:pt x="468" y="225"/>
                    <a:pt x="467" y="227"/>
                  </a:cubicBezTo>
                  <a:cubicBezTo>
                    <a:pt x="467" y="227"/>
                    <a:pt x="468" y="227"/>
                    <a:pt x="468" y="228"/>
                  </a:cubicBezTo>
                  <a:cubicBezTo>
                    <a:pt x="469" y="230"/>
                    <a:pt x="471" y="231"/>
                    <a:pt x="473" y="232"/>
                  </a:cubicBezTo>
                  <a:cubicBezTo>
                    <a:pt x="475" y="233"/>
                    <a:pt x="476" y="234"/>
                    <a:pt x="475" y="237"/>
                  </a:cubicBezTo>
                  <a:cubicBezTo>
                    <a:pt x="475" y="238"/>
                    <a:pt x="475" y="239"/>
                    <a:pt x="475" y="240"/>
                  </a:cubicBezTo>
                  <a:cubicBezTo>
                    <a:pt x="476" y="243"/>
                    <a:pt x="475" y="245"/>
                    <a:pt x="474" y="246"/>
                  </a:cubicBezTo>
                  <a:cubicBezTo>
                    <a:pt x="473" y="247"/>
                    <a:pt x="472" y="248"/>
                    <a:pt x="472" y="249"/>
                  </a:cubicBezTo>
                  <a:cubicBezTo>
                    <a:pt x="472" y="249"/>
                    <a:pt x="472" y="249"/>
                    <a:pt x="472" y="249"/>
                  </a:cubicBezTo>
                  <a:cubicBezTo>
                    <a:pt x="471" y="249"/>
                    <a:pt x="471" y="249"/>
                    <a:pt x="471" y="249"/>
                  </a:cubicBezTo>
                  <a:cubicBezTo>
                    <a:pt x="465" y="250"/>
                    <a:pt x="465" y="250"/>
                    <a:pt x="461" y="255"/>
                  </a:cubicBezTo>
                  <a:cubicBezTo>
                    <a:pt x="460" y="255"/>
                    <a:pt x="459" y="256"/>
                    <a:pt x="459" y="257"/>
                  </a:cubicBezTo>
                  <a:cubicBezTo>
                    <a:pt x="458" y="257"/>
                    <a:pt x="458" y="258"/>
                    <a:pt x="457" y="258"/>
                  </a:cubicBezTo>
                  <a:cubicBezTo>
                    <a:pt x="454" y="258"/>
                    <a:pt x="452" y="259"/>
                    <a:pt x="449" y="258"/>
                  </a:cubicBezTo>
                  <a:cubicBezTo>
                    <a:pt x="448" y="258"/>
                    <a:pt x="447" y="258"/>
                    <a:pt x="446" y="258"/>
                  </a:cubicBezTo>
                  <a:cubicBezTo>
                    <a:pt x="445" y="258"/>
                    <a:pt x="444" y="258"/>
                    <a:pt x="444" y="258"/>
                  </a:cubicBezTo>
                  <a:cubicBezTo>
                    <a:pt x="440" y="257"/>
                    <a:pt x="437" y="258"/>
                    <a:pt x="434" y="258"/>
                  </a:cubicBezTo>
                  <a:cubicBezTo>
                    <a:pt x="431" y="258"/>
                    <a:pt x="428" y="259"/>
                    <a:pt x="427" y="263"/>
                  </a:cubicBezTo>
                  <a:cubicBezTo>
                    <a:pt x="427" y="264"/>
                    <a:pt x="426" y="265"/>
                    <a:pt x="425" y="265"/>
                  </a:cubicBezTo>
                  <a:cubicBezTo>
                    <a:pt x="422" y="266"/>
                    <a:pt x="420" y="268"/>
                    <a:pt x="419" y="271"/>
                  </a:cubicBezTo>
                  <a:cubicBezTo>
                    <a:pt x="419" y="271"/>
                    <a:pt x="419" y="271"/>
                    <a:pt x="420" y="271"/>
                  </a:cubicBezTo>
                  <a:cubicBezTo>
                    <a:pt x="421" y="270"/>
                    <a:pt x="423" y="269"/>
                    <a:pt x="424" y="268"/>
                  </a:cubicBezTo>
                  <a:cubicBezTo>
                    <a:pt x="427" y="266"/>
                    <a:pt x="430" y="265"/>
                    <a:pt x="433" y="265"/>
                  </a:cubicBezTo>
                  <a:cubicBezTo>
                    <a:pt x="435" y="264"/>
                    <a:pt x="436" y="265"/>
                    <a:pt x="438" y="266"/>
                  </a:cubicBezTo>
                  <a:cubicBezTo>
                    <a:pt x="440" y="267"/>
                    <a:pt x="440" y="270"/>
                    <a:pt x="438" y="271"/>
                  </a:cubicBezTo>
                  <a:cubicBezTo>
                    <a:pt x="437" y="273"/>
                    <a:pt x="435" y="274"/>
                    <a:pt x="433" y="273"/>
                  </a:cubicBezTo>
                  <a:cubicBezTo>
                    <a:pt x="433" y="273"/>
                    <a:pt x="433" y="273"/>
                    <a:pt x="432" y="273"/>
                  </a:cubicBezTo>
                  <a:cubicBezTo>
                    <a:pt x="432" y="273"/>
                    <a:pt x="432" y="274"/>
                    <a:pt x="432" y="274"/>
                  </a:cubicBezTo>
                  <a:cubicBezTo>
                    <a:pt x="432" y="274"/>
                    <a:pt x="432" y="274"/>
                    <a:pt x="432" y="274"/>
                  </a:cubicBezTo>
                  <a:cubicBezTo>
                    <a:pt x="433" y="275"/>
                    <a:pt x="434" y="275"/>
                    <a:pt x="435" y="275"/>
                  </a:cubicBezTo>
                  <a:cubicBezTo>
                    <a:pt x="436" y="275"/>
                    <a:pt x="437" y="276"/>
                    <a:pt x="437" y="277"/>
                  </a:cubicBezTo>
                  <a:cubicBezTo>
                    <a:pt x="437" y="279"/>
                    <a:pt x="437" y="280"/>
                    <a:pt x="437" y="282"/>
                  </a:cubicBezTo>
                  <a:cubicBezTo>
                    <a:pt x="437" y="284"/>
                    <a:pt x="439" y="286"/>
                    <a:pt x="441" y="286"/>
                  </a:cubicBezTo>
                  <a:cubicBezTo>
                    <a:pt x="441" y="286"/>
                    <a:pt x="441" y="286"/>
                    <a:pt x="441" y="286"/>
                  </a:cubicBezTo>
                  <a:cubicBezTo>
                    <a:pt x="441" y="287"/>
                    <a:pt x="442" y="288"/>
                    <a:pt x="443" y="289"/>
                  </a:cubicBezTo>
                  <a:cubicBezTo>
                    <a:pt x="445" y="289"/>
                    <a:pt x="447" y="290"/>
                    <a:pt x="448" y="289"/>
                  </a:cubicBezTo>
                  <a:cubicBezTo>
                    <a:pt x="449" y="289"/>
                    <a:pt x="449" y="289"/>
                    <a:pt x="449" y="289"/>
                  </a:cubicBezTo>
                  <a:cubicBezTo>
                    <a:pt x="450" y="289"/>
                    <a:pt x="451" y="289"/>
                    <a:pt x="451" y="288"/>
                  </a:cubicBezTo>
                  <a:cubicBezTo>
                    <a:pt x="452" y="286"/>
                    <a:pt x="453" y="284"/>
                    <a:pt x="454" y="282"/>
                  </a:cubicBezTo>
                  <a:cubicBezTo>
                    <a:pt x="454" y="281"/>
                    <a:pt x="455" y="281"/>
                    <a:pt x="455" y="281"/>
                  </a:cubicBezTo>
                  <a:cubicBezTo>
                    <a:pt x="455" y="282"/>
                    <a:pt x="455" y="282"/>
                    <a:pt x="455" y="282"/>
                  </a:cubicBezTo>
                  <a:cubicBezTo>
                    <a:pt x="456" y="282"/>
                    <a:pt x="456" y="282"/>
                    <a:pt x="456" y="282"/>
                  </a:cubicBezTo>
                  <a:cubicBezTo>
                    <a:pt x="456" y="284"/>
                    <a:pt x="456" y="286"/>
                    <a:pt x="457" y="287"/>
                  </a:cubicBezTo>
                  <a:cubicBezTo>
                    <a:pt x="458" y="287"/>
                    <a:pt x="458" y="288"/>
                    <a:pt x="457" y="289"/>
                  </a:cubicBezTo>
                  <a:cubicBezTo>
                    <a:pt x="457" y="290"/>
                    <a:pt x="456" y="290"/>
                    <a:pt x="454" y="291"/>
                  </a:cubicBezTo>
                  <a:cubicBezTo>
                    <a:pt x="454" y="291"/>
                    <a:pt x="453" y="291"/>
                    <a:pt x="453" y="291"/>
                  </a:cubicBezTo>
                  <a:cubicBezTo>
                    <a:pt x="451" y="294"/>
                    <a:pt x="448" y="294"/>
                    <a:pt x="446" y="296"/>
                  </a:cubicBezTo>
                  <a:cubicBezTo>
                    <a:pt x="445" y="296"/>
                    <a:pt x="445" y="297"/>
                    <a:pt x="444" y="297"/>
                  </a:cubicBezTo>
                  <a:cubicBezTo>
                    <a:pt x="442" y="298"/>
                    <a:pt x="439" y="299"/>
                    <a:pt x="438" y="302"/>
                  </a:cubicBezTo>
                  <a:cubicBezTo>
                    <a:pt x="437" y="302"/>
                    <a:pt x="437" y="303"/>
                    <a:pt x="436" y="303"/>
                  </a:cubicBezTo>
                  <a:cubicBezTo>
                    <a:pt x="434" y="305"/>
                    <a:pt x="432" y="304"/>
                    <a:pt x="432" y="302"/>
                  </a:cubicBezTo>
                  <a:cubicBezTo>
                    <a:pt x="431" y="299"/>
                    <a:pt x="431" y="298"/>
                    <a:pt x="433" y="296"/>
                  </a:cubicBezTo>
                  <a:cubicBezTo>
                    <a:pt x="434" y="295"/>
                    <a:pt x="435" y="294"/>
                    <a:pt x="436" y="293"/>
                  </a:cubicBezTo>
                  <a:cubicBezTo>
                    <a:pt x="437" y="293"/>
                    <a:pt x="437" y="293"/>
                    <a:pt x="437" y="292"/>
                  </a:cubicBezTo>
                  <a:cubicBezTo>
                    <a:pt x="436" y="291"/>
                    <a:pt x="436" y="291"/>
                    <a:pt x="436" y="292"/>
                  </a:cubicBezTo>
                  <a:cubicBezTo>
                    <a:pt x="434" y="293"/>
                    <a:pt x="432" y="293"/>
                    <a:pt x="429" y="294"/>
                  </a:cubicBezTo>
                  <a:cubicBezTo>
                    <a:pt x="429" y="294"/>
                    <a:pt x="428" y="294"/>
                    <a:pt x="428" y="295"/>
                  </a:cubicBezTo>
                  <a:cubicBezTo>
                    <a:pt x="428" y="296"/>
                    <a:pt x="427" y="297"/>
                    <a:pt x="427" y="297"/>
                  </a:cubicBezTo>
                  <a:cubicBezTo>
                    <a:pt x="424" y="298"/>
                    <a:pt x="422" y="299"/>
                    <a:pt x="421" y="300"/>
                  </a:cubicBezTo>
                  <a:cubicBezTo>
                    <a:pt x="419" y="302"/>
                    <a:pt x="417" y="302"/>
                    <a:pt x="416" y="303"/>
                  </a:cubicBezTo>
                  <a:cubicBezTo>
                    <a:pt x="412" y="306"/>
                    <a:pt x="411" y="309"/>
                    <a:pt x="413" y="314"/>
                  </a:cubicBezTo>
                  <a:cubicBezTo>
                    <a:pt x="413" y="315"/>
                    <a:pt x="414" y="315"/>
                    <a:pt x="414" y="315"/>
                  </a:cubicBezTo>
                  <a:cubicBezTo>
                    <a:pt x="415" y="315"/>
                    <a:pt x="415" y="316"/>
                    <a:pt x="415" y="316"/>
                  </a:cubicBezTo>
                  <a:cubicBezTo>
                    <a:pt x="414" y="317"/>
                    <a:pt x="414" y="317"/>
                    <a:pt x="414" y="318"/>
                  </a:cubicBezTo>
                  <a:cubicBezTo>
                    <a:pt x="415" y="319"/>
                    <a:pt x="414" y="319"/>
                    <a:pt x="414" y="319"/>
                  </a:cubicBezTo>
                  <a:cubicBezTo>
                    <a:pt x="413" y="319"/>
                    <a:pt x="412" y="318"/>
                    <a:pt x="411" y="318"/>
                  </a:cubicBezTo>
                  <a:cubicBezTo>
                    <a:pt x="409" y="317"/>
                    <a:pt x="407" y="318"/>
                    <a:pt x="406" y="320"/>
                  </a:cubicBezTo>
                  <a:cubicBezTo>
                    <a:pt x="406" y="321"/>
                    <a:pt x="405" y="321"/>
                    <a:pt x="404" y="321"/>
                  </a:cubicBezTo>
                  <a:cubicBezTo>
                    <a:pt x="402" y="322"/>
                    <a:pt x="400" y="322"/>
                    <a:pt x="398" y="323"/>
                  </a:cubicBezTo>
                  <a:cubicBezTo>
                    <a:pt x="399" y="326"/>
                    <a:pt x="397" y="329"/>
                    <a:pt x="396" y="331"/>
                  </a:cubicBezTo>
                  <a:cubicBezTo>
                    <a:pt x="395" y="332"/>
                    <a:pt x="395" y="332"/>
                    <a:pt x="394" y="332"/>
                  </a:cubicBezTo>
                  <a:cubicBezTo>
                    <a:pt x="393" y="332"/>
                    <a:pt x="393" y="332"/>
                    <a:pt x="393" y="332"/>
                  </a:cubicBezTo>
                  <a:cubicBezTo>
                    <a:pt x="394" y="335"/>
                    <a:pt x="393" y="337"/>
                    <a:pt x="393" y="339"/>
                  </a:cubicBezTo>
                  <a:cubicBezTo>
                    <a:pt x="392" y="340"/>
                    <a:pt x="391" y="341"/>
                    <a:pt x="391" y="342"/>
                  </a:cubicBezTo>
                  <a:cubicBezTo>
                    <a:pt x="391" y="343"/>
                    <a:pt x="390" y="343"/>
                    <a:pt x="390" y="343"/>
                  </a:cubicBezTo>
                  <a:cubicBezTo>
                    <a:pt x="390" y="342"/>
                    <a:pt x="390" y="342"/>
                    <a:pt x="390" y="342"/>
                  </a:cubicBezTo>
                  <a:cubicBezTo>
                    <a:pt x="390" y="341"/>
                    <a:pt x="390" y="340"/>
                    <a:pt x="390" y="339"/>
                  </a:cubicBezTo>
                  <a:cubicBezTo>
                    <a:pt x="390" y="338"/>
                    <a:pt x="390" y="338"/>
                    <a:pt x="389" y="337"/>
                  </a:cubicBezTo>
                  <a:cubicBezTo>
                    <a:pt x="389" y="337"/>
                    <a:pt x="388" y="338"/>
                    <a:pt x="388" y="338"/>
                  </a:cubicBezTo>
                  <a:cubicBezTo>
                    <a:pt x="388" y="341"/>
                    <a:pt x="388" y="343"/>
                    <a:pt x="389" y="345"/>
                  </a:cubicBezTo>
                  <a:cubicBezTo>
                    <a:pt x="390" y="347"/>
                    <a:pt x="391" y="350"/>
                    <a:pt x="392" y="352"/>
                  </a:cubicBezTo>
                  <a:cubicBezTo>
                    <a:pt x="392" y="353"/>
                    <a:pt x="391" y="355"/>
                    <a:pt x="390" y="355"/>
                  </a:cubicBezTo>
                  <a:cubicBezTo>
                    <a:pt x="390" y="355"/>
                    <a:pt x="390" y="354"/>
                    <a:pt x="390" y="354"/>
                  </a:cubicBezTo>
                  <a:cubicBezTo>
                    <a:pt x="390" y="353"/>
                    <a:pt x="390" y="354"/>
                    <a:pt x="390" y="354"/>
                  </a:cubicBezTo>
                  <a:cubicBezTo>
                    <a:pt x="389" y="354"/>
                    <a:pt x="389" y="354"/>
                    <a:pt x="389" y="354"/>
                  </a:cubicBezTo>
                  <a:cubicBezTo>
                    <a:pt x="388" y="354"/>
                    <a:pt x="388" y="355"/>
                    <a:pt x="388" y="355"/>
                  </a:cubicBezTo>
                  <a:cubicBezTo>
                    <a:pt x="388" y="355"/>
                    <a:pt x="389" y="355"/>
                    <a:pt x="389" y="355"/>
                  </a:cubicBezTo>
                  <a:cubicBezTo>
                    <a:pt x="389" y="355"/>
                    <a:pt x="390" y="355"/>
                    <a:pt x="390" y="355"/>
                  </a:cubicBezTo>
                  <a:cubicBezTo>
                    <a:pt x="389" y="357"/>
                    <a:pt x="388" y="358"/>
                    <a:pt x="386" y="358"/>
                  </a:cubicBezTo>
                  <a:cubicBezTo>
                    <a:pt x="385" y="359"/>
                    <a:pt x="383" y="359"/>
                    <a:pt x="382" y="361"/>
                  </a:cubicBezTo>
                  <a:cubicBezTo>
                    <a:pt x="382" y="362"/>
                    <a:pt x="381" y="362"/>
                    <a:pt x="380" y="363"/>
                  </a:cubicBezTo>
                  <a:cubicBezTo>
                    <a:pt x="378" y="363"/>
                    <a:pt x="377" y="364"/>
                    <a:pt x="376" y="365"/>
                  </a:cubicBezTo>
                  <a:cubicBezTo>
                    <a:pt x="376" y="367"/>
                    <a:pt x="374" y="369"/>
                    <a:pt x="372" y="369"/>
                  </a:cubicBezTo>
                  <a:cubicBezTo>
                    <a:pt x="371" y="370"/>
                    <a:pt x="370" y="371"/>
                    <a:pt x="369" y="372"/>
                  </a:cubicBezTo>
                  <a:cubicBezTo>
                    <a:pt x="367" y="376"/>
                    <a:pt x="365" y="380"/>
                    <a:pt x="367" y="384"/>
                  </a:cubicBezTo>
                  <a:cubicBezTo>
                    <a:pt x="367" y="384"/>
                    <a:pt x="367" y="385"/>
                    <a:pt x="367" y="386"/>
                  </a:cubicBezTo>
                  <a:cubicBezTo>
                    <a:pt x="369" y="389"/>
                    <a:pt x="370" y="393"/>
                    <a:pt x="371" y="397"/>
                  </a:cubicBezTo>
                  <a:cubicBezTo>
                    <a:pt x="373" y="401"/>
                    <a:pt x="372" y="405"/>
                    <a:pt x="371" y="409"/>
                  </a:cubicBezTo>
                  <a:cubicBezTo>
                    <a:pt x="371" y="410"/>
                    <a:pt x="370" y="410"/>
                    <a:pt x="369" y="410"/>
                  </a:cubicBezTo>
                  <a:cubicBezTo>
                    <a:pt x="369" y="409"/>
                    <a:pt x="368" y="409"/>
                    <a:pt x="368" y="409"/>
                  </a:cubicBezTo>
                  <a:cubicBezTo>
                    <a:pt x="365" y="405"/>
                    <a:pt x="362" y="401"/>
                    <a:pt x="361" y="396"/>
                  </a:cubicBezTo>
                  <a:cubicBezTo>
                    <a:pt x="360" y="395"/>
                    <a:pt x="360" y="393"/>
                    <a:pt x="360" y="391"/>
                  </a:cubicBezTo>
                  <a:cubicBezTo>
                    <a:pt x="360" y="390"/>
                    <a:pt x="360" y="389"/>
                    <a:pt x="359" y="388"/>
                  </a:cubicBezTo>
                  <a:cubicBezTo>
                    <a:pt x="358" y="387"/>
                    <a:pt x="358" y="386"/>
                    <a:pt x="357" y="385"/>
                  </a:cubicBezTo>
                  <a:cubicBezTo>
                    <a:pt x="356" y="384"/>
                    <a:pt x="355" y="384"/>
                    <a:pt x="354" y="384"/>
                  </a:cubicBezTo>
                  <a:cubicBezTo>
                    <a:pt x="353" y="384"/>
                    <a:pt x="353" y="385"/>
                    <a:pt x="352" y="385"/>
                  </a:cubicBezTo>
                  <a:cubicBezTo>
                    <a:pt x="351" y="385"/>
                    <a:pt x="350" y="385"/>
                    <a:pt x="349" y="384"/>
                  </a:cubicBezTo>
                  <a:cubicBezTo>
                    <a:pt x="348" y="384"/>
                    <a:pt x="348" y="383"/>
                    <a:pt x="347" y="383"/>
                  </a:cubicBezTo>
                  <a:cubicBezTo>
                    <a:pt x="345" y="382"/>
                    <a:pt x="343" y="381"/>
                    <a:pt x="341" y="382"/>
                  </a:cubicBezTo>
                  <a:cubicBezTo>
                    <a:pt x="340" y="382"/>
                    <a:pt x="339" y="382"/>
                    <a:pt x="337" y="382"/>
                  </a:cubicBezTo>
                  <a:cubicBezTo>
                    <a:pt x="336" y="382"/>
                    <a:pt x="335" y="382"/>
                    <a:pt x="335" y="382"/>
                  </a:cubicBezTo>
                  <a:cubicBezTo>
                    <a:pt x="334" y="382"/>
                    <a:pt x="333" y="382"/>
                    <a:pt x="333" y="383"/>
                  </a:cubicBezTo>
                  <a:cubicBezTo>
                    <a:pt x="333" y="385"/>
                    <a:pt x="332" y="386"/>
                    <a:pt x="333" y="388"/>
                  </a:cubicBezTo>
                  <a:cubicBezTo>
                    <a:pt x="333" y="388"/>
                    <a:pt x="333" y="388"/>
                    <a:pt x="333" y="388"/>
                  </a:cubicBezTo>
                  <a:cubicBezTo>
                    <a:pt x="333" y="389"/>
                    <a:pt x="333" y="389"/>
                    <a:pt x="332" y="388"/>
                  </a:cubicBezTo>
                  <a:cubicBezTo>
                    <a:pt x="331" y="388"/>
                    <a:pt x="330" y="388"/>
                    <a:pt x="329" y="388"/>
                  </a:cubicBezTo>
                  <a:cubicBezTo>
                    <a:pt x="327" y="389"/>
                    <a:pt x="325" y="388"/>
                    <a:pt x="324" y="387"/>
                  </a:cubicBezTo>
                  <a:cubicBezTo>
                    <a:pt x="323" y="386"/>
                    <a:pt x="322" y="385"/>
                    <a:pt x="321" y="386"/>
                  </a:cubicBezTo>
                  <a:cubicBezTo>
                    <a:pt x="319" y="386"/>
                    <a:pt x="318" y="386"/>
                    <a:pt x="317" y="386"/>
                  </a:cubicBezTo>
                  <a:cubicBezTo>
                    <a:pt x="315" y="385"/>
                    <a:pt x="314" y="385"/>
                    <a:pt x="313" y="386"/>
                  </a:cubicBezTo>
                  <a:cubicBezTo>
                    <a:pt x="311" y="386"/>
                    <a:pt x="310" y="387"/>
                    <a:pt x="309" y="389"/>
                  </a:cubicBezTo>
                  <a:cubicBezTo>
                    <a:pt x="308" y="391"/>
                    <a:pt x="307" y="392"/>
                    <a:pt x="305" y="392"/>
                  </a:cubicBezTo>
                  <a:cubicBezTo>
                    <a:pt x="304" y="392"/>
                    <a:pt x="304" y="392"/>
                    <a:pt x="303" y="393"/>
                  </a:cubicBezTo>
                  <a:cubicBezTo>
                    <a:pt x="303" y="394"/>
                    <a:pt x="302" y="395"/>
                    <a:pt x="301" y="397"/>
                  </a:cubicBezTo>
                  <a:cubicBezTo>
                    <a:pt x="299" y="398"/>
                    <a:pt x="299" y="400"/>
                    <a:pt x="299" y="402"/>
                  </a:cubicBezTo>
                  <a:cubicBezTo>
                    <a:pt x="300" y="403"/>
                    <a:pt x="300" y="404"/>
                    <a:pt x="300" y="405"/>
                  </a:cubicBezTo>
                  <a:cubicBezTo>
                    <a:pt x="301" y="407"/>
                    <a:pt x="301" y="408"/>
                    <a:pt x="299" y="410"/>
                  </a:cubicBezTo>
                  <a:cubicBezTo>
                    <a:pt x="298" y="411"/>
                    <a:pt x="298" y="413"/>
                    <a:pt x="298" y="415"/>
                  </a:cubicBezTo>
                  <a:cubicBezTo>
                    <a:pt x="298" y="418"/>
                    <a:pt x="299" y="421"/>
                    <a:pt x="298" y="423"/>
                  </a:cubicBezTo>
                  <a:cubicBezTo>
                    <a:pt x="298" y="424"/>
                    <a:pt x="298" y="424"/>
                    <a:pt x="298" y="425"/>
                  </a:cubicBezTo>
                  <a:cubicBezTo>
                    <a:pt x="300" y="428"/>
                    <a:pt x="300" y="432"/>
                    <a:pt x="302" y="435"/>
                  </a:cubicBezTo>
                  <a:cubicBezTo>
                    <a:pt x="303" y="435"/>
                    <a:pt x="304" y="437"/>
                    <a:pt x="304" y="438"/>
                  </a:cubicBezTo>
                  <a:cubicBezTo>
                    <a:pt x="305" y="440"/>
                    <a:pt x="306" y="441"/>
                    <a:pt x="308" y="442"/>
                  </a:cubicBezTo>
                  <a:cubicBezTo>
                    <a:pt x="309" y="442"/>
                    <a:pt x="310" y="444"/>
                    <a:pt x="312" y="444"/>
                  </a:cubicBezTo>
                  <a:cubicBezTo>
                    <a:pt x="313" y="444"/>
                    <a:pt x="314" y="443"/>
                    <a:pt x="316" y="443"/>
                  </a:cubicBezTo>
                  <a:cubicBezTo>
                    <a:pt x="318" y="442"/>
                    <a:pt x="320" y="441"/>
                    <a:pt x="323" y="442"/>
                  </a:cubicBezTo>
                  <a:cubicBezTo>
                    <a:pt x="323" y="442"/>
                    <a:pt x="323" y="442"/>
                    <a:pt x="324" y="442"/>
                  </a:cubicBezTo>
                  <a:cubicBezTo>
                    <a:pt x="326" y="439"/>
                    <a:pt x="327" y="437"/>
                    <a:pt x="328" y="434"/>
                  </a:cubicBezTo>
                  <a:cubicBezTo>
                    <a:pt x="328" y="429"/>
                    <a:pt x="329" y="429"/>
                    <a:pt x="333" y="428"/>
                  </a:cubicBezTo>
                  <a:cubicBezTo>
                    <a:pt x="335" y="428"/>
                    <a:pt x="338" y="427"/>
                    <a:pt x="340" y="427"/>
                  </a:cubicBezTo>
                  <a:cubicBezTo>
                    <a:pt x="341" y="427"/>
                    <a:pt x="341" y="427"/>
                    <a:pt x="342" y="427"/>
                  </a:cubicBezTo>
                  <a:cubicBezTo>
                    <a:pt x="342" y="428"/>
                    <a:pt x="343" y="428"/>
                    <a:pt x="343" y="428"/>
                  </a:cubicBezTo>
                  <a:cubicBezTo>
                    <a:pt x="344" y="430"/>
                    <a:pt x="343" y="431"/>
                    <a:pt x="343" y="432"/>
                  </a:cubicBezTo>
                  <a:cubicBezTo>
                    <a:pt x="343" y="433"/>
                    <a:pt x="343" y="434"/>
                    <a:pt x="342" y="434"/>
                  </a:cubicBezTo>
                  <a:cubicBezTo>
                    <a:pt x="341" y="434"/>
                    <a:pt x="341" y="435"/>
                    <a:pt x="341" y="436"/>
                  </a:cubicBezTo>
                  <a:cubicBezTo>
                    <a:pt x="341" y="437"/>
                    <a:pt x="341" y="439"/>
                    <a:pt x="341" y="440"/>
                  </a:cubicBezTo>
                  <a:cubicBezTo>
                    <a:pt x="340" y="442"/>
                    <a:pt x="340" y="444"/>
                    <a:pt x="338" y="445"/>
                  </a:cubicBezTo>
                  <a:cubicBezTo>
                    <a:pt x="338" y="446"/>
                    <a:pt x="337" y="447"/>
                    <a:pt x="337" y="449"/>
                  </a:cubicBezTo>
                  <a:cubicBezTo>
                    <a:pt x="337" y="451"/>
                    <a:pt x="337" y="452"/>
                    <a:pt x="336" y="454"/>
                  </a:cubicBezTo>
                  <a:cubicBezTo>
                    <a:pt x="336" y="455"/>
                    <a:pt x="336" y="456"/>
                    <a:pt x="337" y="456"/>
                  </a:cubicBezTo>
                  <a:cubicBezTo>
                    <a:pt x="337" y="456"/>
                    <a:pt x="337" y="456"/>
                    <a:pt x="338" y="456"/>
                  </a:cubicBezTo>
                  <a:cubicBezTo>
                    <a:pt x="341" y="456"/>
                    <a:pt x="344" y="456"/>
                    <a:pt x="346" y="455"/>
                  </a:cubicBezTo>
                  <a:cubicBezTo>
                    <a:pt x="350" y="455"/>
                    <a:pt x="353" y="455"/>
                    <a:pt x="356" y="457"/>
                  </a:cubicBezTo>
                  <a:cubicBezTo>
                    <a:pt x="358" y="459"/>
                    <a:pt x="359" y="461"/>
                    <a:pt x="359" y="463"/>
                  </a:cubicBezTo>
                  <a:cubicBezTo>
                    <a:pt x="358" y="467"/>
                    <a:pt x="358" y="471"/>
                    <a:pt x="357" y="475"/>
                  </a:cubicBezTo>
                  <a:cubicBezTo>
                    <a:pt x="356" y="478"/>
                    <a:pt x="357" y="481"/>
                    <a:pt x="359" y="483"/>
                  </a:cubicBezTo>
                  <a:cubicBezTo>
                    <a:pt x="360" y="484"/>
                    <a:pt x="362" y="486"/>
                    <a:pt x="363" y="487"/>
                  </a:cubicBezTo>
                  <a:cubicBezTo>
                    <a:pt x="365" y="489"/>
                    <a:pt x="366" y="489"/>
                    <a:pt x="368" y="489"/>
                  </a:cubicBezTo>
                  <a:cubicBezTo>
                    <a:pt x="370" y="488"/>
                    <a:pt x="372" y="488"/>
                    <a:pt x="373" y="487"/>
                  </a:cubicBezTo>
                  <a:cubicBezTo>
                    <a:pt x="374" y="486"/>
                    <a:pt x="375" y="486"/>
                    <a:pt x="376" y="486"/>
                  </a:cubicBezTo>
                  <a:cubicBezTo>
                    <a:pt x="378" y="487"/>
                    <a:pt x="381" y="487"/>
                    <a:pt x="382" y="489"/>
                  </a:cubicBezTo>
                  <a:cubicBezTo>
                    <a:pt x="383" y="490"/>
                    <a:pt x="383" y="490"/>
                    <a:pt x="383" y="491"/>
                  </a:cubicBezTo>
                  <a:cubicBezTo>
                    <a:pt x="385" y="493"/>
                    <a:pt x="384" y="495"/>
                    <a:pt x="382" y="496"/>
                  </a:cubicBezTo>
                  <a:cubicBezTo>
                    <a:pt x="381" y="497"/>
                    <a:pt x="380" y="496"/>
                    <a:pt x="380" y="495"/>
                  </a:cubicBezTo>
                  <a:cubicBezTo>
                    <a:pt x="379" y="495"/>
                    <a:pt x="379" y="494"/>
                    <a:pt x="379" y="493"/>
                  </a:cubicBezTo>
                  <a:cubicBezTo>
                    <a:pt x="379" y="491"/>
                    <a:pt x="377" y="490"/>
                    <a:pt x="376" y="489"/>
                  </a:cubicBezTo>
                  <a:cubicBezTo>
                    <a:pt x="375" y="489"/>
                    <a:pt x="375" y="490"/>
                    <a:pt x="374" y="490"/>
                  </a:cubicBezTo>
                  <a:cubicBezTo>
                    <a:pt x="374" y="491"/>
                    <a:pt x="373" y="491"/>
                    <a:pt x="372" y="492"/>
                  </a:cubicBezTo>
                  <a:cubicBezTo>
                    <a:pt x="371" y="493"/>
                    <a:pt x="371" y="494"/>
                    <a:pt x="372" y="495"/>
                  </a:cubicBezTo>
                  <a:cubicBezTo>
                    <a:pt x="372" y="496"/>
                    <a:pt x="372" y="496"/>
                    <a:pt x="371" y="497"/>
                  </a:cubicBezTo>
                  <a:cubicBezTo>
                    <a:pt x="370" y="497"/>
                    <a:pt x="369" y="497"/>
                    <a:pt x="369" y="497"/>
                  </a:cubicBezTo>
                  <a:cubicBezTo>
                    <a:pt x="368" y="496"/>
                    <a:pt x="366" y="495"/>
                    <a:pt x="366" y="494"/>
                  </a:cubicBezTo>
                  <a:cubicBezTo>
                    <a:pt x="364" y="493"/>
                    <a:pt x="363" y="492"/>
                    <a:pt x="361" y="492"/>
                  </a:cubicBezTo>
                  <a:cubicBezTo>
                    <a:pt x="360" y="492"/>
                    <a:pt x="359" y="492"/>
                    <a:pt x="358" y="492"/>
                  </a:cubicBezTo>
                  <a:cubicBezTo>
                    <a:pt x="358" y="491"/>
                    <a:pt x="357" y="491"/>
                    <a:pt x="357" y="490"/>
                  </a:cubicBezTo>
                  <a:cubicBezTo>
                    <a:pt x="356" y="488"/>
                    <a:pt x="355" y="488"/>
                    <a:pt x="354" y="487"/>
                  </a:cubicBezTo>
                  <a:cubicBezTo>
                    <a:pt x="353" y="486"/>
                    <a:pt x="352" y="485"/>
                    <a:pt x="351" y="485"/>
                  </a:cubicBezTo>
                  <a:cubicBezTo>
                    <a:pt x="349" y="485"/>
                    <a:pt x="347" y="484"/>
                    <a:pt x="348" y="481"/>
                  </a:cubicBezTo>
                  <a:cubicBezTo>
                    <a:pt x="348" y="479"/>
                    <a:pt x="347" y="478"/>
                    <a:pt x="346" y="477"/>
                  </a:cubicBezTo>
                  <a:cubicBezTo>
                    <a:pt x="344" y="475"/>
                    <a:pt x="342" y="472"/>
                    <a:pt x="340" y="470"/>
                  </a:cubicBezTo>
                  <a:cubicBezTo>
                    <a:pt x="340" y="469"/>
                    <a:pt x="339" y="469"/>
                    <a:pt x="339" y="469"/>
                  </a:cubicBezTo>
                  <a:cubicBezTo>
                    <a:pt x="336" y="470"/>
                    <a:pt x="333" y="468"/>
                    <a:pt x="331" y="467"/>
                  </a:cubicBezTo>
                  <a:cubicBezTo>
                    <a:pt x="329" y="466"/>
                    <a:pt x="328" y="466"/>
                    <a:pt x="326" y="466"/>
                  </a:cubicBezTo>
                  <a:cubicBezTo>
                    <a:pt x="325" y="466"/>
                    <a:pt x="323" y="465"/>
                    <a:pt x="321" y="463"/>
                  </a:cubicBezTo>
                  <a:cubicBezTo>
                    <a:pt x="320" y="461"/>
                    <a:pt x="318" y="460"/>
                    <a:pt x="316" y="458"/>
                  </a:cubicBezTo>
                  <a:cubicBezTo>
                    <a:pt x="315" y="457"/>
                    <a:pt x="313" y="456"/>
                    <a:pt x="312" y="455"/>
                  </a:cubicBezTo>
                  <a:cubicBezTo>
                    <a:pt x="310" y="454"/>
                    <a:pt x="309" y="454"/>
                    <a:pt x="308" y="455"/>
                  </a:cubicBezTo>
                  <a:cubicBezTo>
                    <a:pt x="308" y="456"/>
                    <a:pt x="307" y="456"/>
                    <a:pt x="307" y="456"/>
                  </a:cubicBezTo>
                  <a:cubicBezTo>
                    <a:pt x="305" y="457"/>
                    <a:pt x="303" y="458"/>
                    <a:pt x="301" y="457"/>
                  </a:cubicBezTo>
                  <a:cubicBezTo>
                    <a:pt x="300" y="456"/>
                    <a:pt x="299" y="456"/>
                    <a:pt x="298" y="456"/>
                  </a:cubicBezTo>
                  <a:cubicBezTo>
                    <a:pt x="298" y="456"/>
                    <a:pt x="296" y="455"/>
                    <a:pt x="296" y="455"/>
                  </a:cubicBezTo>
                  <a:cubicBezTo>
                    <a:pt x="293" y="453"/>
                    <a:pt x="289" y="452"/>
                    <a:pt x="286" y="450"/>
                  </a:cubicBezTo>
                  <a:cubicBezTo>
                    <a:pt x="285" y="450"/>
                    <a:pt x="283" y="449"/>
                    <a:pt x="282" y="448"/>
                  </a:cubicBezTo>
                  <a:cubicBezTo>
                    <a:pt x="281" y="447"/>
                    <a:pt x="280" y="446"/>
                    <a:pt x="278" y="446"/>
                  </a:cubicBezTo>
                  <a:cubicBezTo>
                    <a:pt x="276" y="445"/>
                    <a:pt x="274" y="444"/>
                    <a:pt x="272" y="442"/>
                  </a:cubicBezTo>
                  <a:cubicBezTo>
                    <a:pt x="271" y="441"/>
                    <a:pt x="270" y="441"/>
                    <a:pt x="269" y="440"/>
                  </a:cubicBezTo>
                  <a:cubicBezTo>
                    <a:pt x="268" y="440"/>
                    <a:pt x="267" y="439"/>
                    <a:pt x="266" y="438"/>
                  </a:cubicBezTo>
                  <a:cubicBezTo>
                    <a:pt x="265" y="437"/>
                    <a:pt x="264" y="435"/>
                    <a:pt x="265" y="433"/>
                  </a:cubicBezTo>
                  <a:cubicBezTo>
                    <a:pt x="266" y="431"/>
                    <a:pt x="266" y="429"/>
                    <a:pt x="265" y="427"/>
                  </a:cubicBezTo>
                  <a:cubicBezTo>
                    <a:pt x="264" y="425"/>
                    <a:pt x="263" y="423"/>
                    <a:pt x="262" y="421"/>
                  </a:cubicBezTo>
                  <a:cubicBezTo>
                    <a:pt x="260" y="419"/>
                    <a:pt x="258" y="416"/>
                    <a:pt x="256" y="414"/>
                  </a:cubicBezTo>
                  <a:cubicBezTo>
                    <a:pt x="256" y="414"/>
                    <a:pt x="255" y="414"/>
                    <a:pt x="255" y="413"/>
                  </a:cubicBezTo>
                  <a:cubicBezTo>
                    <a:pt x="254" y="411"/>
                    <a:pt x="253" y="409"/>
                    <a:pt x="251" y="408"/>
                  </a:cubicBezTo>
                  <a:cubicBezTo>
                    <a:pt x="249" y="408"/>
                    <a:pt x="248" y="407"/>
                    <a:pt x="249" y="404"/>
                  </a:cubicBezTo>
                  <a:cubicBezTo>
                    <a:pt x="249" y="404"/>
                    <a:pt x="248" y="403"/>
                    <a:pt x="248" y="402"/>
                  </a:cubicBezTo>
                  <a:cubicBezTo>
                    <a:pt x="247" y="402"/>
                    <a:pt x="246" y="401"/>
                    <a:pt x="245" y="400"/>
                  </a:cubicBezTo>
                  <a:cubicBezTo>
                    <a:pt x="245" y="400"/>
                    <a:pt x="244" y="399"/>
                    <a:pt x="244" y="399"/>
                  </a:cubicBezTo>
                  <a:cubicBezTo>
                    <a:pt x="243" y="395"/>
                    <a:pt x="239" y="394"/>
                    <a:pt x="238" y="391"/>
                  </a:cubicBezTo>
                  <a:cubicBezTo>
                    <a:pt x="237" y="391"/>
                    <a:pt x="237" y="391"/>
                    <a:pt x="236" y="390"/>
                  </a:cubicBezTo>
                  <a:cubicBezTo>
                    <a:pt x="236" y="390"/>
                    <a:pt x="235" y="390"/>
                    <a:pt x="235" y="389"/>
                  </a:cubicBezTo>
                  <a:cubicBezTo>
                    <a:pt x="235" y="385"/>
                    <a:pt x="233" y="382"/>
                    <a:pt x="232" y="379"/>
                  </a:cubicBezTo>
                  <a:cubicBezTo>
                    <a:pt x="232" y="377"/>
                    <a:pt x="230" y="377"/>
                    <a:pt x="229" y="376"/>
                  </a:cubicBezTo>
                  <a:cubicBezTo>
                    <a:pt x="228" y="376"/>
                    <a:pt x="228" y="376"/>
                    <a:pt x="227" y="376"/>
                  </a:cubicBezTo>
                  <a:cubicBezTo>
                    <a:pt x="226" y="375"/>
                    <a:pt x="226" y="376"/>
                    <a:pt x="226" y="377"/>
                  </a:cubicBezTo>
                  <a:cubicBezTo>
                    <a:pt x="226" y="379"/>
                    <a:pt x="226" y="381"/>
                    <a:pt x="227" y="383"/>
                  </a:cubicBezTo>
                  <a:cubicBezTo>
                    <a:pt x="228" y="385"/>
                    <a:pt x="229" y="387"/>
                    <a:pt x="231" y="387"/>
                  </a:cubicBezTo>
                  <a:cubicBezTo>
                    <a:pt x="232" y="387"/>
                    <a:pt x="232" y="388"/>
                    <a:pt x="233" y="389"/>
                  </a:cubicBezTo>
                  <a:cubicBezTo>
                    <a:pt x="233" y="390"/>
                    <a:pt x="233" y="391"/>
                    <a:pt x="234" y="393"/>
                  </a:cubicBezTo>
                  <a:cubicBezTo>
                    <a:pt x="235" y="396"/>
                    <a:pt x="237" y="398"/>
                    <a:pt x="239" y="401"/>
                  </a:cubicBezTo>
                  <a:cubicBezTo>
                    <a:pt x="239" y="401"/>
                    <a:pt x="240" y="402"/>
                    <a:pt x="240" y="403"/>
                  </a:cubicBezTo>
                  <a:cubicBezTo>
                    <a:pt x="241" y="405"/>
                    <a:pt x="242" y="408"/>
                    <a:pt x="243" y="411"/>
                  </a:cubicBezTo>
                  <a:cubicBezTo>
                    <a:pt x="243" y="412"/>
                    <a:pt x="244" y="414"/>
                    <a:pt x="245" y="414"/>
                  </a:cubicBezTo>
                  <a:cubicBezTo>
                    <a:pt x="246" y="415"/>
                    <a:pt x="247" y="416"/>
                    <a:pt x="248" y="417"/>
                  </a:cubicBezTo>
                  <a:cubicBezTo>
                    <a:pt x="248" y="418"/>
                    <a:pt x="248" y="419"/>
                    <a:pt x="247" y="420"/>
                  </a:cubicBezTo>
                  <a:cubicBezTo>
                    <a:pt x="247" y="421"/>
                    <a:pt x="246" y="421"/>
                    <a:pt x="245" y="420"/>
                  </a:cubicBezTo>
                  <a:cubicBezTo>
                    <a:pt x="244" y="417"/>
                    <a:pt x="241" y="415"/>
                    <a:pt x="238" y="413"/>
                  </a:cubicBezTo>
                  <a:cubicBezTo>
                    <a:pt x="237" y="412"/>
                    <a:pt x="236" y="411"/>
                    <a:pt x="237" y="410"/>
                  </a:cubicBezTo>
                  <a:cubicBezTo>
                    <a:pt x="237" y="405"/>
                    <a:pt x="234" y="403"/>
                    <a:pt x="232" y="402"/>
                  </a:cubicBezTo>
                  <a:cubicBezTo>
                    <a:pt x="229" y="400"/>
                    <a:pt x="228" y="399"/>
                    <a:pt x="226" y="397"/>
                  </a:cubicBezTo>
                  <a:cubicBezTo>
                    <a:pt x="225" y="396"/>
                    <a:pt x="225" y="396"/>
                    <a:pt x="226" y="396"/>
                  </a:cubicBezTo>
                  <a:cubicBezTo>
                    <a:pt x="229" y="394"/>
                    <a:pt x="229" y="393"/>
                    <a:pt x="227" y="390"/>
                  </a:cubicBezTo>
                  <a:cubicBezTo>
                    <a:pt x="226" y="389"/>
                    <a:pt x="224" y="387"/>
                    <a:pt x="223" y="386"/>
                  </a:cubicBezTo>
                  <a:cubicBezTo>
                    <a:pt x="222" y="386"/>
                    <a:pt x="222" y="385"/>
                    <a:pt x="221" y="384"/>
                  </a:cubicBezTo>
                  <a:cubicBezTo>
                    <a:pt x="220" y="380"/>
                    <a:pt x="218" y="376"/>
                    <a:pt x="216" y="372"/>
                  </a:cubicBezTo>
                  <a:cubicBezTo>
                    <a:pt x="216" y="371"/>
                    <a:pt x="215" y="370"/>
                    <a:pt x="215" y="369"/>
                  </a:cubicBezTo>
                  <a:cubicBezTo>
                    <a:pt x="215" y="366"/>
                    <a:pt x="213" y="365"/>
                    <a:pt x="211" y="364"/>
                  </a:cubicBezTo>
                  <a:cubicBezTo>
                    <a:pt x="209" y="362"/>
                    <a:pt x="206" y="360"/>
                    <a:pt x="203" y="359"/>
                  </a:cubicBezTo>
                  <a:cubicBezTo>
                    <a:pt x="202" y="359"/>
                    <a:pt x="201" y="358"/>
                    <a:pt x="201" y="357"/>
                  </a:cubicBezTo>
                  <a:cubicBezTo>
                    <a:pt x="200" y="355"/>
                    <a:pt x="199" y="354"/>
                    <a:pt x="198" y="352"/>
                  </a:cubicBezTo>
                  <a:cubicBezTo>
                    <a:pt x="197" y="350"/>
                    <a:pt x="195" y="349"/>
                    <a:pt x="195" y="346"/>
                  </a:cubicBezTo>
                  <a:cubicBezTo>
                    <a:pt x="195" y="346"/>
                    <a:pt x="195" y="345"/>
                    <a:pt x="195" y="345"/>
                  </a:cubicBezTo>
                  <a:cubicBezTo>
                    <a:pt x="194" y="344"/>
                    <a:pt x="194" y="344"/>
                    <a:pt x="194" y="343"/>
                  </a:cubicBezTo>
                  <a:cubicBezTo>
                    <a:pt x="193" y="340"/>
                    <a:pt x="191" y="338"/>
                    <a:pt x="189" y="335"/>
                  </a:cubicBezTo>
                  <a:cubicBezTo>
                    <a:pt x="189" y="334"/>
                    <a:pt x="188" y="333"/>
                    <a:pt x="188" y="331"/>
                  </a:cubicBezTo>
                  <a:cubicBezTo>
                    <a:pt x="187" y="329"/>
                    <a:pt x="187" y="327"/>
                    <a:pt x="186" y="326"/>
                  </a:cubicBezTo>
                  <a:cubicBezTo>
                    <a:pt x="185" y="324"/>
                    <a:pt x="185" y="323"/>
                    <a:pt x="185" y="322"/>
                  </a:cubicBezTo>
                  <a:cubicBezTo>
                    <a:pt x="186" y="319"/>
                    <a:pt x="186" y="317"/>
                    <a:pt x="185" y="314"/>
                  </a:cubicBezTo>
                  <a:cubicBezTo>
                    <a:pt x="185" y="313"/>
                    <a:pt x="185" y="311"/>
                    <a:pt x="185" y="310"/>
                  </a:cubicBezTo>
                  <a:cubicBezTo>
                    <a:pt x="184" y="309"/>
                    <a:pt x="185" y="308"/>
                    <a:pt x="185" y="306"/>
                  </a:cubicBezTo>
                  <a:cubicBezTo>
                    <a:pt x="187" y="299"/>
                    <a:pt x="187" y="292"/>
                    <a:pt x="186" y="285"/>
                  </a:cubicBezTo>
                  <a:cubicBezTo>
                    <a:pt x="186" y="282"/>
                    <a:pt x="185" y="279"/>
                    <a:pt x="184" y="275"/>
                  </a:cubicBezTo>
                  <a:cubicBezTo>
                    <a:pt x="183" y="273"/>
                    <a:pt x="183" y="273"/>
                    <a:pt x="185" y="271"/>
                  </a:cubicBezTo>
                  <a:cubicBezTo>
                    <a:pt x="183" y="270"/>
                    <a:pt x="181" y="268"/>
                    <a:pt x="179" y="267"/>
                  </a:cubicBezTo>
                  <a:cubicBezTo>
                    <a:pt x="177" y="265"/>
                    <a:pt x="175" y="263"/>
                    <a:pt x="173" y="261"/>
                  </a:cubicBezTo>
                  <a:cubicBezTo>
                    <a:pt x="173" y="260"/>
                    <a:pt x="172" y="259"/>
                    <a:pt x="171" y="259"/>
                  </a:cubicBezTo>
                  <a:cubicBezTo>
                    <a:pt x="171" y="259"/>
                    <a:pt x="170" y="258"/>
                    <a:pt x="170" y="258"/>
                  </a:cubicBezTo>
                  <a:cubicBezTo>
                    <a:pt x="170" y="256"/>
                    <a:pt x="170" y="255"/>
                    <a:pt x="168" y="255"/>
                  </a:cubicBezTo>
                  <a:cubicBezTo>
                    <a:pt x="168" y="255"/>
                    <a:pt x="168" y="254"/>
                    <a:pt x="168" y="254"/>
                  </a:cubicBezTo>
                  <a:cubicBezTo>
                    <a:pt x="168" y="254"/>
                    <a:pt x="168" y="253"/>
                    <a:pt x="169" y="253"/>
                  </a:cubicBezTo>
                  <a:cubicBezTo>
                    <a:pt x="170" y="253"/>
                    <a:pt x="170" y="253"/>
                    <a:pt x="171" y="254"/>
                  </a:cubicBezTo>
                  <a:cubicBezTo>
                    <a:pt x="172" y="254"/>
                    <a:pt x="173" y="255"/>
                    <a:pt x="174" y="255"/>
                  </a:cubicBezTo>
                  <a:cubicBezTo>
                    <a:pt x="175" y="255"/>
                    <a:pt x="175" y="255"/>
                    <a:pt x="175" y="254"/>
                  </a:cubicBezTo>
                  <a:cubicBezTo>
                    <a:pt x="175" y="254"/>
                    <a:pt x="175" y="253"/>
                    <a:pt x="175" y="253"/>
                  </a:cubicBezTo>
                  <a:cubicBezTo>
                    <a:pt x="175" y="253"/>
                    <a:pt x="174" y="253"/>
                    <a:pt x="174" y="253"/>
                  </a:cubicBezTo>
                  <a:cubicBezTo>
                    <a:pt x="171" y="253"/>
                    <a:pt x="171" y="252"/>
                    <a:pt x="171" y="250"/>
                  </a:cubicBezTo>
                  <a:cubicBezTo>
                    <a:pt x="170" y="249"/>
                    <a:pt x="170" y="249"/>
                    <a:pt x="169" y="249"/>
                  </a:cubicBezTo>
                  <a:cubicBezTo>
                    <a:pt x="169" y="249"/>
                    <a:pt x="169" y="248"/>
                    <a:pt x="168" y="248"/>
                  </a:cubicBezTo>
                  <a:cubicBezTo>
                    <a:pt x="168" y="245"/>
                    <a:pt x="167" y="243"/>
                    <a:pt x="166" y="242"/>
                  </a:cubicBezTo>
                  <a:cubicBezTo>
                    <a:pt x="164" y="240"/>
                    <a:pt x="164" y="238"/>
                    <a:pt x="164" y="236"/>
                  </a:cubicBezTo>
                  <a:cubicBezTo>
                    <a:pt x="165" y="235"/>
                    <a:pt x="164" y="235"/>
                    <a:pt x="163" y="235"/>
                  </a:cubicBezTo>
                  <a:cubicBezTo>
                    <a:pt x="161" y="236"/>
                    <a:pt x="160" y="235"/>
                    <a:pt x="159" y="233"/>
                  </a:cubicBezTo>
                  <a:cubicBezTo>
                    <a:pt x="159" y="233"/>
                    <a:pt x="159" y="232"/>
                    <a:pt x="159" y="232"/>
                  </a:cubicBezTo>
                  <a:cubicBezTo>
                    <a:pt x="160" y="232"/>
                    <a:pt x="160" y="231"/>
                    <a:pt x="159" y="230"/>
                  </a:cubicBezTo>
                  <a:cubicBezTo>
                    <a:pt x="159" y="230"/>
                    <a:pt x="158" y="229"/>
                    <a:pt x="159" y="229"/>
                  </a:cubicBezTo>
                  <a:cubicBezTo>
                    <a:pt x="160" y="228"/>
                    <a:pt x="160" y="228"/>
                    <a:pt x="160" y="228"/>
                  </a:cubicBezTo>
                  <a:cubicBezTo>
                    <a:pt x="159" y="226"/>
                    <a:pt x="159" y="224"/>
                    <a:pt x="160" y="223"/>
                  </a:cubicBezTo>
                  <a:cubicBezTo>
                    <a:pt x="159" y="222"/>
                    <a:pt x="159" y="222"/>
                    <a:pt x="159" y="223"/>
                  </a:cubicBezTo>
                  <a:cubicBezTo>
                    <a:pt x="157" y="223"/>
                    <a:pt x="157" y="223"/>
                    <a:pt x="157" y="221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7" y="221"/>
                    <a:pt x="156" y="220"/>
                    <a:pt x="156" y="220"/>
                  </a:cubicBezTo>
                  <a:cubicBezTo>
                    <a:pt x="155" y="220"/>
                    <a:pt x="156" y="221"/>
                    <a:pt x="155" y="221"/>
                  </a:cubicBezTo>
                  <a:cubicBezTo>
                    <a:pt x="155" y="221"/>
                    <a:pt x="155" y="222"/>
                    <a:pt x="155" y="222"/>
                  </a:cubicBezTo>
                  <a:cubicBezTo>
                    <a:pt x="155" y="222"/>
                    <a:pt x="155" y="222"/>
                    <a:pt x="155" y="221"/>
                  </a:cubicBezTo>
                  <a:cubicBezTo>
                    <a:pt x="154" y="220"/>
                    <a:pt x="154" y="219"/>
                    <a:pt x="153" y="217"/>
                  </a:cubicBezTo>
                  <a:cubicBezTo>
                    <a:pt x="153" y="217"/>
                    <a:pt x="153" y="216"/>
                    <a:pt x="153" y="217"/>
                  </a:cubicBezTo>
                  <a:cubicBezTo>
                    <a:pt x="152" y="217"/>
                    <a:pt x="152" y="217"/>
                    <a:pt x="152" y="218"/>
                  </a:cubicBezTo>
                  <a:cubicBezTo>
                    <a:pt x="153" y="219"/>
                    <a:pt x="153" y="221"/>
                    <a:pt x="152" y="222"/>
                  </a:cubicBezTo>
                  <a:cubicBezTo>
                    <a:pt x="152" y="222"/>
                    <a:pt x="152" y="223"/>
                    <a:pt x="152" y="223"/>
                  </a:cubicBezTo>
                  <a:cubicBezTo>
                    <a:pt x="152" y="223"/>
                    <a:pt x="151" y="223"/>
                    <a:pt x="151" y="223"/>
                  </a:cubicBezTo>
                  <a:cubicBezTo>
                    <a:pt x="151" y="222"/>
                    <a:pt x="151" y="222"/>
                    <a:pt x="150" y="221"/>
                  </a:cubicBezTo>
                  <a:cubicBezTo>
                    <a:pt x="150" y="221"/>
                    <a:pt x="150" y="220"/>
                    <a:pt x="149" y="220"/>
                  </a:cubicBezTo>
                  <a:cubicBezTo>
                    <a:pt x="148" y="221"/>
                    <a:pt x="149" y="221"/>
                    <a:pt x="149" y="222"/>
                  </a:cubicBezTo>
                  <a:cubicBezTo>
                    <a:pt x="149" y="222"/>
                    <a:pt x="149" y="223"/>
                    <a:pt x="149" y="223"/>
                  </a:cubicBezTo>
                  <a:cubicBezTo>
                    <a:pt x="148" y="223"/>
                    <a:pt x="148" y="222"/>
                    <a:pt x="148" y="222"/>
                  </a:cubicBezTo>
                  <a:cubicBezTo>
                    <a:pt x="147" y="222"/>
                    <a:pt x="147" y="221"/>
                    <a:pt x="147" y="220"/>
                  </a:cubicBezTo>
                  <a:cubicBezTo>
                    <a:pt x="147" y="219"/>
                    <a:pt x="147" y="219"/>
                    <a:pt x="146" y="219"/>
                  </a:cubicBezTo>
                  <a:cubicBezTo>
                    <a:pt x="145" y="218"/>
                    <a:pt x="145" y="218"/>
                    <a:pt x="145" y="217"/>
                  </a:cubicBezTo>
                  <a:cubicBezTo>
                    <a:pt x="145" y="216"/>
                    <a:pt x="146" y="216"/>
                    <a:pt x="146" y="215"/>
                  </a:cubicBezTo>
                  <a:cubicBezTo>
                    <a:pt x="147" y="215"/>
                    <a:pt x="147" y="214"/>
                    <a:pt x="146" y="214"/>
                  </a:cubicBezTo>
                  <a:cubicBezTo>
                    <a:pt x="145" y="213"/>
                    <a:pt x="145" y="211"/>
                    <a:pt x="145" y="209"/>
                  </a:cubicBezTo>
                  <a:cubicBezTo>
                    <a:pt x="144" y="209"/>
                    <a:pt x="145" y="210"/>
                    <a:pt x="144" y="211"/>
                  </a:cubicBezTo>
                  <a:cubicBezTo>
                    <a:pt x="144" y="211"/>
                    <a:pt x="143" y="211"/>
                    <a:pt x="143" y="210"/>
                  </a:cubicBezTo>
                  <a:cubicBezTo>
                    <a:pt x="143" y="210"/>
                    <a:pt x="143" y="209"/>
                    <a:pt x="143" y="208"/>
                  </a:cubicBezTo>
                  <a:cubicBezTo>
                    <a:pt x="142" y="207"/>
                    <a:pt x="142" y="205"/>
                    <a:pt x="144" y="205"/>
                  </a:cubicBezTo>
                  <a:cubicBezTo>
                    <a:pt x="144" y="203"/>
                    <a:pt x="145" y="204"/>
                    <a:pt x="146" y="203"/>
                  </a:cubicBezTo>
                  <a:cubicBezTo>
                    <a:pt x="146" y="203"/>
                    <a:pt x="146" y="202"/>
                    <a:pt x="146" y="201"/>
                  </a:cubicBezTo>
                  <a:cubicBezTo>
                    <a:pt x="146" y="201"/>
                    <a:pt x="146" y="200"/>
                    <a:pt x="145" y="200"/>
                  </a:cubicBezTo>
                  <a:cubicBezTo>
                    <a:pt x="145" y="200"/>
                    <a:pt x="145" y="200"/>
                    <a:pt x="145" y="201"/>
                  </a:cubicBezTo>
                  <a:cubicBezTo>
                    <a:pt x="144" y="202"/>
                    <a:pt x="143" y="203"/>
                    <a:pt x="141" y="204"/>
                  </a:cubicBezTo>
                  <a:cubicBezTo>
                    <a:pt x="141" y="202"/>
                    <a:pt x="141" y="200"/>
                    <a:pt x="141" y="199"/>
                  </a:cubicBezTo>
                  <a:cubicBezTo>
                    <a:pt x="140" y="197"/>
                    <a:pt x="140" y="195"/>
                    <a:pt x="141" y="194"/>
                  </a:cubicBezTo>
                  <a:cubicBezTo>
                    <a:pt x="141" y="193"/>
                    <a:pt x="141" y="193"/>
                    <a:pt x="141" y="193"/>
                  </a:cubicBezTo>
                  <a:cubicBezTo>
                    <a:pt x="141" y="192"/>
                    <a:pt x="140" y="192"/>
                    <a:pt x="140" y="192"/>
                  </a:cubicBezTo>
                  <a:cubicBezTo>
                    <a:pt x="139" y="192"/>
                    <a:pt x="139" y="192"/>
                    <a:pt x="139" y="193"/>
                  </a:cubicBezTo>
                  <a:cubicBezTo>
                    <a:pt x="139" y="194"/>
                    <a:pt x="140" y="196"/>
                    <a:pt x="140" y="198"/>
                  </a:cubicBezTo>
                  <a:cubicBezTo>
                    <a:pt x="140" y="200"/>
                    <a:pt x="140" y="202"/>
                    <a:pt x="141" y="204"/>
                  </a:cubicBezTo>
                  <a:cubicBezTo>
                    <a:pt x="141" y="206"/>
                    <a:pt x="141" y="207"/>
                    <a:pt x="141" y="209"/>
                  </a:cubicBezTo>
                  <a:cubicBezTo>
                    <a:pt x="141" y="209"/>
                    <a:pt x="141" y="210"/>
                    <a:pt x="141" y="210"/>
                  </a:cubicBezTo>
                  <a:cubicBezTo>
                    <a:pt x="140" y="210"/>
                    <a:pt x="140" y="210"/>
                    <a:pt x="140" y="209"/>
                  </a:cubicBezTo>
                  <a:cubicBezTo>
                    <a:pt x="139" y="208"/>
                    <a:pt x="139" y="207"/>
                    <a:pt x="139" y="206"/>
                  </a:cubicBezTo>
                  <a:cubicBezTo>
                    <a:pt x="138" y="205"/>
                    <a:pt x="138" y="204"/>
                    <a:pt x="137" y="204"/>
                  </a:cubicBezTo>
                  <a:cubicBezTo>
                    <a:pt x="137" y="204"/>
                    <a:pt x="136" y="203"/>
                    <a:pt x="136" y="203"/>
                  </a:cubicBezTo>
                  <a:cubicBezTo>
                    <a:pt x="136" y="201"/>
                    <a:pt x="135" y="200"/>
                    <a:pt x="134" y="198"/>
                  </a:cubicBezTo>
                  <a:cubicBezTo>
                    <a:pt x="134" y="198"/>
                    <a:pt x="134" y="197"/>
                    <a:pt x="134" y="197"/>
                  </a:cubicBezTo>
                  <a:cubicBezTo>
                    <a:pt x="133" y="195"/>
                    <a:pt x="134" y="194"/>
                    <a:pt x="136" y="193"/>
                  </a:cubicBezTo>
                  <a:cubicBezTo>
                    <a:pt x="136" y="193"/>
                    <a:pt x="136" y="193"/>
                    <a:pt x="137" y="193"/>
                  </a:cubicBezTo>
                  <a:cubicBezTo>
                    <a:pt x="137" y="192"/>
                    <a:pt x="136" y="192"/>
                    <a:pt x="136" y="192"/>
                  </a:cubicBezTo>
                  <a:cubicBezTo>
                    <a:pt x="135" y="191"/>
                    <a:pt x="135" y="191"/>
                    <a:pt x="135" y="192"/>
                  </a:cubicBezTo>
                  <a:cubicBezTo>
                    <a:pt x="135" y="192"/>
                    <a:pt x="135" y="192"/>
                    <a:pt x="134" y="192"/>
                  </a:cubicBezTo>
                  <a:cubicBezTo>
                    <a:pt x="133" y="193"/>
                    <a:pt x="133" y="193"/>
                    <a:pt x="131" y="193"/>
                  </a:cubicBezTo>
                  <a:cubicBezTo>
                    <a:pt x="129" y="191"/>
                    <a:pt x="128" y="190"/>
                    <a:pt x="127" y="188"/>
                  </a:cubicBezTo>
                  <a:cubicBezTo>
                    <a:pt x="126" y="186"/>
                    <a:pt x="125" y="185"/>
                    <a:pt x="123" y="185"/>
                  </a:cubicBezTo>
                  <a:cubicBezTo>
                    <a:pt x="122" y="185"/>
                    <a:pt x="121" y="184"/>
                    <a:pt x="120" y="183"/>
                  </a:cubicBezTo>
                  <a:cubicBezTo>
                    <a:pt x="120" y="182"/>
                    <a:pt x="120" y="182"/>
                    <a:pt x="120" y="181"/>
                  </a:cubicBezTo>
                  <a:cubicBezTo>
                    <a:pt x="120" y="180"/>
                    <a:pt x="119" y="179"/>
                    <a:pt x="118" y="180"/>
                  </a:cubicBezTo>
                  <a:cubicBezTo>
                    <a:pt x="116" y="180"/>
                    <a:pt x="114" y="180"/>
                    <a:pt x="112" y="178"/>
                  </a:cubicBezTo>
                  <a:cubicBezTo>
                    <a:pt x="110" y="177"/>
                    <a:pt x="107" y="177"/>
                    <a:pt x="105" y="177"/>
                  </a:cubicBezTo>
                  <a:cubicBezTo>
                    <a:pt x="103" y="178"/>
                    <a:pt x="101" y="177"/>
                    <a:pt x="99" y="176"/>
                  </a:cubicBezTo>
                  <a:cubicBezTo>
                    <a:pt x="98" y="175"/>
                    <a:pt x="97" y="174"/>
                    <a:pt x="96" y="174"/>
                  </a:cubicBezTo>
                  <a:cubicBezTo>
                    <a:pt x="95" y="174"/>
                    <a:pt x="95" y="173"/>
                    <a:pt x="94" y="173"/>
                  </a:cubicBezTo>
                  <a:cubicBezTo>
                    <a:pt x="94" y="172"/>
                    <a:pt x="93" y="171"/>
                    <a:pt x="92" y="171"/>
                  </a:cubicBezTo>
                  <a:cubicBezTo>
                    <a:pt x="91" y="171"/>
                    <a:pt x="90" y="171"/>
                    <a:pt x="90" y="170"/>
                  </a:cubicBezTo>
                  <a:cubicBezTo>
                    <a:pt x="89" y="168"/>
                    <a:pt x="88" y="168"/>
                    <a:pt x="86" y="168"/>
                  </a:cubicBezTo>
                  <a:cubicBezTo>
                    <a:pt x="86" y="168"/>
                    <a:pt x="85" y="169"/>
                    <a:pt x="84" y="168"/>
                  </a:cubicBezTo>
                  <a:cubicBezTo>
                    <a:pt x="84" y="168"/>
                    <a:pt x="83" y="168"/>
                    <a:pt x="83" y="169"/>
                  </a:cubicBezTo>
                  <a:cubicBezTo>
                    <a:pt x="83" y="170"/>
                    <a:pt x="84" y="170"/>
                    <a:pt x="84" y="170"/>
                  </a:cubicBezTo>
                  <a:cubicBezTo>
                    <a:pt x="85" y="170"/>
                    <a:pt x="85" y="170"/>
                    <a:pt x="85" y="171"/>
                  </a:cubicBezTo>
                  <a:cubicBezTo>
                    <a:pt x="85" y="172"/>
                    <a:pt x="84" y="173"/>
                    <a:pt x="85" y="173"/>
                  </a:cubicBezTo>
                  <a:cubicBezTo>
                    <a:pt x="85" y="173"/>
                    <a:pt x="85" y="173"/>
                    <a:pt x="86" y="173"/>
                  </a:cubicBezTo>
                  <a:cubicBezTo>
                    <a:pt x="86" y="173"/>
                    <a:pt x="87" y="173"/>
                    <a:pt x="87" y="174"/>
                  </a:cubicBezTo>
                  <a:cubicBezTo>
                    <a:pt x="87" y="175"/>
                    <a:pt x="87" y="175"/>
                    <a:pt x="88" y="174"/>
                  </a:cubicBezTo>
                  <a:cubicBezTo>
                    <a:pt x="88" y="174"/>
                    <a:pt x="88" y="174"/>
                    <a:pt x="88" y="174"/>
                  </a:cubicBezTo>
                  <a:cubicBezTo>
                    <a:pt x="89" y="175"/>
                    <a:pt x="89" y="175"/>
                    <a:pt x="88" y="175"/>
                  </a:cubicBezTo>
                  <a:cubicBezTo>
                    <a:pt x="88" y="176"/>
                    <a:pt x="88" y="176"/>
                    <a:pt x="88" y="177"/>
                  </a:cubicBezTo>
                  <a:cubicBezTo>
                    <a:pt x="87" y="179"/>
                    <a:pt x="85" y="180"/>
                    <a:pt x="83" y="178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1" y="178"/>
                    <a:pt x="79" y="177"/>
                    <a:pt x="78" y="179"/>
                  </a:cubicBezTo>
                  <a:cubicBezTo>
                    <a:pt x="76" y="182"/>
                    <a:pt x="74" y="183"/>
                    <a:pt x="72" y="184"/>
                  </a:cubicBezTo>
                  <a:cubicBezTo>
                    <a:pt x="71" y="185"/>
                    <a:pt x="70" y="185"/>
                    <a:pt x="69" y="185"/>
                  </a:cubicBezTo>
                  <a:cubicBezTo>
                    <a:pt x="69" y="185"/>
                    <a:pt x="68" y="185"/>
                    <a:pt x="68" y="184"/>
                  </a:cubicBezTo>
                  <a:cubicBezTo>
                    <a:pt x="68" y="184"/>
                    <a:pt x="68" y="183"/>
                    <a:pt x="68" y="183"/>
                  </a:cubicBezTo>
                  <a:cubicBezTo>
                    <a:pt x="68" y="182"/>
                    <a:pt x="69" y="182"/>
                    <a:pt x="69" y="182"/>
                  </a:cubicBezTo>
                  <a:cubicBezTo>
                    <a:pt x="70" y="182"/>
                    <a:pt x="70" y="181"/>
                    <a:pt x="69" y="180"/>
                  </a:cubicBezTo>
                  <a:cubicBezTo>
                    <a:pt x="68" y="180"/>
                    <a:pt x="68" y="179"/>
                    <a:pt x="68" y="178"/>
                  </a:cubicBezTo>
                  <a:cubicBezTo>
                    <a:pt x="69" y="178"/>
                    <a:pt x="69" y="177"/>
                    <a:pt x="69" y="176"/>
                  </a:cubicBezTo>
                  <a:cubicBezTo>
                    <a:pt x="70" y="175"/>
                    <a:pt x="70" y="174"/>
                    <a:pt x="70" y="173"/>
                  </a:cubicBezTo>
                  <a:cubicBezTo>
                    <a:pt x="71" y="169"/>
                    <a:pt x="72" y="168"/>
                    <a:pt x="75" y="168"/>
                  </a:cubicBezTo>
                  <a:cubicBezTo>
                    <a:pt x="75" y="168"/>
                    <a:pt x="76" y="168"/>
                    <a:pt x="76" y="167"/>
                  </a:cubicBezTo>
                  <a:cubicBezTo>
                    <a:pt x="76" y="167"/>
                    <a:pt x="76" y="167"/>
                    <a:pt x="75" y="166"/>
                  </a:cubicBezTo>
                  <a:cubicBezTo>
                    <a:pt x="75" y="166"/>
                    <a:pt x="74" y="165"/>
                    <a:pt x="73" y="166"/>
                  </a:cubicBezTo>
                  <a:cubicBezTo>
                    <a:pt x="71" y="167"/>
                    <a:pt x="69" y="168"/>
                    <a:pt x="68" y="171"/>
                  </a:cubicBezTo>
                  <a:cubicBezTo>
                    <a:pt x="67" y="173"/>
                    <a:pt x="65" y="175"/>
                    <a:pt x="64" y="177"/>
                  </a:cubicBezTo>
                  <a:cubicBezTo>
                    <a:pt x="64" y="179"/>
                    <a:pt x="63" y="180"/>
                    <a:pt x="62" y="180"/>
                  </a:cubicBezTo>
                  <a:cubicBezTo>
                    <a:pt x="61" y="181"/>
                    <a:pt x="61" y="182"/>
                    <a:pt x="60" y="182"/>
                  </a:cubicBezTo>
                  <a:cubicBezTo>
                    <a:pt x="59" y="185"/>
                    <a:pt x="59" y="185"/>
                    <a:pt x="61" y="186"/>
                  </a:cubicBezTo>
                  <a:cubicBezTo>
                    <a:pt x="62" y="188"/>
                    <a:pt x="62" y="188"/>
                    <a:pt x="61" y="190"/>
                  </a:cubicBezTo>
                  <a:cubicBezTo>
                    <a:pt x="61" y="190"/>
                    <a:pt x="60" y="190"/>
                    <a:pt x="60" y="190"/>
                  </a:cubicBezTo>
                  <a:cubicBezTo>
                    <a:pt x="59" y="192"/>
                    <a:pt x="59" y="194"/>
                    <a:pt x="56" y="195"/>
                  </a:cubicBezTo>
                  <a:cubicBezTo>
                    <a:pt x="55" y="196"/>
                    <a:pt x="54" y="198"/>
                    <a:pt x="52" y="199"/>
                  </a:cubicBezTo>
                  <a:cubicBezTo>
                    <a:pt x="51" y="199"/>
                    <a:pt x="50" y="200"/>
                    <a:pt x="49" y="202"/>
                  </a:cubicBezTo>
                  <a:cubicBezTo>
                    <a:pt x="49" y="203"/>
                    <a:pt x="48" y="204"/>
                    <a:pt x="47" y="205"/>
                  </a:cubicBezTo>
                  <a:cubicBezTo>
                    <a:pt x="45" y="206"/>
                    <a:pt x="44" y="208"/>
                    <a:pt x="42" y="209"/>
                  </a:cubicBezTo>
                  <a:cubicBezTo>
                    <a:pt x="41" y="209"/>
                    <a:pt x="41" y="210"/>
                    <a:pt x="41" y="210"/>
                  </a:cubicBezTo>
                  <a:cubicBezTo>
                    <a:pt x="41" y="212"/>
                    <a:pt x="40" y="212"/>
                    <a:pt x="39" y="213"/>
                  </a:cubicBezTo>
                  <a:cubicBezTo>
                    <a:pt x="38" y="214"/>
                    <a:pt x="37" y="214"/>
                    <a:pt x="36" y="215"/>
                  </a:cubicBezTo>
                  <a:cubicBezTo>
                    <a:pt x="35" y="216"/>
                    <a:pt x="35" y="215"/>
                    <a:pt x="35" y="215"/>
                  </a:cubicBezTo>
                  <a:cubicBezTo>
                    <a:pt x="34" y="215"/>
                    <a:pt x="33" y="215"/>
                    <a:pt x="32" y="216"/>
                  </a:cubicBezTo>
                  <a:cubicBezTo>
                    <a:pt x="32" y="216"/>
                    <a:pt x="32" y="217"/>
                    <a:pt x="32" y="217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33" y="219"/>
                    <a:pt x="32" y="219"/>
                    <a:pt x="32" y="219"/>
                  </a:cubicBezTo>
                  <a:cubicBezTo>
                    <a:pt x="31" y="219"/>
                    <a:pt x="31" y="219"/>
                    <a:pt x="30" y="219"/>
                  </a:cubicBezTo>
                  <a:cubicBezTo>
                    <a:pt x="29" y="217"/>
                    <a:pt x="28" y="218"/>
                    <a:pt x="27" y="218"/>
                  </a:cubicBezTo>
                  <a:cubicBezTo>
                    <a:pt x="27" y="218"/>
                    <a:pt x="26" y="218"/>
                    <a:pt x="27" y="219"/>
                  </a:cubicBezTo>
                  <a:cubicBezTo>
                    <a:pt x="27" y="220"/>
                    <a:pt x="27" y="221"/>
                    <a:pt x="26" y="221"/>
                  </a:cubicBezTo>
                  <a:cubicBezTo>
                    <a:pt x="26" y="221"/>
                    <a:pt x="25" y="220"/>
                    <a:pt x="25" y="221"/>
                  </a:cubicBezTo>
                  <a:cubicBezTo>
                    <a:pt x="25" y="222"/>
                    <a:pt x="24" y="222"/>
                    <a:pt x="24" y="221"/>
                  </a:cubicBezTo>
                  <a:cubicBezTo>
                    <a:pt x="23" y="220"/>
                    <a:pt x="21" y="221"/>
                    <a:pt x="21" y="222"/>
                  </a:cubicBezTo>
                  <a:cubicBezTo>
                    <a:pt x="20" y="223"/>
                    <a:pt x="19" y="224"/>
                    <a:pt x="17" y="224"/>
                  </a:cubicBezTo>
                  <a:cubicBezTo>
                    <a:pt x="16" y="224"/>
                    <a:pt x="15" y="225"/>
                    <a:pt x="15" y="226"/>
                  </a:cubicBezTo>
                  <a:cubicBezTo>
                    <a:pt x="14" y="226"/>
                    <a:pt x="14" y="226"/>
                    <a:pt x="13" y="225"/>
                  </a:cubicBezTo>
                  <a:cubicBezTo>
                    <a:pt x="13" y="225"/>
                    <a:pt x="13" y="224"/>
                    <a:pt x="13" y="224"/>
                  </a:cubicBezTo>
                  <a:cubicBezTo>
                    <a:pt x="14" y="223"/>
                    <a:pt x="14" y="221"/>
                    <a:pt x="16" y="221"/>
                  </a:cubicBezTo>
                  <a:cubicBezTo>
                    <a:pt x="17" y="221"/>
                    <a:pt x="18" y="220"/>
                    <a:pt x="19" y="220"/>
                  </a:cubicBezTo>
                  <a:cubicBezTo>
                    <a:pt x="21" y="219"/>
                    <a:pt x="22" y="218"/>
                    <a:pt x="23" y="216"/>
                  </a:cubicBezTo>
                  <a:cubicBezTo>
                    <a:pt x="25" y="214"/>
                    <a:pt x="27" y="212"/>
                    <a:pt x="30" y="213"/>
                  </a:cubicBezTo>
                  <a:cubicBezTo>
                    <a:pt x="31" y="213"/>
                    <a:pt x="31" y="212"/>
                    <a:pt x="31" y="212"/>
                  </a:cubicBezTo>
                  <a:cubicBezTo>
                    <a:pt x="33" y="209"/>
                    <a:pt x="35" y="207"/>
                    <a:pt x="38" y="206"/>
                  </a:cubicBezTo>
                  <a:cubicBezTo>
                    <a:pt x="39" y="205"/>
                    <a:pt x="39" y="204"/>
                    <a:pt x="40" y="203"/>
                  </a:cubicBezTo>
                  <a:cubicBezTo>
                    <a:pt x="42" y="200"/>
                    <a:pt x="44" y="197"/>
                    <a:pt x="44" y="192"/>
                  </a:cubicBezTo>
                  <a:cubicBezTo>
                    <a:pt x="44" y="191"/>
                    <a:pt x="45" y="190"/>
                    <a:pt x="45" y="189"/>
                  </a:cubicBezTo>
                  <a:cubicBezTo>
                    <a:pt x="44" y="188"/>
                    <a:pt x="44" y="189"/>
                    <a:pt x="43" y="189"/>
                  </a:cubicBezTo>
                  <a:cubicBezTo>
                    <a:pt x="43" y="190"/>
                    <a:pt x="42" y="190"/>
                    <a:pt x="41" y="190"/>
                  </a:cubicBezTo>
                  <a:cubicBezTo>
                    <a:pt x="40" y="188"/>
                    <a:pt x="39" y="189"/>
                    <a:pt x="39" y="191"/>
                  </a:cubicBezTo>
                  <a:cubicBezTo>
                    <a:pt x="39" y="192"/>
                    <a:pt x="38" y="192"/>
                    <a:pt x="37" y="191"/>
                  </a:cubicBezTo>
                  <a:cubicBezTo>
                    <a:pt x="37" y="191"/>
                    <a:pt x="37" y="190"/>
                    <a:pt x="37" y="190"/>
                  </a:cubicBezTo>
                  <a:cubicBezTo>
                    <a:pt x="36" y="189"/>
                    <a:pt x="35" y="188"/>
                    <a:pt x="34" y="188"/>
                  </a:cubicBezTo>
                  <a:cubicBezTo>
                    <a:pt x="32" y="187"/>
                    <a:pt x="31" y="187"/>
                    <a:pt x="30" y="189"/>
                  </a:cubicBezTo>
                  <a:cubicBezTo>
                    <a:pt x="30" y="190"/>
                    <a:pt x="30" y="190"/>
                    <a:pt x="29" y="190"/>
                  </a:cubicBezTo>
                  <a:cubicBezTo>
                    <a:pt x="28" y="189"/>
                    <a:pt x="27" y="190"/>
                    <a:pt x="26" y="190"/>
                  </a:cubicBezTo>
                  <a:cubicBezTo>
                    <a:pt x="26" y="188"/>
                    <a:pt x="26" y="186"/>
                    <a:pt x="26" y="185"/>
                  </a:cubicBezTo>
                  <a:cubicBezTo>
                    <a:pt x="25" y="185"/>
                    <a:pt x="25" y="184"/>
                    <a:pt x="26" y="183"/>
                  </a:cubicBezTo>
                  <a:cubicBezTo>
                    <a:pt x="26" y="182"/>
                    <a:pt x="26" y="180"/>
                    <a:pt x="25" y="178"/>
                  </a:cubicBezTo>
                  <a:cubicBezTo>
                    <a:pt x="24" y="177"/>
                    <a:pt x="24" y="177"/>
                    <a:pt x="23" y="178"/>
                  </a:cubicBezTo>
                  <a:cubicBezTo>
                    <a:pt x="23" y="178"/>
                    <a:pt x="23" y="178"/>
                    <a:pt x="23" y="179"/>
                  </a:cubicBezTo>
                  <a:cubicBezTo>
                    <a:pt x="21" y="181"/>
                    <a:pt x="18" y="181"/>
                    <a:pt x="16" y="178"/>
                  </a:cubicBezTo>
                  <a:cubicBezTo>
                    <a:pt x="16" y="178"/>
                    <a:pt x="15" y="177"/>
                    <a:pt x="15" y="176"/>
                  </a:cubicBezTo>
                  <a:cubicBezTo>
                    <a:pt x="14" y="174"/>
                    <a:pt x="13" y="173"/>
                    <a:pt x="12" y="172"/>
                  </a:cubicBezTo>
                  <a:cubicBezTo>
                    <a:pt x="12" y="171"/>
                    <a:pt x="12" y="170"/>
                    <a:pt x="12" y="170"/>
                  </a:cubicBezTo>
                  <a:cubicBezTo>
                    <a:pt x="13" y="169"/>
                    <a:pt x="13" y="169"/>
                    <a:pt x="12" y="168"/>
                  </a:cubicBezTo>
                  <a:cubicBezTo>
                    <a:pt x="11" y="167"/>
                    <a:pt x="11" y="166"/>
                    <a:pt x="10" y="165"/>
                  </a:cubicBezTo>
                  <a:cubicBezTo>
                    <a:pt x="8" y="163"/>
                    <a:pt x="7" y="161"/>
                    <a:pt x="9" y="159"/>
                  </a:cubicBezTo>
                  <a:cubicBezTo>
                    <a:pt x="9" y="158"/>
                    <a:pt x="9" y="157"/>
                    <a:pt x="10" y="156"/>
                  </a:cubicBezTo>
                  <a:cubicBezTo>
                    <a:pt x="10" y="155"/>
                    <a:pt x="10" y="154"/>
                    <a:pt x="11" y="153"/>
                  </a:cubicBezTo>
                  <a:cubicBezTo>
                    <a:pt x="12" y="152"/>
                    <a:pt x="13" y="151"/>
                    <a:pt x="13" y="149"/>
                  </a:cubicBezTo>
                  <a:cubicBezTo>
                    <a:pt x="14" y="148"/>
                    <a:pt x="14" y="147"/>
                    <a:pt x="16" y="148"/>
                  </a:cubicBezTo>
                  <a:cubicBezTo>
                    <a:pt x="19" y="148"/>
                    <a:pt x="21" y="147"/>
                    <a:pt x="23" y="144"/>
                  </a:cubicBezTo>
                  <a:cubicBezTo>
                    <a:pt x="24" y="143"/>
                    <a:pt x="25" y="143"/>
                    <a:pt x="26" y="143"/>
                  </a:cubicBezTo>
                  <a:cubicBezTo>
                    <a:pt x="26" y="143"/>
                    <a:pt x="27" y="143"/>
                    <a:pt x="27" y="143"/>
                  </a:cubicBezTo>
                  <a:cubicBezTo>
                    <a:pt x="30" y="142"/>
                    <a:pt x="31" y="140"/>
                    <a:pt x="30" y="138"/>
                  </a:cubicBezTo>
                  <a:cubicBezTo>
                    <a:pt x="30" y="136"/>
                    <a:pt x="30" y="135"/>
                    <a:pt x="29" y="134"/>
                  </a:cubicBezTo>
                  <a:cubicBezTo>
                    <a:pt x="28" y="133"/>
                    <a:pt x="28" y="132"/>
                    <a:pt x="29" y="132"/>
                  </a:cubicBezTo>
                  <a:cubicBezTo>
                    <a:pt x="29" y="131"/>
                    <a:pt x="30" y="131"/>
                    <a:pt x="30" y="131"/>
                  </a:cubicBezTo>
                  <a:cubicBezTo>
                    <a:pt x="30" y="130"/>
                    <a:pt x="30" y="130"/>
                    <a:pt x="30" y="129"/>
                  </a:cubicBezTo>
                  <a:cubicBezTo>
                    <a:pt x="30" y="129"/>
                    <a:pt x="30" y="129"/>
                    <a:pt x="29" y="129"/>
                  </a:cubicBezTo>
                  <a:cubicBezTo>
                    <a:pt x="27" y="129"/>
                    <a:pt x="25" y="130"/>
                    <a:pt x="24" y="132"/>
                  </a:cubicBezTo>
                  <a:cubicBezTo>
                    <a:pt x="23" y="134"/>
                    <a:pt x="23" y="134"/>
                    <a:pt x="22" y="133"/>
                  </a:cubicBezTo>
                  <a:cubicBezTo>
                    <a:pt x="19" y="132"/>
                    <a:pt x="17" y="131"/>
                    <a:pt x="15" y="132"/>
                  </a:cubicBezTo>
                  <a:cubicBezTo>
                    <a:pt x="13" y="133"/>
                    <a:pt x="11" y="132"/>
                    <a:pt x="9" y="131"/>
                  </a:cubicBezTo>
                  <a:cubicBezTo>
                    <a:pt x="8" y="131"/>
                    <a:pt x="7" y="130"/>
                    <a:pt x="7" y="129"/>
                  </a:cubicBezTo>
                  <a:cubicBezTo>
                    <a:pt x="6" y="128"/>
                    <a:pt x="6" y="128"/>
                    <a:pt x="6" y="127"/>
                  </a:cubicBezTo>
                  <a:cubicBezTo>
                    <a:pt x="5" y="125"/>
                    <a:pt x="4" y="122"/>
                    <a:pt x="2" y="121"/>
                  </a:cubicBezTo>
                  <a:cubicBezTo>
                    <a:pt x="1" y="121"/>
                    <a:pt x="1" y="120"/>
                    <a:pt x="0" y="120"/>
                  </a:cubicBezTo>
                  <a:cubicBezTo>
                    <a:pt x="0" y="119"/>
                    <a:pt x="0" y="119"/>
                    <a:pt x="0" y="118"/>
                  </a:cubicBezTo>
                  <a:cubicBezTo>
                    <a:pt x="3" y="117"/>
                    <a:pt x="5" y="115"/>
                    <a:pt x="7" y="113"/>
                  </a:cubicBezTo>
                  <a:cubicBezTo>
                    <a:pt x="7" y="113"/>
                    <a:pt x="7" y="113"/>
                    <a:pt x="8" y="113"/>
                  </a:cubicBezTo>
                  <a:cubicBezTo>
                    <a:pt x="9" y="113"/>
                    <a:pt x="9" y="112"/>
                    <a:pt x="10" y="112"/>
                  </a:cubicBezTo>
                  <a:cubicBezTo>
                    <a:pt x="12" y="109"/>
                    <a:pt x="14" y="108"/>
                    <a:pt x="16" y="108"/>
                  </a:cubicBezTo>
                  <a:cubicBezTo>
                    <a:pt x="17" y="108"/>
                    <a:pt x="18" y="108"/>
                    <a:pt x="18" y="109"/>
                  </a:cubicBezTo>
                  <a:cubicBezTo>
                    <a:pt x="18" y="110"/>
                    <a:pt x="18" y="110"/>
                    <a:pt x="18" y="111"/>
                  </a:cubicBezTo>
                  <a:cubicBezTo>
                    <a:pt x="18" y="113"/>
                    <a:pt x="19" y="114"/>
                    <a:pt x="21" y="114"/>
                  </a:cubicBezTo>
                  <a:cubicBezTo>
                    <a:pt x="22" y="114"/>
                    <a:pt x="23" y="114"/>
                    <a:pt x="23" y="114"/>
                  </a:cubicBezTo>
                  <a:cubicBezTo>
                    <a:pt x="26" y="115"/>
                    <a:pt x="27" y="114"/>
                    <a:pt x="28" y="111"/>
                  </a:cubicBezTo>
                  <a:cubicBezTo>
                    <a:pt x="26" y="111"/>
                    <a:pt x="26" y="111"/>
                    <a:pt x="25" y="109"/>
                  </a:cubicBezTo>
                  <a:cubicBezTo>
                    <a:pt x="25" y="107"/>
                    <a:pt x="23" y="106"/>
                    <a:pt x="23" y="104"/>
                  </a:cubicBezTo>
                  <a:cubicBezTo>
                    <a:pt x="23" y="103"/>
                    <a:pt x="22" y="103"/>
                    <a:pt x="22" y="103"/>
                  </a:cubicBezTo>
                  <a:cubicBezTo>
                    <a:pt x="20" y="103"/>
                    <a:pt x="18" y="102"/>
                    <a:pt x="18" y="99"/>
                  </a:cubicBezTo>
                  <a:cubicBezTo>
                    <a:pt x="17" y="97"/>
                    <a:pt x="16" y="96"/>
                    <a:pt x="15" y="94"/>
                  </a:cubicBezTo>
                  <a:cubicBezTo>
                    <a:pt x="12" y="92"/>
                    <a:pt x="9" y="90"/>
                    <a:pt x="6" y="87"/>
                  </a:cubicBezTo>
                  <a:cubicBezTo>
                    <a:pt x="5" y="86"/>
                    <a:pt x="5" y="86"/>
                    <a:pt x="6" y="85"/>
                  </a:cubicBezTo>
                  <a:cubicBezTo>
                    <a:pt x="7" y="84"/>
                    <a:pt x="7" y="82"/>
                    <a:pt x="8" y="81"/>
                  </a:cubicBezTo>
                  <a:cubicBezTo>
                    <a:pt x="8" y="79"/>
                    <a:pt x="8" y="79"/>
                    <a:pt x="10" y="79"/>
                  </a:cubicBezTo>
                  <a:cubicBezTo>
                    <a:pt x="11" y="79"/>
                    <a:pt x="13" y="79"/>
                    <a:pt x="15" y="78"/>
                  </a:cubicBezTo>
                  <a:cubicBezTo>
                    <a:pt x="17" y="78"/>
                    <a:pt x="18" y="76"/>
                    <a:pt x="19" y="74"/>
                  </a:cubicBezTo>
                  <a:cubicBezTo>
                    <a:pt x="20" y="73"/>
                    <a:pt x="21" y="72"/>
                    <a:pt x="21" y="70"/>
                  </a:cubicBezTo>
                  <a:cubicBezTo>
                    <a:pt x="21" y="68"/>
                    <a:pt x="22" y="66"/>
                    <a:pt x="23" y="65"/>
                  </a:cubicBezTo>
                  <a:cubicBezTo>
                    <a:pt x="24" y="64"/>
                    <a:pt x="24" y="63"/>
                    <a:pt x="25" y="63"/>
                  </a:cubicBezTo>
                  <a:cubicBezTo>
                    <a:pt x="25" y="61"/>
                    <a:pt x="26" y="61"/>
                    <a:pt x="27" y="61"/>
                  </a:cubicBezTo>
                  <a:cubicBezTo>
                    <a:pt x="28" y="61"/>
                    <a:pt x="29" y="60"/>
                    <a:pt x="30" y="59"/>
                  </a:cubicBezTo>
                  <a:cubicBezTo>
                    <a:pt x="31" y="58"/>
                    <a:pt x="33" y="56"/>
                    <a:pt x="34" y="55"/>
                  </a:cubicBezTo>
                  <a:cubicBezTo>
                    <a:pt x="35" y="54"/>
                    <a:pt x="35" y="53"/>
                    <a:pt x="36" y="53"/>
                  </a:cubicBezTo>
                  <a:cubicBezTo>
                    <a:pt x="37" y="52"/>
                    <a:pt x="37" y="52"/>
                    <a:pt x="38" y="52"/>
                  </a:cubicBezTo>
                  <a:cubicBezTo>
                    <a:pt x="41" y="54"/>
                    <a:pt x="43" y="53"/>
                    <a:pt x="44" y="50"/>
                  </a:cubicBezTo>
                  <a:cubicBezTo>
                    <a:pt x="45" y="49"/>
                    <a:pt x="46" y="48"/>
                    <a:pt x="47" y="47"/>
                  </a:cubicBezTo>
                  <a:cubicBezTo>
                    <a:pt x="48" y="46"/>
                    <a:pt x="48" y="46"/>
                    <a:pt x="50" y="46"/>
                  </a:cubicBezTo>
                  <a:cubicBezTo>
                    <a:pt x="51" y="47"/>
                    <a:pt x="53" y="48"/>
                    <a:pt x="53" y="50"/>
                  </a:cubicBezTo>
                  <a:cubicBezTo>
                    <a:pt x="52" y="51"/>
                    <a:pt x="52" y="51"/>
                    <a:pt x="51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2" y="53"/>
                    <a:pt x="52" y="53"/>
                  </a:cubicBezTo>
                  <a:cubicBezTo>
                    <a:pt x="53" y="52"/>
                    <a:pt x="53" y="52"/>
                    <a:pt x="53" y="50"/>
                  </a:cubicBezTo>
                  <a:cubicBezTo>
                    <a:pt x="53" y="50"/>
                    <a:pt x="53" y="50"/>
                    <a:pt x="54" y="50"/>
                  </a:cubicBezTo>
                  <a:cubicBezTo>
                    <a:pt x="55" y="49"/>
                    <a:pt x="56" y="49"/>
                    <a:pt x="57" y="50"/>
                  </a:cubicBezTo>
                  <a:cubicBezTo>
                    <a:pt x="57" y="51"/>
                    <a:pt x="57" y="51"/>
                    <a:pt x="58" y="52"/>
                  </a:cubicBezTo>
                  <a:cubicBezTo>
                    <a:pt x="58" y="52"/>
                    <a:pt x="58" y="52"/>
                    <a:pt x="59" y="52"/>
                  </a:cubicBezTo>
                  <a:cubicBezTo>
                    <a:pt x="60" y="52"/>
                    <a:pt x="60" y="52"/>
                    <a:pt x="61" y="52"/>
                  </a:cubicBezTo>
                  <a:cubicBezTo>
                    <a:pt x="63" y="51"/>
                    <a:pt x="64" y="52"/>
                    <a:pt x="66" y="52"/>
                  </a:cubicBezTo>
                  <a:cubicBezTo>
                    <a:pt x="67" y="52"/>
                    <a:pt x="67" y="53"/>
                    <a:pt x="67" y="54"/>
                  </a:cubicBezTo>
                  <a:cubicBezTo>
                    <a:pt x="68" y="56"/>
                    <a:pt x="69" y="57"/>
                    <a:pt x="71" y="58"/>
                  </a:cubicBezTo>
                  <a:cubicBezTo>
                    <a:pt x="71" y="58"/>
                    <a:pt x="72" y="58"/>
                    <a:pt x="72" y="58"/>
                  </a:cubicBezTo>
                  <a:cubicBezTo>
                    <a:pt x="74" y="57"/>
                    <a:pt x="76" y="58"/>
                    <a:pt x="77" y="58"/>
                  </a:cubicBezTo>
                  <a:cubicBezTo>
                    <a:pt x="79" y="57"/>
                    <a:pt x="80" y="58"/>
                    <a:pt x="82" y="59"/>
                  </a:cubicBezTo>
                  <a:cubicBezTo>
                    <a:pt x="83" y="59"/>
                    <a:pt x="84" y="60"/>
                    <a:pt x="86" y="60"/>
                  </a:cubicBezTo>
                  <a:cubicBezTo>
                    <a:pt x="87" y="61"/>
                    <a:pt x="89" y="62"/>
                    <a:pt x="91" y="62"/>
                  </a:cubicBezTo>
                  <a:cubicBezTo>
                    <a:pt x="93" y="62"/>
                    <a:pt x="94" y="62"/>
                    <a:pt x="95" y="63"/>
                  </a:cubicBezTo>
                  <a:cubicBezTo>
                    <a:pt x="97" y="64"/>
                    <a:pt x="99" y="65"/>
                    <a:pt x="101" y="64"/>
                  </a:cubicBezTo>
                  <a:cubicBezTo>
                    <a:pt x="101" y="63"/>
                    <a:pt x="102" y="63"/>
                    <a:pt x="102" y="63"/>
                  </a:cubicBezTo>
                  <a:cubicBezTo>
                    <a:pt x="105" y="62"/>
                    <a:pt x="107" y="63"/>
                    <a:pt x="109" y="65"/>
                  </a:cubicBezTo>
                  <a:cubicBezTo>
                    <a:pt x="111" y="68"/>
                    <a:pt x="114" y="69"/>
                    <a:pt x="117" y="69"/>
                  </a:cubicBezTo>
                  <a:cubicBezTo>
                    <a:pt x="118" y="69"/>
                    <a:pt x="119" y="69"/>
                    <a:pt x="120" y="70"/>
                  </a:cubicBezTo>
                  <a:cubicBezTo>
                    <a:pt x="121" y="70"/>
                    <a:pt x="122" y="71"/>
                    <a:pt x="123" y="72"/>
                  </a:cubicBezTo>
                  <a:cubicBezTo>
                    <a:pt x="124" y="74"/>
                    <a:pt x="126" y="75"/>
                    <a:pt x="128" y="77"/>
                  </a:cubicBezTo>
                  <a:cubicBezTo>
                    <a:pt x="129" y="78"/>
                    <a:pt x="130" y="79"/>
                    <a:pt x="132" y="79"/>
                  </a:cubicBezTo>
                  <a:cubicBezTo>
                    <a:pt x="133" y="79"/>
                    <a:pt x="135" y="79"/>
                    <a:pt x="136" y="80"/>
                  </a:cubicBezTo>
                  <a:cubicBezTo>
                    <a:pt x="136" y="80"/>
                    <a:pt x="137" y="80"/>
                    <a:pt x="137" y="80"/>
                  </a:cubicBezTo>
                  <a:cubicBezTo>
                    <a:pt x="137" y="79"/>
                    <a:pt x="137" y="79"/>
                    <a:pt x="137" y="78"/>
                  </a:cubicBezTo>
                  <a:cubicBezTo>
                    <a:pt x="137" y="77"/>
                    <a:pt x="136" y="77"/>
                    <a:pt x="136" y="76"/>
                  </a:cubicBezTo>
                  <a:cubicBezTo>
                    <a:pt x="136" y="75"/>
                    <a:pt x="136" y="75"/>
                    <a:pt x="137" y="75"/>
                  </a:cubicBezTo>
                  <a:cubicBezTo>
                    <a:pt x="137" y="75"/>
                    <a:pt x="138" y="76"/>
                    <a:pt x="139" y="76"/>
                  </a:cubicBezTo>
                  <a:cubicBezTo>
                    <a:pt x="139" y="75"/>
                    <a:pt x="139" y="75"/>
                    <a:pt x="139" y="74"/>
                  </a:cubicBezTo>
                  <a:cubicBezTo>
                    <a:pt x="139" y="73"/>
                    <a:pt x="139" y="73"/>
                    <a:pt x="139" y="72"/>
                  </a:cubicBezTo>
                  <a:cubicBezTo>
                    <a:pt x="141" y="72"/>
                    <a:pt x="142" y="71"/>
                    <a:pt x="142" y="69"/>
                  </a:cubicBezTo>
                  <a:cubicBezTo>
                    <a:pt x="144" y="70"/>
                    <a:pt x="144" y="70"/>
                    <a:pt x="145" y="71"/>
                  </a:cubicBezTo>
                  <a:cubicBezTo>
                    <a:pt x="146" y="73"/>
                    <a:pt x="147" y="73"/>
                    <a:pt x="147" y="72"/>
                  </a:cubicBezTo>
                  <a:cubicBezTo>
                    <a:pt x="148" y="71"/>
                    <a:pt x="148" y="70"/>
                    <a:pt x="148" y="70"/>
                  </a:cubicBezTo>
                  <a:cubicBezTo>
                    <a:pt x="149" y="69"/>
                    <a:pt x="149" y="69"/>
                    <a:pt x="150" y="69"/>
                  </a:cubicBezTo>
                  <a:cubicBezTo>
                    <a:pt x="152" y="68"/>
                    <a:pt x="154" y="66"/>
                    <a:pt x="156" y="65"/>
                  </a:cubicBezTo>
                  <a:cubicBezTo>
                    <a:pt x="157" y="63"/>
                    <a:pt x="159" y="63"/>
                    <a:pt x="161" y="62"/>
                  </a:cubicBezTo>
                  <a:cubicBezTo>
                    <a:pt x="161" y="62"/>
                    <a:pt x="162" y="62"/>
                    <a:pt x="163" y="62"/>
                  </a:cubicBezTo>
                  <a:cubicBezTo>
                    <a:pt x="163" y="63"/>
                    <a:pt x="163" y="64"/>
                    <a:pt x="162" y="65"/>
                  </a:cubicBezTo>
                  <a:cubicBezTo>
                    <a:pt x="162" y="66"/>
                    <a:pt x="161" y="66"/>
                    <a:pt x="161" y="67"/>
                  </a:cubicBezTo>
                  <a:cubicBezTo>
                    <a:pt x="160" y="67"/>
                    <a:pt x="160" y="68"/>
                    <a:pt x="159" y="68"/>
                  </a:cubicBezTo>
                  <a:cubicBezTo>
                    <a:pt x="158" y="69"/>
                    <a:pt x="157" y="71"/>
                    <a:pt x="155" y="71"/>
                  </a:cubicBezTo>
                  <a:cubicBezTo>
                    <a:pt x="155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6" y="72"/>
                    <a:pt x="158" y="72"/>
                    <a:pt x="158" y="70"/>
                  </a:cubicBezTo>
                  <a:cubicBezTo>
                    <a:pt x="159" y="70"/>
                    <a:pt x="159" y="69"/>
                    <a:pt x="159" y="68"/>
                  </a:cubicBezTo>
                  <a:close/>
                  <a:moveTo>
                    <a:pt x="362" y="288"/>
                  </a:moveTo>
                  <a:cubicBezTo>
                    <a:pt x="361" y="287"/>
                    <a:pt x="358" y="287"/>
                    <a:pt x="356" y="286"/>
                  </a:cubicBezTo>
                  <a:cubicBezTo>
                    <a:pt x="356" y="286"/>
                    <a:pt x="356" y="286"/>
                    <a:pt x="355" y="287"/>
                  </a:cubicBezTo>
                  <a:cubicBezTo>
                    <a:pt x="355" y="289"/>
                    <a:pt x="353" y="289"/>
                    <a:pt x="352" y="288"/>
                  </a:cubicBezTo>
                  <a:cubicBezTo>
                    <a:pt x="350" y="288"/>
                    <a:pt x="348" y="288"/>
                    <a:pt x="346" y="289"/>
                  </a:cubicBezTo>
                  <a:cubicBezTo>
                    <a:pt x="346" y="290"/>
                    <a:pt x="345" y="290"/>
                    <a:pt x="344" y="290"/>
                  </a:cubicBezTo>
                  <a:cubicBezTo>
                    <a:pt x="342" y="290"/>
                    <a:pt x="342" y="291"/>
                    <a:pt x="342" y="293"/>
                  </a:cubicBezTo>
                  <a:cubicBezTo>
                    <a:pt x="342" y="294"/>
                    <a:pt x="342" y="295"/>
                    <a:pt x="342" y="296"/>
                  </a:cubicBezTo>
                  <a:cubicBezTo>
                    <a:pt x="340" y="299"/>
                    <a:pt x="340" y="302"/>
                    <a:pt x="340" y="306"/>
                  </a:cubicBezTo>
                  <a:cubicBezTo>
                    <a:pt x="339" y="308"/>
                    <a:pt x="339" y="310"/>
                    <a:pt x="340" y="312"/>
                  </a:cubicBezTo>
                  <a:cubicBezTo>
                    <a:pt x="340" y="313"/>
                    <a:pt x="340" y="315"/>
                    <a:pt x="342" y="315"/>
                  </a:cubicBezTo>
                  <a:cubicBezTo>
                    <a:pt x="343" y="315"/>
                    <a:pt x="344" y="315"/>
                    <a:pt x="344" y="313"/>
                  </a:cubicBezTo>
                  <a:cubicBezTo>
                    <a:pt x="345" y="310"/>
                    <a:pt x="346" y="308"/>
                    <a:pt x="345" y="305"/>
                  </a:cubicBezTo>
                  <a:cubicBezTo>
                    <a:pt x="345" y="304"/>
                    <a:pt x="344" y="303"/>
                    <a:pt x="345" y="302"/>
                  </a:cubicBezTo>
                  <a:cubicBezTo>
                    <a:pt x="345" y="300"/>
                    <a:pt x="345" y="298"/>
                    <a:pt x="346" y="297"/>
                  </a:cubicBezTo>
                  <a:cubicBezTo>
                    <a:pt x="346" y="296"/>
                    <a:pt x="347" y="295"/>
                    <a:pt x="347" y="294"/>
                  </a:cubicBezTo>
                  <a:cubicBezTo>
                    <a:pt x="349" y="294"/>
                    <a:pt x="350" y="293"/>
                    <a:pt x="351" y="291"/>
                  </a:cubicBezTo>
                  <a:cubicBezTo>
                    <a:pt x="351" y="290"/>
                    <a:pt x="352" y="290"/>
                    <a:pt x="354" y="290"/>
                  </a:cubicBezTo>
                  <a:cubicBezTo>
                    <a:pt x="355" y="291"/>
                    <a:pt x="356" y="291"/>
                    <a:pt x="357" y="292"/>
                  </a:cubicBezTo>
                  <a:cubicBezTo>
                    <a:pt x="358" y="293"/>
                    <a:pt x="358" y="293"/>
                    <a:pt x="358" y="294"/>
                  </a:cubicBezTo>
                  <a:cubicBezTo>
                    <a:pt x="358" y="297"/>
                    <a:pt x="359" y="299"/>
                    <a:pt x="357" y="301"/>
                  </a:cubicBezTo>
                  <a:cubicBezTo>
                    <a:pt x="357" y="301"/>
                    <a:pt x="357" y="302"/>
                    <a:pt x="357" y="302"/>
                  </a:cubicBezTo>
                  <a:cubicBezTo>
                    <a:pt x="357" y="302"/>
                    <a:pt x="358" y="302"/>
                    <a:pt x="358" y="302"/>
                  </a:cubicBezTo>
                  <a:cubicBezTo>
                    <a:pt x="360" y="301"/>
                    <a:pt x="360" y="301"/>
                    <a:pt x="361" y="303"/>
                  </a:cubicBezTo>
                  <a:cubicBezTo>
                    <a:pt x="361" y="303"/>
                    <a:pt x="362" y="304"/>
                    <a:pt x="362" y="305"/>
                  </a:cubicBezTo>
                  <a:cubicBezTo>
                    <a:pt x="362" y="305"/>
                    <a:pt x="362" y="306"/>
                    <a:pt x="363" y="306"/>
                  </a:cubicBezTo>
                  <a:cubicBezTo>
                    <a:pt x="363" y="306"/>
                    <a:pt x="364" y="306"/>
                    <a:pt x="364" y="305"/>
                  </a:cubicBezTo>
                  <a:cubicBezTo>
                    <a:pt x="364" y="304"/>
                    <a:pt x="364" y="304"/>
                    <a:pt x="364" y="303"/>
                  </a:cubicBezTo>
                  <a:cubicBezTo>
                    <a:pt x="365" y="302"/>
                    <a:pt x="365" y="300"/>
                    <a:pt x="365" y="299"/>
                  </a:cubicBezTo>
                  <a:cubicBezTo>
                    <a:pt x="366" y="297"/>
                    <a:pt x="366" y="296"/>
                    <a:pt x="366" y="294"/>
                  </a:cubicBezTo>
                  <a:cubicBezTo>
                    <a:pt x="366" y="293"/>
                    <a:pt x="366" y="293"/>
                    <a:pt x="366" y="293"/>
                  </a:cubicBezTo>
                  <a:cubicBezTo>
                    <a:pt x="366" y="293"/>
                    <a:pt x="366" y="293"/>
                    <a:pt x="367" y="293"/>
                  </a:cubicBezTo>
                  <a:cubicBezTo>
                    <a:pt x="367" y="293"/>
                    <a:pt x="367" y="294"/>
                    <a:pt x="367" y="294"/>
                  </a:cubicBezTo>
                  <a:cubicBezTo>
                    <a:pt x="368" y="295"/>
                    <a:pt x="369" y="296"/>
                    <a:pt x="370" y="297"/>
                  </a:cubicBezTo>
                  <a:cubicBezTo>
                    <a:pt x="371" y="297"/>
                    <a:pt x="372" y="297"/>
                    <a:pt x="372" y="295"/>
                  </a:cubicBezTo>
                  <a:cubicBezTo>
                    <a:pt x="372" y="295"/>
                    <a:pt x="372" y="294"/>
                    <a:pt x="372" y="294"/>
                  </a:cubicBezTo>
                  <a:cubicBezTo>
                    <a:pt x="371" y="292"/>
                    <a:pt x="370" y="290"/>
                    <a:pt x="369" y="289"/>
                  </a:cubicBezTo>
                  <a:cubicBezTo>
                    <a:pt x="368" y="288"/>
                    <a:pt x="367" y="288"/>
                    <a:pt x="365" y="290"/>
                  </a:cubicBezTo>
                  <a:cubicBezTo>
                    <a:pt x="365" y="290"/>
                    <a:pt x="365" y="291"/>
                    <a:pt x="364" y="291"/>
                  </a:cubicBezTo>
                  <a:cubicBezTo>
                    <a:pt x="363" y="291"/>
                    <a:pt x="361" y="291"/>
                    <a:pt x="360" y="289"/>
                  </a:cubicBezTo>
                  <a:cubicBezTo>
                    <a:pt x="360" y="289"/>
                    <a:pt x="360" y="289"/>
                    <a:pt x="360" y="288"/>
                  </a:cubicBezTo>
                  <a:cubicBezTo>
                    <a:pt x="361" y="288"/>
                    <a:pt x="362" y="288"/>
                    <a:pt x="362" y="288"/>
                  </a:cubicBezTo>
                  <a:close/>
                  <a:moveTo>
                    <a:pt x="323" y="283"/>
                  </a:moveTo>
                  <a:cubicBezTo>
                    <a:pt x="324" y="283"/>
                    <a:pt x="324" y="282"/>
                    <a:pt x="325" y="282"/>
                  </a:cubicBezTo>
                  <a:cubicBezTo>
                    <a:pt x="325" y="282"/>
                    <a:pt x="326" y="282"/>
                    <a:pt x="327" y="283"/>
                  </a:cubicBezTo>
                  <a:cubicBezTo>
                    <a:pt x="328" y="284"/>
                    <a:pt x="329" y="283"/>
                    <a:pt x="329" y="283"/>
                  </a:cubicBezTo>
                  <a:cubicBezTo>
                    <a:pt x="331" y="282"/>
                    <a:pt x="333" y="281"/>
                    <a:pt x="335" y="280"/>
                  </a:cubicBezTo>
                  <a:cubicBezTo>
                    <a:pt x="336" y="279"/>
                    <a:pt x="336" y="279"/>
                    <a:pt x="337" y="278"/>
                  </a:cubicBezTo>
                  <a:cubicBezTo>
                    <a:pt x="338" y="278"/>
                    <a:pt x="339" y="278"/>
                    <a:pt x="339" y="278"/>
                  </a:cubicBezTo>
                  <a:cubicBezTo>
                    <a:pt x="339" y="279"/>
                    <a:pt x="339" y="279"/>
                    <a:pt x="338" y="280"/>
                  </a:cubicBezTo>
                  <a:cubicBezTo>
                    <a:pt x="338" y="280"/>
                    <a:pt x="338" y="280"/>
                    <a:pt x="338" y="280"/>
                  </a:cubicBezTo>
                  <a:cubicBezTo>
                    <a:pt x="338" y="281"/>
                    <a:pt x="338" y="281"/>
                    <a:pt x="338" y="282"/>
                  </a:cubicBezTo>
                  <a:cubicBezTo>
                    <a:pt x="339" y="282"/>
                    <a:pt x="340" y="282"/>
                    <a:pt x="340" y="283"/>
                  </a:cubicBezTo>
                  <a:cubicBezTo>
                    <a:pt x="342" y="284"/>
                    <a:pt x="343" y="284"/>
                    <a:pt x="345" y="284"/>
                  </a:cubicBezTo>
                  <a:cubicBezTo>
                    <a:pt x="347" y="283"/>
                    <a:pt x="349" y="282"/>
                    <a:pt x="351" y="284"/>
                  </a:cubicBezTo>
                  <a:cubicBezTo>
                    <a:pt x="352" y="284"/>
                    <a:pt x="353" y="283"/>
                    <a:pt x="352" y="283"/>
                  </a:cubicBezTo>
                  <a:cubicBezTo>
                    <a:pt x="352" y="281"/>
                    <a:pt x="352" y="279"/>
                    <a:pt x="351" y="277"/>
                  </a:cubicBezTo>
                  <a:cubicBezTo>
                    <a:pt x="351" y="275"/>
                    <a:pt x="351" y="275"/>
                    <a:pt x="349" y="275"/>
                  </a:cubicBezTo>
                  <a:cubicBezTo>
                    <a:pt x="348" y="275"/>
                    <a:pt x="347" y="274"/>
                    <a:pt x="346" y="272"/>
                  </a:cubicBezTo>
                  <a:cubicBezTo>
                    <a:pt x="346" y="271"/>
                    <a:pt x="345" y="271"/>
                    <a:pt x="345" y="270"/>
                  </a:cubicBezTo>
                  <a:cubicBezTo>
                    <a:pt x="345" y="269"/>
                    <a:pt x="344" y="269"/>
                    <a:pt x="343" y="270"/>
                  </a:cubicBezTo>
                  <a:cubicBezTo>
                    <a:pt x="343" y="270"/>
                    <a:pt x="343" y="271"/>
                    <a:pt x="342" y="271"/>
                  </a:cubicBezTo>
                  <a:cubicBezTo>
                    <a:pt x="342" y="271"/>
                    <a:pt x="342" y="270"/>
                    <a:pt x="341" y="270"/>
                  </a:cubicBezTo>
                  <a:cubicBezTo>
                    <a:pt x="341" y="269"/>
                    <a:pt x="341" y="269"/>
                    <a:pt x="340" y="269"/>
                  </a:cubicBezTo>
                  <a:cubicBezTo>
                    <a:pt x="340" y="268"/>
                    <a:pt x="339" y="268"/>
                    <a:pt x="338" y="269"/>
                  </a:cubicBezTo>
                  <a:cubicBezTo>
                    <a:pt x="337" y="270"/>
                    <a:pt x="336" y="271"/>
                    <a:pt x="335" y="272"/>
                  </a:cubicBezTo>
                  <a:cubicBezTo>
                    <a:pt x="334" y="272"/>
                    <a:pt x="334" y="272"/>
                    <a:pt x="334" y="273"/>
                  </a:cubicBezTo>
                  <a:cubicBezTo>
                    <a:pt x="332" y="274"/>
                    <a:pt x="331" y="275"/>
                    <a:pt x="329" y="276"/>
                  </a:cubicBezTo>
                  <a:cubicBezTo>
                    <a:pt x="328" y="278"/>
                    <a:pt x="326" y="279"/>
                    <a:pt x="324" y="280"/>
                  </a:cubicBezTo>
                  <a:cubicBezTo>
                    <a:pt x="324" y="281"/>
                    <a:pt x="323" y="281"/>
                    <a:pt x="323" y="283"/>
                  </a:cubicBezTo>
                  <a:close/>
                  <a:moveTo>
                    <a:pt x="362" y="317"/>
                  </a:moveTo>
                  <a:cubicBezTo>
                    <a:pt x="363" y="317"/>
                    <a:pt x="364" y="317"/>
                    <a:pt x="365" y="316"/>
                  </a:cubicBezTo>
                  <a:cubicBezTo>
                    <a:pt x="368" y="315"/>
                    <a:pt x="370" y="313"/>
                    <a:pt x="373" y="312"/>
                  </a:cubicBezTo>
                  <a:cubicBezTo>
                    <a:pt x="374" y="312"/>
                    <a:pt x="374" y="311"/>
                    <a:pt x="375" y="311"/>
                  </a:cubicBezTo>
                  <a:cubicBezTo>
                    <a:pt x="375" y="310"/>
                    <a:pt x="376" y="310"/>
                    <a:pt x="375" y="309"/>
                  </a:cubicBezTo>
                  <a:cubicBezTo>
                    <a:pt x="375" y="309"/>
                    <a:pt x="374" y="309"/>
                    <a:pt x="374" y="309"/>
                  </a:cubicBezTo>
                  <a:cubicBezTo>
                    <a:pt x="373" y="309"/>
                    <a:pt x="373" y="309"/>
                    <a:pt x="372" y="309"/>
                  </a:cubicBezTo>
                  <a:cubicBezTo>
                    <a:pt x="371" y="310"/>
                    <a:pt x="370" y="311"/>
                    <a:pt x="368" y="310"/>
                  </a:cubicBezTo>
                  <a:cubicBezTo>
                    <a:pt x="368" y="310"/>
                    <a:pt x="367" y="310"/>
                    <a:pt x="366" y="311"/>
                  </a:cubicBezTo>
                  <a:cubicBezTo>
                    <a:pt x="364" y="312"/>
                    <a:pt x="363" y="314"/>
                    <a:pt x="360" y="315"/>
                  </a:cubicBezTo>
                  <a:cubicBezTo>
                    <a:pt x="359" y="315"/>
                    <a:pt x="359" y="316"/>
                    <a:pt x="360" y="316"/>
                  </a:cubicBezTo>
                  <a:cubicBezTo>
                    <a:pt x="360" y="317"/>
                    <a:pt x="361" y="317"/>
                    <a:pt x="362" y="317"/>
                  </a:cubicBezTo>
                  <a:close/>
                  <a:moveTo>
                    <a:pt x="383" y="302"/>
                  </a:moveTo>
                  <a:cubicBezTo>
                    <a:pt x="380" y="301"/>
                    <a:pt x="378" y="302"/>
                    <a:pt x="375" y="304"/>
                  </a:cubicBezTo>
                  <a:cubicBezTo>
                    <a:pt x="375" y="304"/>
                    <a:pt x="375" y="305"/>
                    <a:pt x="375" y="305"/>
                  </a:cubicBezTo>
                  <a:cubicBezTo>
                    <a:pt x="375" y="306"/>
                    <a:pt x="376" y="306"/>
                    <a:pt x="376" y="306"/>
                  </a:cubicBezTo>
                  <a:cubicBezTo>
                    <a:pt x="378" y="305"/>
                    <a:pt x="381" y="305"/>
                    <a:pt x="383" y="305"/>
                  </a:cubicBezTo>
                  <a:cubicBezTo>
                    <a:pt x="385" y="306"/>
                    <a:pt x="386" y="305"/>
                    <a:pt x="388" y="304"/>
                  </a:cubicBezTo>
                  <a:cubicBezTo>
                    <a:pt x="388" y="303"/>
                    <a:pt x="388" y="302"/>
                    <a:pt x="388" y="301"/>
                  </a:cubicBezTo>
                  <a:cubicBezTo>
                    <a:pt x="388" y="300"/>
                    <a:pt x="387" y="300"/>
                    <a:pt x="386" y="301"/>
                  </a:cubicBezTo>
                  <a:cubicBezTo>
                    <a:pt x="385" y="302"/>
                    <a:pt x="384" y="302"/>
                    <a:pt x="383" y="302"/>
                  </a:cubicBezTo>
                  <a:close/>
                  <a:moveTo>
                    <a:pt x="191" y="268"/>
                  </a:moveTo>
                  <a:cubicBezTo>
                    <a:pt x="191" y="268"/>
                    <a:pt x="191" y="267"/>
                    <a:pt x="191" y="267"/>
                  </a:cubicBezTo>
                  <a:cubicBezTo>
                    <a:pt x="190" y="265"/>
                    <a:pt x="188" y="264"/>
                    <a:pt x="187" y="262"/>
                  </a:cubicBezTo>
                  <a:cubicBezTo>
                    <a:pt x="187" y="262"/>
                    <a:pt x="186" y="262"/>
                    <a:pt x="186" y="262"/>
                  </a:cubicBezTo>
                  <a:cubicBezTo>
                    <a:pt x="186" y="262"/>
                    <a:pt x="186" y="262"/>
                    <a:pt x="186" y="262"/>
                  </a:cubicBezTo>
                  <a:cubicBezTo>
                    <a:pt x="186" y="263"/>
                    <a:pt x="186" y="264"/>
                    <a:pt x="186" y="264"/>
                  </a:cubicBezTo>
                  <a:cubicBezTo>
                    <a:pt x="187" y="266"/>
                    <a:pt x="188" y="268"/>
                    <a:pt x="191" y="268"/>
                  </a:cubicBezTo>
                  <a:close/>
                  <a:moveTo>
                    <a:pt x="298" y="92"/>
                  </a:moveTo>
                  <a:cubicBezTo>
                    <a:pt x="297" y="92"/>
                    <a:pt x="297" y="93"/>
                    <a:pt x="297" y="93"/>
                  </a:cubicBezTo>
                  <a:cubicBezTo>
                    <a:pt x="297" y="94"/>
                    <a:pt x="298" y="95"/>
                    <a:pt x="298" y="95"/>
                  </a:cubicBezTo>
                  <a:cubicBezTo>
                    <a:pt x="299" y="95"/>
                    <a:pt x="299" y="94"/>
                    <a:pt x="299" y="94"/>
                  </a:cubicBezTo>
                  <a:cubicBezTo>
                    <a:pt x="299" y="93"/>
                    <a:pt x="299" y="92"/>
                    <a:pt x="298" y="92"/>
                  </a:cubicBezTo>
                  <a:close/>
                  <a:moveTo>
                    <a:pt x="461" y="230"/>
                  </a:moveTo>
                  <a:cubicBezTo>
                    <a:pt x="459" y="230"/>
                    <a:pt x="457" y="231"/>
                    <a:pt x="457" y="233"/>
                  </a:cubicBezTo>
                  <a:cubicBezTo>
                    <a:pt x="458" y="233"/>
                    <a:pt x="460" y="231"/>
                    <a:pt x="461" y="230"/>
                  </a:cubicBezTo>
                  <a:close/>
                  <a:moveTo>
                    <a:pt x="31" y="108"/>
                  </a:moveTo>
                  <a:cubicBezTo>
                    <a:pt x="31" y="108"/>
                    <a:pt x="30" y="108"/>
                    <a:pt x="30" y="108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30" y="109"/>
                    <a:pt x="30" y="109"/>
                    <a:pt x="30" y="109"/>
                  </a:cubicBezTo>
                  <a:cubicBezTo>
                    <a:pt x="31" y="110"/>
                    <a:pt x="31" y="110"/>
                    <a:pt x="32" y="110"/>
                  </a:cubicBezTo>
                  <a:cubicBezTo>
                    <a:pt x="33" y="110"/>
                    <a:pt x="33" y="110"/>
                    <a:pt x="33" y="109"/>
                  </a:cubicBezTo>
                  <a:cubicBezTo>
                    <a:pt x="33" y="109"/>
                    <a:pt x="33" y="108"/>
                    <a:pt x="32" y="108"/>
                  </a:cubicBezTo>
                  <a:cubicBezTo>
                    <a:pt x="32" y="108"/>
                    <a:pt x="31" y="108"/>
                    <a:pt x="31" y="108"/>
                  </a:cubicBezTo>
                  <a:close/>
                  <a:moveTo>
                    <a:pt x="142" y="81"/>
                  </a:moveTo>
                  <a:cubicBezTo>
                    <a:pt x="142" y="80"/>
                    <a:pt x="142" y="79"/>
                    <a:pt x="141" y="78"/>
                  </a:cubicBezTo>
                  <a:cubicBezTo>
                    <a:pt x="141" y="78"/>
                    <a:pt x="140" y="78"/>
                    <a:pt x="140" y="78"/>
                  </a:cubicBezTo>
                  <a:cubicBezTo>
                    <a:pt x="140" y="80"/>
                    <a:pt x="141" y="80"/>
                    <a:pt x="142" y="81"/>
                  </a:cubicBezTo>
                  <a:cubicBezTo>
                    <a:pt x="142" y="81"/>
                    <a:pt x="142" y="81"/>
                    <a:pt x="142" y="81"/>
                  </a:cubicBezTo>
                  <a:close/>
                  <a:moveTo>
                    <a:pt x="262" y="84"/>
                  </a:moveTo>
                  <a:cubicBezTo>
                    <a:pt x="261" y="84"/>
                    <a:pt x="261" y="83"/>
                    <a:pt x="261" y="83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0" y="84"/>
                    <a:pt x="260" y="84"/>
                    <a:pt x="260" y="84"/>
                  </a:cubicBezTo>
                  <a:cubicBezTo>
                    <a:pt x="260" y="85"/>
                    <a:pt x="260" y="85"/>
                    <a:pt x="261" y="85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85"/>
                    <a:pt x="261" y="84"/>
                    <a:pt x="262" y="84"/>
                  </a:cubicBezTo>
                  <a:close/>
                  <a:moveTo>
                    <a:pt x="191" y="272"/>
                  </a:moveTo>
                  <a:cubicBezTo>
                    <a:pt x="191" y="272"/>
                    <a:pt x="190" y="271"/>
                    <a:pt x="190" y="271"/>
                  </a:cubicBezTo>
                  <a:cubicBezTo>
                    <a:pt x="190" y="271"/>
                    <a:pt x="189" y="271"/>
                    <a:pt x="189" y="272"/>
                  </a:cubicBezTo>
                  <a:cubicBezTo>
                    <a:pt x="189" y="272"/>
                    <a:pt x="189" y="273"/>
                    <a:pt x="190" y="273"/>
                  </a:cubicBezTo>
                  <a:cubicBezTo>
                    <a:pt x="190" y="273"/>
                    <a:pt x="190" y="272"/>
                    <a:pt x="191" y="272"/>
                  </a:cubicBezTo>
                  <a:close/>
                  <a:moveTo>
                    <a:pt x="403" y="320"/>
                  </a:moveTo>
                  <a:cubicBezTo>
                    <a:pt x="403" y="320"/>
                    <a:pt x="403" y="320"/>
                    <a:pt x="404" y="320"/>
                  </a:cubicBezTo>
                  <a:cubicBezTo>
                    <a:pt x="404" y="320"/>
                    <a:pt x="404" y="319"/>
                    <a:pt x="404" y="319"/>
                  </a:cubicBezTo>
                  <a:cubicBezTo>
                    <a:pt x="404" y="319"/>
                    <a:pt x="404" y="319"/>
                    <a:pt x="404" y="319"/>
                  </a:cubicBezTo>
                  <a:cubicBezTo>
                    <a:pt x="403" y="319"/>
                    <a:pt x="403" y="319"/>
                    <a:pt x="403" y="319"/>
                  </a:cubicBezTo>
                  <a:cubicBezTo>
                    <a:pt x="402" y="319"/>
                    <a:pt x="402" y="319"/>
                    <a:pt x="402" y="320"/>
                  </a:cubicBezTo>
                  <a:cubicBezTo>
                    <a:pt x="402" y="320"/>
                    <a:pt x="402" y="320"/>
                    <a:pt x="403" y="320"/>
                  </a:cubicBezTo>
                  <a:close/>
                  <a:moveTo>
                    <a:pt x="182" y="258"/>
                  </a:moveTo>
                  <a:cubicBezTo>
                    <a:pt x="182" y="258"/>
                    <a:pt x="182" y="258"/>
                    <a:pt x="182" y="258"/>
                  </a:cubicBezTo>
                  <a:cubicBezTo>
                    <a:pt x="182" y="257"/>
                    <a:pt x="182" y="257"/>
                    <a:pt x="182" y="257"/>
                  </a:cubicBezTo>
                  <a:cubicBezTo>
                    <a:pt x="182" y="257"/>
                    <a:pt x="182" y="257"/>
                    <a:pt x="181" y="257"/>
                  </a:cubicBezTo>
                  <a:cubicBezTo>
                    <a:pt x="181" y="257"/>
                    <a:pt x="181" y="257"/>
                    <a:pt x="181" y="257"/>
                  </a:cubicBezTo>
                  <a:cubicBezTo>
                    <a:pt x="181" y="257"/>
                    <a:pt x="181" y="257"/>
                    <a:pt x="181" y="257"/>
                  </a:cubicBezTo>
                  <a:cubicBezTo>
                    <a:pt x="181" y="258"/>
                    <a:pt x="182" y="258"/>
                    <a:pt x="182" y="258"/>
                  </a:cubicBezTo>
                  <a:close/>
                  <a:moveTo>
                    <a:pt x="388" y="333"/>
                  </a:moveTo>
                  <a:cubicBezTo>
                    <a:pt x="388" y="333"/>
                    <a:pt x="388" y="334"/>
                    <a:pt x="388" y="334"/>
                  </a:cubicBezTo>
                  <a:cubicBezTo>
                    <a:pt x="388" y="334"/>
                    <a:pt x="388" y="335"/>
                    <a:pt x="388" y="334"/>
                  </a:cubicBezTo>
                  <a:cubicBezTo>
                    <a:pt x="388" y="334"/>
                    <a:pt x="388" y="334"/>
                    <a:pt x="388" y="334"/>
                  </a:cubicBezTo>
                  <a:cubicBezTo>
                    <a:pt x="388" y="333"/>
                    <a:pt x="388" y="333"/>
                    <a:pt x="388" y="333"/>
                  </a:cubicBezTo>
                  <a:close/>
                  <a:moveTo>
                    <a:pt x="26" y="105"/>
                  </a:moveTo>
                  <a:cubicBezTo>
                    <a:pt x="26" y="105"/>
                    <a:pt x="27" y="104"/>
                    <a:pt x="26" y="104"/>
                  </a:cubicBezTo>
                  <a:cubicBezTo>
                    <a:pt x="26" y="104"/>
                    <a:pt x="26" y="103"/>
                    <a:pt x="26" y="103"/>
                  </a:cubicBezTo>
                  <a:cubicBezTo>
                    <a:pt x="26" y="103"/>
                    <a:pt x="25" y="104"/>
                    <a:pt x="25" y="104"/>
                  </a:cubicBezTo>
                  <a:cubicBezTo>
                    <a:pt x="25" y="104"/>
                    <a:pt x="26" y="104"/>
                    <a:pt x="26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7668313" y="2569672"/>
              <a:ext cx="1085864" cy="1711328"/>
            </a:xfrm>
            <a:custGeom>
              <a:avLst/>
              <a:gdLst>
                <a:gd name="T0" fmla="*/ 88 w 256"/>
                <a:gd name="T1" fmla="*/ 41 h 403"/>
                <a:gd name="T2" fmla="*/ 93 w 256"/>
                <a:gd name="T3" fmla="*/ 21 h 403"/>
                <a:gd name="T4" fmla="*/ 112 w 256"/>
                <a:gd name="T5" fmla="*/ 30 h 403"/>
                <a:gd name="T6" fmla="*/ 115 w 256"/>
                <a:gd name="T7" fmla="*/ 15 h 403"/>
                <a:gd name="T8" fmla="*/ 127 w 256"/>
                <a:gd name="T9" fmla="*/ 9 h 403"/>
                <a:gd name="T10" fmla="*/ 119 w 256"/>
                <a:gd name="T11" fmla="*/ 5 h 403"/>
                <a:gd name="T12" fmla="*/ 143 w 256"/>
                <a:gd name="T13" fmla="*/ 7 h 403"/>
                <a:gd name="T14" fmla="*/ 193 w 256"/>
                <a:gd name="T15" fmla="*/ 0 h 403"/>
                <a:gd name="T16" fmla="*/ 217 w 256"/>
                <a:gd name="T17" fmla="*/ 20 h 403"/>
                <a:gd name="T18" fmla="*/ 168 w 256"/>
                <a:gd name="T19" fmla="*/ 48 h 403"/>
                <a:gd name="T20" fmla="*/ 192 w 256"/>
                <a:gd name="T21" fmla="*/ 55 h 403"/>
                <a:gd name="T22" fmla="*/ 214 w 256"/>
                <a:gd name="T23" fmla="*/ 38 h 403"/>
                <a:gd name="T24" fmla="*/ 217 w 256"/>
                <a:gd name="T25" fmla="*/ 60 h 403"/>
                <a:gd name="T26" fmla="*/ 236 w 256"/>
                <a:gd name="T27" fmla="*/ 43 h 403"/>
                <a:gd name="T28" fmla="*/ 240 w 256"/>
                <a:gd name="T29" fmla="*/ 78 h 403"/>
                <a:gd name="T30" fmla="*/ 232 w 256"/>
                <a:gd name="T31" fmla="*/ 83 h 403"/>
                <a:gd name="T32" fmla="*/ 224 w 256"/>
                <a:gd name="T33" fmla="*/ 100 h 403"/>
                <a:gd name="T34" fmla="*/ 224 w 256"/>
                <a:gd name="T35" fmla="*/ 127 h 403"/>
                <a:gd name="T36" fmla="*/ 221 w 256"/>
                <a:gd name="T37" fmla="*/ 150 h 403"/>
                <a:gd name="T38" fmla="*/ 227 w 256"/>
                <a:gd name="T39" fmla="*/ 165 h 403"/>
                <a:gd name="T40" fmla="*/ 215 w 256"/>
                <a:gd name="T41" fmla="*/ 177 h 403"/>
                <a:gd name="T42" fmla="*/ 222 w 256"/>
                <a:gd name="T43" fmla="*/ 193 h 403"/>
                <a:gd name="T44" fmla="*/ 221 w 256"/>
                <a:gd name="T45" fmla="*/ 209 h 403"/>
                <a:gd name="T46" fmla="*/ 222 w 256"/>
                <a:gd name="T47" fmla="*/ 224 h 403"/>
                <a:gd name="T48" fmla="*/ 209 w 256"/>
                <a:gd name="T49" fmla="*/ 239 h 403"/>
                <a:gd name="T50" fmla="*/ 212 w 256"/>
                <a:gd name="T51" fmla="*/ 249 h 403"/>
                <a:gd name="T52" fmla="*/ 203 w 256"/>
                <a:gd name="T53" fmla="*/ 244 h 403"/>
                <a:gd name="T54" fmla="*/ 213 w 256"/>
                <a:gd name="T55" fmla="*/ 268 h 403"/>
                <a:gd name="T56" fmla="*/ 206 w 256"/>
                <a:gd name="T57" fmla="*/ 279 h 403"/>
                <a:gd name="T58" fmla="*/ 198 w 256"/>
                <a:gd name="T59" fmla="*/ 285 h 403"/>
                <a:gd name="T60" fmla="*/ 202 w 256"/>
                <a:gd name="T61" fmla="*/ 300 h 403"/>
                <a:gd name="T62" fmla="*/ 171 w 256"/>
                <a:gd name="T63" fmla="*/ 311 h 403"/>
                <a:gd name="T64" fmla="*/ 148 w 256"/>
                <a:gd name="T65" fmla="*/ 338 h 403"/>
                <a:gd name="T66" fmla="*/ 135 w 256"/>
                <a:gd name="T67" fmla="*/ 352 h 403"/>
                <a:gd name="T68" fmla="*/ 129 w 256"/>
                <a:gd name="T69" fmla="*/ 376 h 403"/>
                <a:gd name="T70" fmla="*/ 117 w 256"/>
                <a:gd name="T71" fmla="*/ 399 h 403"/>
                <a:gd name="T72" fmla="*/ 98 w 256"/>
                <a:gd name="T73" fmla="*/ 381 h 403"/>
                <a:gd name="T74" fmla="*/ 87 w 256"/>
                <a:gd name="T75" fmla="*/ 357 h 403"/>
                <a:gd name="T76" fmla="*/ 83 w 256"/>
                <a:gd name="T77" fmla="*/ 313 h 403"/>
                <a:gd name="T78" fmla="*/ 92 w 256"/>
                <a:gd name="T79" fmla="*/ 289 h 403"/>
                <a:gd name="T80" fmla="*/ 91 w 256"/>
                <a:gd name="T81" fmla="*/ 282 h 403"/>
                <a:gd name="T82" fmla="*/ 83 w 256"/>
                <a:gd name="T83" fmla="*/ 267 h 403"/>
                <a:gd name="T84" fmla="*/ 74 w 256"/>
                <a:gd name="T85" fmla="*/ 257 h 403"/>
                <a:gd name="T86" fmla="*/ 68 w 256"/>
                <a:gd name="T87" fmla="*/ 219 h 403"/>
                <a:gd name="T88" fmla="*/ 45 w 256"/>
                <a:gd name="T89" fmla="*/ 188 h 403"/>
                <a:gd name="T90" fmla="*/ 28 w 256"/>
                <a:gd name="T91" fmla="*/ 188 h 403"/>
                <a:gd name="T92" fmla="*/ 18 w 256"/>
                <a:gd name="T93" fmla="*/ 179 h 403"/>
                <a:gd name="T94" fmla="*/ 24 w 256"/>
                <a:gd name="T95" fmla="*/ 162 h 403"/>
                <a:gd name="T96" fmla="*/ 9 w 256"/>
                <a:gd name="T97" fmla="*/ 155 h 403"/>
                <a:gd name="T98" fmla="*/ 14 w 256"/>
                <a:gd name="T99" fmla="*/ 129 h 403"/>
                <a:gd name="T100" fmla="*/ 33 w 256"/>
                <a:gd name="T101" fmla="*/ 105 h 403"/>
                <a:gd name="T102" fmla="*/ 26 w 256"/>
                <a:gd name="T103" fmla="*/ 84 h 403"/>
                <a:gd name="T104" fmla="*/ 53 w 256"/>
                <a:gd name="T105" fmla="*/ 41 h 403"/>
                <a:gd name="T106" fmla="*/ 64 w 256"/>
                <a:gd name="T107" fmla="*/ 33 h 403"/>
                <a:gd name="T108" fmla="*/ 192 w 256"/>
                <a:gd name="T109" fmla="*/ 266 h 403"/>
                <a:gd name="T110" fmla="*/ 188 w 256"/>
                <a:gd name="T111" fmla="*/ 282 h 403"/>
                <a:gd name="T112" fmla="*/ 189 w 256"/>
                <a:gd name="T113" fmla="*/ 288 h 403"/>
                <a:gd name="T114" fmla="*/ 96 w 256"/>
                <a:gd name="T115" fmla="*/ 49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6" h="403">
                  <a:moveTo>
                    <a:pt x="82" y="43"/>
                  </a:moveTo>
                  <a:cubicBezTo>
                    <a:pt x="83" y="42"/>
                    <a:pt x="83" y="41"/>
                    <a:pt x="83" y="40"/>
                  </a:cubicBezTo>
                  <a:cubicBezTo>
                    <a:pt x="84" y="38"/>
                    <a:pt x="84" y="37"/>
                    <a:pt x="83" y="36"/>
                  </a:cubicBezTo>
                  <a:cubicBezTo>
                    <a:pt x="81" y="34"/>
                    <a:pt x="82" y="31"/>
                    <a:pt x="82" y="29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85" y="29"/>
                    <a:pt x="85" y="29"/>
                    <a:pt x="86" y="30"/>
                  </a:cubicBezTo>
                  <a:cubicBezTo>
                    <a:pt x="87" y="32"/>
                    <a:pt x="88" y="34"/>
                    <a:pt x="90" y="36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1" y="39"/>
                    <a:pt x="91" y="39"/>
                    <a:pt x="89" y="40"/>
                  </a:cubicBezTo>
                  <a:cubicBezTo>
                    <a:pt x="89" y="41"/>
                    <a:pt x="88" y="41"/>
                    <a:pt x="88" y="41"/>
                  </a:cubicBezTo>
                  <a:cubicBezTo>
                    <a:pt x="88" y="41"/>
                    <a:pt x="89" y="42"/>
                    <a:pt x="89" y="42"/>
                  </a:cubicBezTo>
                  <a:cubicBezTo>
                    <a:pt x="89" y="42"/>
                    <a:pt x="90" y="42"/>
                    <a:pt x="90" y="42"/>
                  </a:cubicBezTo>
                  <a:cubicBezTo>
                    <a:pt x="90" y="43"/>
                    <a:pt x="91" y="43"/>
                    <a:pt x="91" y="42"/>
                  </a:cubicBezTo>
                  <a:cubicBezTo>
                    <a:pt x="92" y="41"/>
                    <a:pt x="93" y="41"/>
                    <a:pt x="94" y="42"/>
                  </a:cubicBezTo>
                  <a:cubicBezTo>
                    <a:pt x="95" y="42"/>
                    <a:pt x="95" y="43"/>
                    <a:pt x="96" y="43"/>
                  </a:cubicBezTo>
                  <a:cubicBezTo>
                    <a:pt x="97" y="43"/>
                    <a:pt x="97" y="42"/>
                    <a:pt x="97" y="42"/>
                  </a:cubicBezTo>
                  <a:cubicBezTo>
                    <a:pt x="97" y="42"/>
                    <a:pt x="98" y="41"/>
                    <a:pt x="97" y="41"/>
                  </a:cubicBezTo>
                  <a:cubicBezTo>
                    <a:pt x="97" y="40"/>
                    <a:pt x="97" y="40"/>
                    <a:pt x="96" y="39"/>
                  </a:cubicBezTo>
                  <a:cubicBezTo>
                    <a:pt x="93" y="34"/>
                    <a:pt x="92" y="29"/>
                    <a:pt x="91" y="23"/>
                  </a:cubicBezTo>
                  <a:cubicBezTo>
                    <a:pt x="91" y="22"/>
                    <a:pt x="92" y="21"/>
                    <a:pt x="93" y="21"/>
                  </a:cubicBezTo>
                  <a:cubicBezTo>
                    <a:pt x="96" y="20"/>
                    <a:pt x="99" y="21"/>
                    <a:pt x="101" y="24"/>
                  </a:cubicBezTo>
                  <a:cubicBezTo>
                    <a:pt x="102" y="27"/>
                    <a:pt x="104" y="29"/>
                    <a:pt x="106" y="31"/>
                  </a:cubicBezTo>
                  <a:cubicBezTo>
                    <a:pt x="107" y="32"/>
                    <a:pt x="108" y="34"/>
                    <a:pt x="110" y="35"/>
                  </a:cubicBezTo>
                  <a:cubicBezTo>
                    <a:pt x="112" y="36"/>
                    <a:pt x="113" y="37"/>
                    <a:pt x="113" y="39"/>
                  </a:cubicBezTo>
                  <a:cubicBezTo>
                    <a:pt x="114" y="42"/>
                    <a:pt x="115" y="44"/>
                    <a:pt x="117" y="46"/>
                  </a:cubicBezTo>
                  <a:cubicBezTo>
                    <a:pt x="117" y="46"/>
                    <a:pt x="118" y="47"/>
                    <a:pt x="119" y="46"/>
                  </a:cubicBezTo>
                  <a:cubicBezTo>
                    <a:pt x="120" y="46"/>
                    <a:pt x="120" y="45"/>
                    <a:pt x="119" y="44"/>
                  </a:cubicBezTo>
                  <a:cubicBezTo>
                    <a:pt x="118" y="42"/>
                    <a:pt x="117" y="39"/>
                    <a:pt x="116" y="36"/>
                  </a:cubicBezTo>
                  <a:cubicBezTo>
                    <a:pt x="116" y="34"/>
                    <a:pt x="115" y="33"/>
                    <a:pt x="113" y="31"/>
                  </a:cubicBezTo>
                  <a:cubicBezTo>
                    <a:pt x="113" y="31"/>
                    <a:pt x="112" y="31"/>
                    <a:pt x="112" y="30"/>
                  </a:cubicBezTo>
                  <a:cubicBezTo>
                    <a:pt x="110" y="28"/>
                    <a:pt x="108" y="26"/>
                    <a:pt x="108" y="23"/>
                  </a:cubicBezTo>
                  <a:cubicBezTo>
                    <a:pt x="107" y="21"/>
                    <a:pt x="107" y="20"/>
                    <a:pt x="106" y="19"/>
                  </a:cubicBezTo>
                  <a:cubicBezTo>
                    <a:pt x="106" y="17"/>
                    <a:pt x="106" y="17"/>
                    <a:pt x="107" y="16"/>
                  </a:cubicBezTo>
                  <a:cubicBezTo>
                    <a:pt x="110" y="15"/>
                    <a:pt x="112" y="15"/>
                    <a:pt x="115" y="18"/>
                  </a:cubicBezTo>
                  <a:cubicBezTo>
                    <a:pt x="117" y="20"/>
                    <a:pt x="119" y="23"/>
                    <a:pt x="120" y="26"/>
                  </a:cubicBezTo>
                  <a:cubicBezTo>
                    <a:pt x="120" y="26"/>
                    <a:pt x="120" y="27"/>
                    <a:pt x="120" y="27"/>
                  </a:cubicBezTo>
                  <a:cubicBezTo>
                    <a:pt x="121" y="28"/>
                    <a:pt x="121" y="28"/>
                    <a:pt x="121" y="28"/>
                  </a:cubicBezTo>
                  <a:cubicBezTo>
                    <a:pt x="122" y="27"/>
                    <a:pt x="122" y="27"/>
                    <a:pt x="122" y="26"/>
                  </a:cubicBezTo>
                  <a:cubicBezTo>
                    <a:pt x="122" y="25"/>
                    <a:pt x="121" y="25"/>
                    <a:pt x="121" y="24"/>
                  </a:cubicBezTo>
                  <a:cubicBezTo>
                    <a:pt x="119" y="21"/>
                    <a:pt x="117" y="18"/>
                    <a:pt x="115" y="15"/>
                  </a:cubicBezTo>
                  <a:cubicBezTo>
                    <a:pt x="115" y="14"/>
                    <a:pt x="114" y="14"/>
                    <a:pt x="114" y="14"/>
                  </a:cubicBezTo>
                  <a:cubicBezTo>
                    <a:pt x="114" y="13"/>
                    <a:pt x="114" y="12"/>
                    <a:pt x="115" y="12"/>
                  </a:cubicBezTo>
                  <a:cubicBezTo>
                    <a:pt x="116" y="12"/>
                    <a:pt x="116" y="11"/>
                    <a:pt x="117" y="11"/>
                  </a:cubicBezTo>
                  <a:cubicBezTo>
                    <a:pt x="120" y="11"/>
                    <a:pt x="123" y="11"/>
                    <a:pt x="126" y="11"/>
                  </a:cubicBezTo>
                  <a:cubicBezTo>
                    <a:pt x="129" y="11"/>
                    <a:pt x="132" y="13"/>
                    <a:pt x="134" y="15"/>
                  </a:cubicBezTo>
                  <a:cubicBezTo>
                    <a:pt x="136" y="18"/>
                    <a:pt x="138" y="20"/>
                    <a:pt x="138" y="24"/>
                  </a:cubicBezTo>
                  <a:cubicBezTo>
                    <a:pt x="139" y="21"/>
                    <a:pt x="139" y="18"/>
                    <a:pt x="139" y="16"/>
                  </a:cubicBezTo>
                  <a:cubicBezTo>
                    <a:pt x="138" y="15"/>
                    <a:pt x="138" y="14"/>
                    <a:pt x="137" y="14"/>
                  </a:cubicBezTo>
                  <a:cubicBezTo>
                    <a:pt x="135" y="13"/>
                    <a:pt x="134" y="12"/>
                    <a:pt x="132" y="11"/>
                  </a:cubicBezTo>
                  <a:cubicBezTo>
                    <a:pt x="130" y="9"/>
                    <a:pt x="129" y="9"/>
                    <a:pt x="127" y="9"/>
                  </a:cubicBezTo>
                  <a:cubicBezTo>
                    <a:pt x="123" y="9"/>
                    <a:pt x="119" y="9"/>
                    <a:pt x="116" y="9"/>
                  </a:cubicBezTo>
                  <a:cubicBezTo>
                    <a:pt x="115" y="9"/>
                    <a:pt x="114" y="9"/>
                    <a:pt x="113" y="9"/>
                  </a:cubicBezTo>
                  <a:cubicBezTo>
                    <a:pt x="111" y="9"/>
                    <a:pt x="110" y="7"/>
                    <a:pt x="109" y="5"/>
                  </a:cubicBezTo>
                  <a:cubicBezTo>
                    <a:pt x="109" y="4"/>
                    <a:pt x="110" y="1"/>
                    <a:pt x="112" y="0"/>
                  </a:cubicBezTo>
                  <a:cubicBezTo>
                    <a:pt x="112" y="0"/>
                    <a:pt x="113" y="0"/>
                    <a:pt x="114" y="1"/>
                  </a:cubicBezTo>
                  <a:cubicBezTo>
                    <a:pt x="115" y="1"/>
                    <a:pt x="116" y="2"/>
                    <a:pt x="117" y="3"/>
                  </a:cubicBezTo>
                  <a:cubicBezTo>
                    <a:pt x="117" y="4"/>
                    <a:pt x="117" y="4"/>
                    <a:pt x="118" y="5"/>
                  </a:cubicBezTo>
                  <a:cubicBezTo>
                    <a:pt x="118" y="5"/>
                    <a:pt x="118" y="5"/>
                    <a:pt x="119" y="6"/>
                  </a:cubicBezTo>
                  <a:cubicBezTo>
                    <a:pt x="119" y="6"/>
                    <a:pt x="119" y="6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8" y="4"/>
                    <a:pt x="118" y="3"/>
                    <a:pt x="117" y="3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7" y="0"/>
                    <a:pt x="117" y="0"/>
                  </a:cubicBezTo>
                  <a:cubicBezTo>
                    <a:pt x="118" y="0"/>
                    <a:pt x="119" y="0"/>
                    <a:pt x="119" y="0"/>
                  </a:cubicBezTo>
                  <a:cubicBezTo>
                    <a:pt x="123" y="0"/>
                    <a:pt x="127" y="0"/>
                    <a:pt x="131" y="0"/>
                  </a:cubicBezTo>
                  <a:cubicBezTo>
                    <a:pt x="132" y="0"/>
                    <a:pt x="134" y="0"/>
                    <a:pt x="135" y="2"/>
                  </a:cubicBezTo>
                  <a:cubicBezTo>
                    <a:pt x="136" y="4"/>
                    <a:pt x="137" y="5"/>
                    <a:pt x="139" y="4"/>
                  </a:cubicBezTo>
                  <a:cubicBezTo>
                    <a:pt x="141" y="4"/>
                    <a:pt x="142" y="6"/>
                    <a:pt x="143" y="8"/>
                  </a:cubicBezTo>
                  <a:cubicBezTo>
                    <a:pt x="143" y="9"/>
                    <a:pt x="143" y="9"/>
                    <a:pt x="144" y="10"/>
                  </a:cubicBezTo>
                  <a:cubicBezTo>
                    <a:pt x="144" y="9"/>
                    <a:pt x="144" y="8"/>
                    <a:pt x="143" y="7"/>
                  </a:cubicBezTo>
                  <a:cubicBezTo>
                    <a:pt x="143" y="5"/>
                    <a:pt x="143" y="4"/>
                    <a:pt x="143" y="2"/>
                  </a:cubicBezTo>
                  <a:cubicBezTo>
                    <a:pt x="143" y="1"/>
                    <a:pt x="144" y="0"/>
                    <a:pt x="145" y="0"/>
                  </a:cubicBezTo>
                  <a:cubicBezTo>
                    <a:pt x="146" y="0"/>
                    <a:pt x="146" y="0"/>
                    <a:pt x="147" y="0"/>
                  </a:cubicBezTo>
                  <a:cubicBezTo>
                    <a:pt x="154" y="0"/>
                    <a:pt x="160" y="0"/>
                    <a:pt x="167" y="0"/>
                  </a:cubicBezTo>
                  <a:cubicBezTo>
                    <a:pt x="167" y="0"/>
                    <a:pt x="167" y="0"/>
                    <a:pt x="168" y="0"/>
                  </a:cubicBezTo>
                  <a:cubicBezTo>
                    <a:pt x="170" y="0"/>
                    <a:pt x="171" y="1"/>
                    <a:pt x="169" y="4"/>
                  </a:cubicBezTo>
                  <a:cubicBezTo>
                    <a:pt x="171" y="3"/>
                    <a:pt x="174" y="3"/>
                    <a:pt x="176" y="1"/>
                  </a:cubicBezTo>
                  <a:cubicBezTo>
                    <a:pt x="177" y="0"/>
                    <a:pt x="178" y="0"/>
                    <a:pt x="179" y="0"/>
                  </a:cubicBezTo>
                  <a:cubicBezTo>
                    <a:pt x="183" y="0"/>
                    <a:pt x="186" y="0"/>
                    <a:pt x="189" y="1"/>
                  </a:cubicBezTo>
                  <a:cubicBezTo>
                    <a:pt x="190" y="1"/>
                    <a:pt x="192" y="1"/>
                    <a:pt x="193" y="0"/>
                  </a:cubicBezTo>
                  <a:cubicBezTo>
                    <a:pt x="196" y="0"/>
                    <a:pt x="198" y="0"/>
                    <a:pt x="201" y="0"/>
                  </a:cubicBezTo>
                  <a:cubicBezTo>
                    <a:pt x="202" y="0"/>
                    <a:pt x="203" y="1"/>
                    <a:pt x="203" y="3"/>
                  </a:cubicBezTo>
                  <a:cubicBezTo>
                    <a:pt x="203" y="4"/>
                    <a:pt x="203" y="5"/>
                    <a:pt x="202" y="5"/>
                  </a:cubicBezTo>
                  <a:cubicBezTo>
                    <a:pt x="202" y="6"/>
                    <a:pt x="202" y="7"/>
                    <a:pt x="202" y="8"/>
                  </a:cubicBezTo>
                  <a:cubicBezTo>
                    <a:pt x="203" y="9"/>
                    <a:pt x="203" y="8"/>
                    <a:pt x="203" y="7"/>
                  </a:cubicBezTo>
                  <a:cubicBezTo>
                    <a:pt x="205" y="6"/>
                    <a:pt x="207" y="6"/>
                    <a:pt x="208" y="8"/>
                  </a:cubicBezTo>
                  <a:cubicBezTo>
                    <a:pt x="209" y="8"/>
                    <a:pt x="209" y="9"/>
                    <a:pt x="210" y="10"/>
                  </a:cubicBezTo>
                  <a:cubicBezTo>
                    <a:pt x="210" y="11"/>
                    <a:pt x="211" y="11"/>
                    <a:pt x="212" y="11"/>
                  </a:cubicBezTo>
                  <a:cubicBezTo>
                    <a:pt x="214" y="12"/>
                    <a:pt x="216" y="15"/>
                    <a:pt x="217" y="17"/>
                  </a:cubicBezTo>
                  <a:cubicBezTo>
                    <a:pt x="218" y="18"/>
                    <a:pt x="217" y="19"/>
                    <a:pt x="217" y="20"/>
                  </a:cubicBezTo>
                  <a:cubicBezTo>
                    <a:pt x="216" y="23"/>
                    <a:pt x="215" y="25"/>
                    <a:pt x="213" y="27"/>
                  </a:cubicBezTo>
                  <a:cubicBezTo>
                    <a:pt x="213" y="28"/>
                    <a:pt x="211" y="29"/>
                    <a:pt x="210" y="29"/>
                  </a:cubicBezTo>
                  <a:cubicBezTo>
                    <a:pt x="208" y="30"/>
                    <a:pt x="206" y="31"/>
                    <a:pt x="204" y="33"/>
                  </a:cubicBezTo>
                  <a:cubicBezTo>
                    <a:pt x="202" y="35"/>
                    <a:pt x="199" y="35"/>
                    <a:pt x="197" y="34"/>
                  </a:cubicBezTo>
                  <a:cubicBezTo>
                    <a:pt x="196" y="34"/>
                    <a:pt x="194" y="34"/>
                    <a:pt x="193" y="34"/>
                  </a:cubicBezTo>
                  <a:cubicBezTo>
                    <a:pt x="190" y="33"/>
                    <a:pt x="188" y="33"/>
                    <a:pt x="185" y="34"/>
                  </a:cubicBezTo>
                  <a:cubicBezTo>
                    <a:pt x="183" y="35"/>
                    <a:pt x="182" y="36"/>
                    <a:pt x="180" y="37"/>
                  </a:cubicBezTo>
                  <a:cubicBezTo>
                    <a:pt x="179" y="39"/>
                    <a:pt x="177" y="40"/>
                    <a:pt x="175" y="40"/>
                  </a:cubicBezTo>
                  <a:cubicBezTo>
                    <a:pt x="173" y="41"/>
                    <a:pt x="171" y="43"/>
                    <a:pt x="170" y="44"/>
                  </a:cubicBezTo>
                  <a:cubicBezTo>
                    <a:pt x="168" y="45"/>
                    <a:pt x="168" y="46"/>
                    <a:pt x="168" y="48"/>
                  </a:cubicBezTo>
                  <a:cubicBezTo>
                    <a:pt x="168" y="49"/>
                    <a:pt x="168" y="49"/>
                    <a:pt x="169" y="49"/>
                  </a:cubicBezTo>
                  <a:cubicBezTo>
                    <a:pt x="169" y="49"/>
                    <a:pt x="169" y="49"/>
                    <a:pt x="170" y="49"/>
                  </a:cubicBezTo>
                  <a:cubicBezTo>
                    <a:pt x="171" y="46"/>
                    <a:pt x="174" y="44"/>
                    <a:pt x="177" y="43"/>
                  </a:cubicBezTo>
                  <a:cubicBezTo>
                    <a:pt x="180" y="42"/>
                    <a:pt x="182" y="41"/>
                    <a:pt x="184" y="40"/>
                  </a:cubicBezTo>
                  <a:cubicBezTo>
                    <a:pt x="185" y="39"/>
                    <a:pt x="185" y="39"/>
                    <a:pt x="186" y="39"/>
                  </a:cubicBezTo>
                  <a:cubicBezTo>
                    <a:pt x="189" y="39"/>
                    <a:pt x="192" y="38"/>
                    <a:pt x="195" y="38"/>
                  </a:cubicBezTo>
                  <a:cubicBezTo>
                    <a:pt x="197" y="39"/>
                    <a:pt x="198" y="39"/>
                    <a:pt x="199" y="39"/>
                  </a:cubicBezTo>
                  <a:cubicBezTo>
                    <a:pt x="201" y="39"/>
                    <a:pt x="201" y="40"/>
                    <a:pt x="201" y="41"/>
                  </a:cubicBezTo>
                  <a:cubicBezTo>
                    <a:pt x="201" y="45"/>
                    <a:pt x="201" y="48"/>
                    <a:pt x="198" y="50"/>
                  </a:cubicBezTo>
                  <a:cubicBezTo>
                    <a:pt x="196" y="52"/>
                    <a:pt x="195" y="54"/>
                    <a:pt x="192" y="55"/>
                  </a:cubicBezTo>
                  <a:cubicBezTo>
                    <a:pt x="192" y="55"/>
                    <a:pt x="191" y="56"/>
                    <a:pt x="191" y="57"/>
                  </a:cubicBezTo>
                  <a:cubicBezTo>
                    <a:pt x="191" y="57"/>
                    <a:pt x="191" y="58"/>
                    <a:pt x="192" y="58"/>
                  </a:cubicBezTo>
                  <a:cubicBezTo>
                    <a:pt x="192" y="59"/>
                    <a:pt x="192" y="59"/>
                    <a:pt x="193" y="58"/>
                  </a:cubicBezTo>
                  <a:cubicBezTo>
                    <a:pt x="193" y="58"/>
                    <a:pt x="194" y="58"/>
                    <a:pt x="194" y="57"/>
                  </a:cubicBezTo>
                  <a:cubicBezTo>
                    <a:pt x="196" y="55"/>
                    <a:pt x="199" y="53"/>
                    <a:pt x="201" y="51"/>
                  </a:cubicBezTo>
                  <a:cubicBezTo>
                    <a:pt x="204" y="49"/>
                    <a:pt x="205" y="46"/>
                    <a:pt x="205" y="42"/>
                  </a:cubicBezTo>
                  <a:cubicBezTo>
                    <a:pt x="205" y="42"/>
                    <a:pt x="205" y="41"/>
                    <a:pt x="205" y="41"/>
                  </a:cubicBezTo>
                  <a:cubicBezTo>
                    <a:pt x="206" y="39"/>
                    <a:pt x="207" y="38"/>
                    <a:pt x="208" y="37"/>
                  </a:cubicBezTo>
                  <a:cubicBezTo>
                    <a:pt x="210" y="37"/>
                    <a:pt x="211" y="37"/>
                    <a:pt x="212" y="37"/>
                  </a:cubicBezTo>
                  <a:cubicBezTo>
                    <a:pt x="213" y="36"/>
                    <a:pt x="214" y="37"/>
                    <a:pt x="214" y="38"/>
                  </a:cubicBezTo>
                  <a:cubicBezTo>
                    <a:pt x="215" y="39"/>
                    <a:pt x="215" y="41"/>
                    <a:pt x="215" y="42"/>
                  </a:cubicBezTo>
                  <a:cubicBezTo>
                    <a:pt x="215" y="50"/>
                    <a:pt x="214" y="59"/>
                    <a:pt x="211" y="66"/>
                  </a:cubicBezTo>
                  <a:cubicBezTo>
                    <a:pt x="210" y="69"/>
                    <a:pt x="208" y="72"/>
                    <a:pt x="208" y="74"/>
                  </a:cubicBezTo>
                  <a:cubicBezTo>
                    <a:pt x="207" y="77"/>
                    <a:pt x="206" y="78"/>
                    <a:pt x="205" y="80"/>
                  </a:cubicBezTo>
                  <a:cubicBezTo>
                    <a:pt x="205" y="81"/>
                    <a:pt x="205" y="81"/>
                    <a:pt x="204" y="82"/>
                  </a:cubicBezTo>
                  <a:cubicBezTo>
                    <a:pt x="204" y="82"/>
                    <a:pt x="205" y="82"/>
                    <a:pt x="205" y="82"/>
                  </a:cubicBezTo>
                  <a:cubicBezTo>
                    <a:pt x="205" y="83"/>
                    <a:pt x="205" y="83"/>
                    <a:pt x="205" y="82"/>
                  </a:cubicBezTo>
                  <a:cubicBezTo>
                    <a:pt x="206" y="81"/>
                    <a:pt x="207" y="80"/>
                    <a:pt x="208" y="78"/>
                  </a:cubicBezTo>
                  <a:cubicBezTo>
                    <a:pt x="210" y="73"/>
                    <a:pt x="212" y="68"/>
                    <a:pt x="215" y="63"/>
                  </a:cubicBezTo>
                  <a:cubicBezTo>
                    <a:pt x="216" y="62"/>
                    <a:pt x="216" y="61"/>
                    <a:pt x="217" y="60"/>
                  </a:cubicBezTo>
                  <a:cubicBezTo>
                    <a:pt x="217" y="58"/>
                    <a:pt x="218" y="56"/>
                    <a:pt x="219" y="54"/>
                  </a:cubicBezTo>
                  <a:cubicBezTo>
                    <a:pt x="220" y="52"/>
                    <a:pt x="220" y="52"/>
                    <a:pt x="223" y="50"/>
                  </a:cubicBezTo>
                  <a:cubicBezTo>
                    <a:pt x="223" y="52"/>
                    <a:pt x="222" y="54"/>
                    <a:pt x="223" y="56"/>
                  </a:cubicBezTo>
                  <a:cubicBezTo>
                    <a:pt x="223" y="56"/>
                    <a:pt x="223" y="56"/>
                    <a:pt x="224" y="55"/>
                  </a:cubicBezTo>
                  <a:cubicBezTo>
                    <a:pt x="225" y="53"/>
                    <a:pt x="227" y="53"/>
                    <a:pt x="229" y="55"/>
                  </a:cubicBezTo>
                  <a:cubicBezTo>
                    <a:pt x="229" y="55"/>
                    <a:pt x="229" y="56"/>
                    <a:pt x="230" y="56"/>
                  </a:cubicBezTo>
                  <a:cubicBezTo>
                    <a:pt x="230" y="57"/>
                    <a:pt x="231" y="56"/>
                    <a:pt x="231" y="56"/>
                  </a:cubicBezTo>
                  <a:cubicBezTo>
                    <a:pt x="232" y="55"/>
                    <a:pt x="232" y="54"/>
                    <a:pt x="232" y="53"/>
                  </a:cubicBezTo>
                  <a:cubicBezTo>
                    <a:pt x="232" y="51"/>
                    <a:pt x="233" y="49"/>
                    <a:pt x="233" y="47"/>
                  </a:cubicBezTo>
                  <a:cubicBezTo>
                    <a:pt x="233" y="45"/>
                    <a:pt x="234" y="44"/>
                    <a:pt x="236" y="43"/>
                  </a:cubicBezTo>
                  <a:cubicBezTo>
                    <a:pt x="238" y="42"/>
                    <a:pt x="239" y="42"/>
                    <a:pt x="241" y="42"/>
                  </a:cubicBezTo>
                  <a:cubicBezTo>
                    <a:pt x="244" y="42"/>
                    <a:pt x="246" y="42"/>
                    <a:pt x="249" y="44"/>
                  </a:cubicBezTo>
                  <a:cubicBezTo>
                    <a:pt x="251" y="46"/>
                    <a:pt x="254" y="48"/>
                    <a:pt x="255" y="50"/>
                  </a:cubicBezTo>
                  <a:cubicBezTo>
                    <a:pt x="256" y="52"/>
                    <a:pt x="256" y="53"/>
                    <a:pt x="256" y="54"/>
                  </a:cubicBezTo>
                  <a:cubicBezTo>
                    <a:pt x="255" y="55"/>
                    <a:pt x="255" y="56"/>
                    <a:pt x="254" y="57"/>
                  </a:cubicBezTo>
                  <a:cubicBezTo>
                    <a:pt x="252" y="59"/>
                    <a:pt x="251" y="62"/>
                    <a:pt x="250" y="64"/>
                  </a:cubicBezTo>
                  <a:cubicBezTo>
                    <a:pt x="249" y="66"/>
                    <a:pt x="248" y="67"/>
                    <a:pt x="246" y="68"/>
                  </a:cubicBezTo>
                  <a:cubicBezTo>
                    <a:pt x="244" y="68"/>
                    <a:pt x="244" y="69"/>
                    <a:pt x="245" y="70"/>
                  </a:cubicBezTo>
                  <a:cubicBezTo>
                    <a:pt x="246" y="74"/>
                    <a:pt x="246" y="74"/>
                    <a:pt x="243" y="76"/>
                  </a:cubicBezTo>
                  <a:cubicBezTo>
                    <a:pt x="242" y="76"/>
                    <a:pt x="241" y="77"/>
                    <a:pt x="240" y="78"/>
                  </a:cubicBezTo>
                  <a:cubicBezTo>
                    <a:pt x="239" y="80"/>
                    <a:pt x="238" y="80"/>
                    <a:pt x="236" y="79"/>
                  </a:cubicBezTo>
                  <a:cubicBezTo>
                    <a:pt x="236" y="79"/>
                    <a:pt x="235" y="79"/>
                    <a:pt x="235" y="79"/>
                  </a:cubicBezTo>
                  <a:cubicBezTo>
                    <a:pt x="233" y="78"/>
                    <a:pt x="232" y="78"/>
                    <a:pt x="231" y="80"/>
                  </a:cubicBezTo>
                  <a:cubicBezTo>
                    <a:pt x="230" y="82"/>
                    <a:pt x="229" y="82"/>
                    <a:pt x="228" y="83"/>
                  </a:cubicBezTo>
                  <a:cubicBezTo>
                    <a:pt x="224" y="80"/>
                    <a:pt x="224" y="80"/>
                    <a:pt x="220" y="83"/>
                  </a:cubicBezTo>
                  <a:cubicBezTo>
                    <a:pt x="220" y="83"/>
                    <a:pt x="220" y="83"/>
                    <a:pt x="220" y="83"/>
                  </a:cubicBezTo>
                  <a:cubicBezTo>
                    <a:pt x="220" y="83"/>
                    <a:pt x="220" y="84"/>
                    <a:pt x="220" y="84"/>
                  </a:cubicBezTo>
                  <a:cubicBezTo>
                    <a:pt x="220" y="84"/>
                    <a:pt x="220" y="84"/>
                    <a:pt x="220" y="84"/>
                  </a:cubicBezTo>
                  <a:cubicBezTo>
                    <a:pt x="223" y="83"/>
                    <a:pt x="225" y="83"/>
                    <a:pt x="228" y="83"/>
                  </a:cubicBezTo>
                  <a:cubicBezTo>
                    <a:pt x="229" y="84"/>
                    <a:pt x="230" y="84"/>
                    <a:pt x="232" y="83"/>
                  </a:cubicBezTo>
                  <a:cubicBezTo>
                    <a:pt x="234" y="82"/>
                    <a:pt x="237" y="83"/>
                    <a:pt x="239" y="84"/>
                  </a:cubicBezTo>
                  <a:cubicBezTo>
                    <a:pt x="239" y="85"/>
                    <a:pt x="240" y="86"/>
                    <a:pt x="239" y="86"/>
                  </a:cubicBezTo>
                  <a:cubicBezTo>
                    <a:pt x="239" y="88"/>
                    <a:pt x="238" y="90"/>
                    <a:pt x="237" y="92"/>
                  </a:cubicBezTo>
                  <a:cubicBezTo>
                    <a:pt x="236" y="93"/>
                    <a:pt x="235" y="94"/>
                    <a:pt x="233" y="94"/>
                  </a:cubicBezTo>
                  <a:cubicBezTo>
                    <a:pt x="231" y="94"/>
                    <a:pt x="229" y="94"/>
                    <a:pt x="226" y="93"/>
                  </a:cubicBezTo>
                  <a:cubicBezTo>
                    <a:pt x="224" y="92"/>
                    <a:pt x="224" y="93"/>
                    <a:pt x="223" y="95"/>
                  </a:cubicBezTo>
                  <a:cubicBezTo>
                    <a:pt x="222" y="97"/>
                    <a:pt x="222" y="100"/>
                    <a:pt x="221" y="103"/>
                  </a:cubicBezTo>
                  <a:cubicBezTo>
                    <a:pt x="221" y="103"/>
                    <a:pt x="221" y="104"/>
                    <a:pt x="222" y="104"/>
                  </a:cubicBezTo>
                  <a:cubicBezTo>
                    <a:pt x="222" y="104"/>
                    <a:pt x="222" y="104"/>
                    <a:pt x="222" y="104"/>
                  </a:cubicBezTo>
                  <a:cubicBezTo>
                    <a:pt x="223" y="102"/>
                    <a:pt x="224" y="101"/>
                    <a:pt x="224" y="100"/>
                  </a:cubicBezTo>
                  <a:cubicBezTo>
                    <a:pt x="225" y="98"/>
                    <a:pt x="226" y="97"/>
                    <a:pt x="228" y="96"/>
                  </a:cubicBezTo>
                  <a:cubicBezTo>
                    <a:pt x="229" y="96"/>
                    <a:pt x="230" y="96"/>
                    <a:pt x="231" y="96"/>
                  </a:cubicBezTo>
                  <a:cubicBezTo>
                    <a:pt x="233" y="95"/>
                    <a:pt x="234" y="97"/>
                    <a:pt x="234" y="99"/>
                  </a:cubicBezTo>
                  <a:cubicBezTo>
                    <a:pt x="234" y="101"/>
                    <a:pt x="233" y="104"/>
                    <a:pt x="232" y="106"/>
                  </a:cubicBezTo>
                  <a:cubicBezTo>
                    <a:pt x="231" y="107"/>
                    <a:pt x="230" y="107"/>
                    <a:pt x="229" y="107"/>
                  </a:cubicBezTo>
                  <a:cubicBezTo>
                    <a:pt x="226" y="107"/>
                    <a:pt x="226" y="108"/>
                    <a:pt x="225" y="111"/>
                  </a:cubicBezTo>
                  <a:cubicBezTo>
                    <a:pt x="225" y="112"/>
                    <a:pt x="225" y="113"/>
                    <a:pt x="225" y="114"/>
                  </a:cubicBezTo>
                  <a:cubicBezTo>
                    <a:pt x="225" y="116"/>
                    <a:pt x="225" y="117"/>
                    <a:pt x="226" y="118"/>
                  </a:cubicBezTo>
                  <a:cubicBezTo>
                    <a:pt x="227" y="119"/>
                    <a:pt x="227" y="119"/>
                    <a:pt x="226" y="121"/>
                  </a:cubicBezTo>
                  <a:cubicBezTo>
                    <a:pt x="225" y="123"/>
                    <a:pt x="224" y="125"/>
                    <a:pt x="224" y="127"/>
                  </a:cubicBezTo>
                  <a:cubicBezTo>
                    <a:pt x="224" y="129"/>
                    <a:pt x="223" y="130"/>
                    <a:pt x="222" y="130"/>
                  </a:cubicBezTo>
                  <a:cubicBezTo>
                    <a:pt x="221" y="130"/>
                    <a:pt x="221" y="130"/>
                    <a:pt x="220" y="131"/>
                  </a:cubicBezTo>
                  <a:cubicBezTo>
                    <a:pt x="219" y="131"/>
                    <a:pt x="219" y="132"/>
                    <a:pt x="219" y="133"/>
                  </a:cubicBezTo>
                  <a:cubicBezTo>
                    <a:pt x="219" y="138"/>
                    <a:pt x="217" y="142"/>
                    <a:pt x="217" y="147"/>
                  </a:cubicBezTo>
                  <a:cubicBezTo>
                    <a:pt x="217" y="148"/>
                    <a:pt x="217" y="149"/>
                    <a:pt x="217" y="150"/>
                  </a:cubicBezTo>
                  <a:cubicBezTo>
                    <a:pt x="216" y="151"/>
                    <a:pt x="216" y="153"/>
                    <a:pt x="216" y="155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6" y="156"/>
                    <a:pt x="217" y="155"/>
                    <a:pt x="217" y="155"/>
                  </a:cubicBezTo>
                  <a:cubicBezTo>
                    <a:pt x="217" y="154"/>
                    <a:pt x="218" y="153"/>
                    <a:pt x="218" y="152"/>
                  </a:cubicBezTo>
                  <a:cubicBezTo>
                    <a:pt x="219" y="151"/>
                    <a:pt x="220" y="150"/>
                    <a:pt x="221" y="150"/>
                  </a:cubicBezTo>
                  <a:cubicBezTo>
                    <a:pt x="223" y="149"/>
                    <a:pt x="223" y="150"/>
                    <a:pt x="224" y="151"/>
                  </a:cubicBezTo>
                  <a:cubicBezTo>
                    <a:pt x="226" y="152"/>
                    <a:pt x="226" y="152"/>
                    <a:pt x="226" y="154"/>
                  </a:cubicBezTo>
                  <a:cubicBezTo>
                    <a:pt x="226" y="155"/>
                    <a:pt x="227" y="156"/>
                    <a:pt x="227" y="157"/>
                  </a:cubicBezTo>
                  <a:cubicBezTo>
                    <a:pt x="227" y="157"/>
                    <a:pt x="227" y="158"/>
                    <a:pt x="227" y="158"/>
                  </a:cubicBezTo>
                  <a:cubicBezTo>
                    <a:pt x="226" y="159"/>
                    <a:pt x="226" y="159"/>
                    <a:pt x="225" y="158"/>
                  </a:cubicBezTo>
                  <a:cubicBezTo>
                    <a:pt x="224" y="157"/>
                    <a:pt x="223" y="156"/>
                    <a:pt x="222" y="157"/>
                  </a:cubicBezTo>
                  <a:cubicBezTo>
                    <a:pt x="221" y="157"/>
                    <a:pt x="221" y="157"/>
                    <a:pt x="221" y="158"/>
                  </a:cubicBezTo>
                  <a:cubicBezTo>
                    <a:pt x="222" y="159"/>
                    <a:pt x="221" y="161"/>
                    <a:pt x="223" y="162"/>
                  </a:cubicBezTo>
                  <a:cubicBezTo>
                    <a:pt x="224" y="163"/>
                    <a:pt x="225" y="163"/>
                    <a:pt x="226" y="165"/>
                  </a:cubicBezTo>
                  <a:cubicBezTo>
                    <a:pt x="226" y="165"/>
                    <a:pt x="227" y="165"/>
                    <a:pt x="227" y="165"/>
                  </a:cubicBezTo>
                  <a:cubicBezTo>
                    <a:pt x="229" y="163"/>
                    <a:pt x="230" y="164"/>
                    <a:pt x="231" y="166"/>
                  </a:cubicBezTo>
                  <a:cubicBezTo>
                    <a:pt x="231" y="169"/>
                    <a:pt x="231" y="171"/>
                    <a:pt x="231" y="174"/>
                  </a:cubicBezTo>
                  <a:cubicBezTo>
                    <a:pt x="230" y="175"/>
                    <a:pt x="230" y="176"/>
                    <a:pt x="228" y="175"/>
                  </a:cubicBezTo>
                  <a:cubicBezTo>
                    <a:pt x="227" y="175"/>
                    <a:pt x="226" y="175"/>
                    <a:pt x="225" y="174"/>
                  </a:cubicBezTo>
                  <a:cubicBezTo>
                    <a:pt x="224" y="173"/>
                    <a:pt x="222" y="173"/>
                    <a:pt x="221" y="173"/>
                  </a:cubicBezTo>
                  <a:cubicBezTo>
                    <a:pt x="220" y="174"/>
                    <a:pt x="219" y="175"/>
                    <a:pt x="218" y="176"/>
                  </a:cubicBezTo>
                  <a:cubicBezTo>
                    <a:pt x="218" y="177"/>
                    <a:pt x="218" y="178"/>
                    <a:pt x="218" y="178"/>
                  </a:cubicBezTo>
                  <a:cubicBezTo>
                    <a:pt x="219" y="179"/>
                    <a:pt x="219" y="179"/>
                    <a:pt x="218" y="180"/>
                  </a:cubicBezTo>
                  <a:cubicBezTo>
                    <a:pt x="218" y="180"/>
                    <a:pt x="217" y="180"/>
                    <a:pt x="217" y="179"/>
                  </a:cubicBezTo>
                  <a:cubicBezTo>
                    <a:pt x="216" y="179"/>
                    <a:pt x="215" y="178"/>
                    <a:pt x="215" y="177"/>
                  </a:cubicBezTo>
                  <a:cubicBezTo>
                    <a:pt x="214" y="176"/>
                    <a:pt x="214" y="176"/>
                    <a:pt x="213" y="177"/>
                  </a:cubicBezTo>
                  <a:cubicBezTo>
                    <a:pt x="213" y="177"/>
                    <a:pt x="212" y="178"/>
                    <a:pt x="213" y="179"/>
                  </a:cubicBezTo>
                  <a:cubicBezTo>
                    <a:pt x="213" y="179"/>
                    <a:pt x="213" y="179"/>
                    <a:pt x="213" y="179"/>
                  </a:cubicBezTo>
                  <a:cubicBezTo>
                    <a:pt x="215" y="181"/>
                    <a:pt x="216" y="183"/>
                    <a:pt x="216" y="185"/>
                  </a:cubicBezTo>
                  <a:cubicBezTo>
                    <a:pt x="216" y="186"/>
                    <a:pt x="217" y="186"/>
                    <a:pt x="218" y="186"/>
                  </a:cubicBezTo>
                  <a:cubicBezTo>
                    <a:pt x="219" y="186"/>
                    <a:pt x="221" y="187"/>
                    <a:pt x="222" y="187"/>
                  </a:cubicBezTo>
                  <a:cubicBezTo>
                    <a:pt x="223" y="187"/>
                    <a:pt x="224" y="188"/>
                    <a:pt x="224" y="189"/>
                  </a:cubicBezTo>
                  <a:cubicBezTo>
                    <a:pt x="224" y="190"/>
                    <a:pt x="224" y="191"/>
                    <a:pt x="223" y="191"/>
                  </a:cubicBezTo>
                  <a:cubicBezTo>
                    <a:pt x="222" y="191"/>
                    <a:pt x="222" y="192"/>
                    <a:pt x="222" y="192"/>
                  </a:cubicBezTo>
                  <a:cubicBezTo>
                    <a:pt x="222" y="192"/>
                    <a:pt x="222" y="193"/>
                    <a:pt x="222" y="193"/>
                  </a:cubicBezTo>
                  <a:cubicBezTo>
                    <a:pt x="224" y="194"/>
                    <a:pt x="225" y="196"/>
                    <a:pt x="225" y="199"/>
                  </a:cubicBezTo>
                  <a:cubicBezTo>
                    <a:pt x="225" y="200"/>
                    <a:pt x="225" y="201"/>
                    <a:pt x="226" y="202"/>
                  </a:cubicBezTo>
                  <a:cubicBezTo>
                    <a:pt x="226" y="204"/>
                    <a:pt x="226" y="205"/>
                    <a:pt x="225" y="206"/>
                  </a:cubicBezTo>
                  <a:cubicBezTo>
                    <a:pt x="225" y="207"/>
                    <a:pt x="225" y="207"/>
                    <a:pt x="224" y="207"/>
                  </a:cubicBezTo>
                  <a:cubicBezTo>
                    <a:pt x="224" y="207"/>
                    <a:pt x="223" y="207"/>
                    <a:pt x="223" y="207"/>
                  </a:cubicBezTo>
                  <a:cubicBezTo>
                    <a:pt x="222" y="204"/>
                    <a:pt x="220" y="203"/>
                    <a:pt x="219" y="202"/>
                  </a:cubicBezTo>
                  <a:cubicBezTo>
                    <a:pt x="218" y="202"/>
                    <a:pt x="218" y="202"/>
                    <a:pt x="218" y="202"/>
                  </a:cubicBezTo>
                  <a:cubicBezTo>
                    <a:pt x="218" y="204"/>
                    <a:pt x="219" y="204"/>
                    <a:pt x="219" y="205"/>
                  </a:cubicBezTo>
                  <a:cubicBezTo>
                    <a:pt x="220" y="206"/>
                    <a:pt x="220" y="206"/>
                    <a:pt x="220" y="207"/>
                  </a:cubicBezTo>
                  <a:cubicBezTo>
                    <a:pt x="220" y="209"/>
                    <a:pt x="220" y="209"/>
                    <a:pt x="221" y="209"/>
                  </a:cubicBezTo>
                  <a:cubicBezTo>
                    <a:pt x="223" y="209"/>
                    <a:pt x="224" y="210"/>
                    <a:pt x="224" y="212"/>
                  </a:cubicBezTo>
                  <a:cubicBezTo>
                    <a:pt x="224" y="214"/>
                    <a:pt x="224" y="215"/>
                    <a:pt x="222" y="215"/>
                  </a:cubicBezTo>
                  <a:cubicBezTo>
                    <a:pt x="222" y="215"/>
                    <a:pt x="221" y="215"/>
                    <a:pt x="221" y="215"/>
                  </a:cubicBezTo>
                  <a:cubicBezTo>
                    <a:pt x="221" y="215"/>
                    <a:pt x="221" y="216"/>
                    <a:pt x="221" y="216"/>
                  </a:cubicBezTo>
                  <a:cubicBezTo>
                    <a:pt x="223" y="217"/>
                    <a:pt x="225" y="217"/>
                    <a:pt x="227" y="216"/>
                  </a:cubicBezTo>
                  <a:cubicBezTo>
                    <a:pt x="228" y="216"/>
                    <a:pt x="228" y="216"/>
                    <a:pt x="228" y="216"/>
                  </a:cubicBezTo>
                  <a:cubicBezTo>
                    <a:pt x="228" y="217"/>
                    <a:pt x="228" y="217"/>
                    <a:pt x="228" y="217"/>
                  </a:cubicBezTo>
                  <a:cubicBezTo>
                    <a:pt x="227" y="219"/>
                    <a:pt x="227" y="220"/>
                    <a:pt x="226" y="222"/>
                  </a:cubicBezTo>
                  <a:cubicBezTo>
                    <a:pt x="226" y="223"/>
                    <a:pt x="225" y="224"/>
                    <a:pt x="224" y="224"/>
                  </a:cubicBezTo>
                  <a:cubicBezTo>
                    <a:pt x="223" y="224"/>
                    <a:pt x="223" y="224"/>
                    <a:pt x="222" y="224"/>
                  </a:cubicBezTo>
                  <a:cubicBezTo>
                    <a:pt x="221" y="226"/>
                    <a:pt x="218" y="227"/>
                    <a:pt x="216" y="225"/>
                  </a:cubicBezTo>
                  <a:cubicBezTo>
                    <a:pt x="216" y="225"/>
                    <a:pt x="215" y="225"/>
                    <a:pt x="215" y="225"/>
                  </a:cubicBezTo>
                  <a:cubicBezTo>
                    <a:pt x="214" y="225"/>
                    <a:pt x="214" y="225"/>
                    <a:pt x="214" y="225"/>
                  </a:cubicBezTo>
                  <a:cubicBezTo>
                    <a:pt x="213" y="226"/>
                    <a:pt x="214" y="227"/>
                    <a:pt x="214" y="227"/>
                  </a:cubicBezTo>
                  <a:cubicBezTo>
                    <a:pt x="216" y="227"/>
                    <a:pt x="218" y="228"/>
                    <a:pt x="220" y="229"/>
                  </a:cubicBezTo>
                  <a:cubicBezTo>
                    <a:pt x="221" y="230"/>
                    <a:pt x="221" y="230"/>
                    <a:pt x="221" y="232"/>
                  </a:cubicBezTo>
                  <a:cubicBezTo>
                    <a:pt x="221" y="233"/>
                    <a:pt x="221" y="234"/>
                    <a:pt x="221" y="234"/>
                  </a:cubicBezTo>
                  <a:cubicBezTo>
                    <a:pt x="221" y="237"/>
                    <a:pt x="221" y="237"/>
                    <a:pt x="218" y="237"/>
                  </a:cubicBezTo>
                  <a:cubicBezTo>
                    <a:pt x="217" y="237"/>
                    <a:pt x="216" y="238"/>
                    <a:pt x="215" y="239"/>
                  </a:cubicBezTo>
                  <a:cubicBezTo>
                    <a:pt x="214" y="241"/>
                    <a:pt x="212" y="240"/>
                    <a:pt x="209" y="239"/>
                  </a:cubicBezTo>
                  <a:cubicBezTo>
                    <a:pt x="208" y="237"/>
                    <a:pt x="207" y="236"/>
                    <a:pt x="206" y="234"/>
                  </a:cubicBezTo>
                  <a:cubicBezTo>
                    <a:pt x="206" y="234"/>
                    <a:pt x="206" y="233"/>
                    <a:pt x="205" y="233"/>
                  </a:cubicBezTo>
                  <a:cubicBezTo>
                    <a:pt x="204" y="233"/>
                    <a:pt x="204" y="235"/>
                    <a:pt x="203" y="236"/>
                  </a:cubicBezTo>
                  <a:cubicBezTo>
                    <a:pt x="203" y="236"/>
                    <a:pt x="203" y="237"/>
                    <a:pt x="203" y="237"/>
                  </a:cubicBezTo>
                  <a:cubicBezTo>
                    <a:pt x="204" y="237"/>
                    <a:pt x="205" y="238"/>
                    <a:pt x="205" y="238"/>
                  </a:cubicBezTo>
                  <a:cubicBezTo>
                    <a:pt x="208" y="239"/>
                    <a:pt x="210" y="240"/>
                    <a:pt x="210" y="243"/>
                  </a:cubicBezTo>
                  <a:cubicBezTo>
                    <a:pt x="211" y="244"/>
                    <a:pt x="212" y="244"/>
                    <a:pt x="213" y="244"/>
                  </a:cubicBezTo>
                  <a:cubicBezTo>
                    <a:pt x="214" y="245"/>
                    <a:pt x="214" y="245"/>
                    <a:pt x="214" y="248"/>
                  </a:cubicBezTo>
                  <a:cubicBezTo>
                    <a:pt x="214" y="249"/>
                    <a:pt x="214" y="249"/>
                    <a:pt x="213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2" y="251"/>
                    <a:pt x="214" y="251"/>
                    <a:pt x="214" y="252"/>
                  </a:cubicBezTo>
                  <a:cubicBezTo>
                    <a:pt x="215" y="253"/>
                    <a:pt x="215" y="253"/>
                    <a:pt x="214" y="254"/>
                  </a:cubicBezTo>
                  <a:cubicBezTo>
                    <a:pt x="213" y="254"/>
                    <a:pt x="212" y="254"/>
                    <a:pt x="213" y="255"/>
                  </a:cubicBezTo>
                  <a:cubicBezTo>
                    <a:pt x="213" y="255"/>
                    <a:pt x="213" y="256"/>
                    <a:pt x="214" y="256"/>
                  </a:cubicBezTo>
                  <a:cubicBezTo>
                    <a:pt x="214" y="257"/>
                    <a:pt x="214" y="257"/>
                    <a:pt x="213" y="257"/>
                  </a:cubicBezTo>
                  <a:cubicBezTo>
                    <a:pt x="213" y="258"/>
                    <a:pt x="212" y="258"/>
                    <a:pt x="212" y="258"/>
                  </a:cubicBezTo>
                  <a:cubicBezTo>
                    <a:pt x="210" y="255"/>
                    <a:pt x="207" y="254"/>
                    <a:pt x="205" y="251"/>
                  </a:cubicBezTo>
                  <a:cubicBezTo>
                    <a:pt x="205" y="250"/>
                    <a:pt x="204" y="249"/>
                    <a:pt x="204" y="248"/>
                  </a:cubicBezTo>
                  <a:cubicBezTo>
                    <a:pt x="204" y="247"/>
                    <a:pt x="204" y="246"/>
                    <a:pt x="204" y="245"/>
                  </a:cubicBezTo>
                  <a:cubicBezTo>
                    <a:pt x="204" y="245"/>
                    <a:pt x="203" y="244"/>
                    <a:pt x="203" y="244"/>
                  </a:cubicBezTo>
                  <a:cubicBezTo>
                    <a:pt x="203" y="244"/>
                    <a:pt x="202" y="244"/>
                    <a:pt x="202" y="245"/>
                  </a:cubicBezTo>
                  <a:cubicBezTo>
                    <a:pt x="201" y="245"/>
                    <a:pt x="201" y="246"/>
                    <a:pt x="200" y="247"/>
                  </a:cubicBezTo>
                  <a:cubicBezTo>
                    <a:pt x="200" y="248"/>
                    <a:pt x="201" y="248"/>
                    <a:pt x="202" y="248"/>
                  </a:cubicBezTo>
                  <a:cubicBezTo>
                    <a:pt x="202" y="249"/>
                    <a:pt x="203" y="250"/>
                    <a:pt x="203" y="251"/>
                  </a:cubicBezTo>
                  <a:cubicBezTo>
                    <a:pt x="203" y="252"/>
                    <a:pt x="204" y="253"/>
                    <a:pt x="205" y="255"/>
                  </a:cubicBezTo>
                  <a:cubicBezTo>
                    <a:pt x="207" y="256"/>
                    <a:pt x="208" y="258"/>
                    <a:pt x="210" y="260"/>
                  </a:cubicBezTo>
                  <a:cubicBezTo>
                    <a:pt x="211" y="261"/>
                    <a:pt x="212" y="261"/>
                    <a:pt x="212" y="263"/>
                  </a:cubicBezTo>
                  <a:cubicBezTo>
                    <a:pt x="212" y="263"/>
                    <a:pt x="213" y="263"/>
                    <a:pt x="213" y="264"/>
                  </a:cubicBezTo>
                  <a:cubicBezTo>
                    <a:pt x="214" y="265"/>
                    <a:pt x="214" y="265"/>
                    <a:pt x="214" y="267"/>
                  </a:cubicBezTo>
                  <a:cubicBezTo>
                    <a:pt x="213" y="267"/>
                    <a:pt x="213" y="267"/>
                    <a:pt x="213" y="268"/>
                  </a:cubicBezTo>
                  <a:cubicBezTo>
                    <a:pt x="214" y="268"/>
                    <a:pt x="214" y="268"/>
                    <a:pt x="215" y="268"/>
                  </a:cubicBezTo>
                  <a:cubicBezTo>
                    <a:pt x="215" y="268"/>
                    <a:pt x="216" y="268"/>
                    <a:pt x="216" y="269"/>
                  </a:cubicBezTo>
                  <a:cubicBezTo>
                    <a:pt x="216" y="269"/>
                    <a:pt x="216" y="270"/>
                    <a:pt x="216" y="270"/>
                  </a:cubicBezTo>
                  <a:cubicBezTo>
                    <a:pt x="216" y="273"/>
                    <a:pt x="215" y="277"/>
                    <a:pt x="216" y="280"/>
                  </a:cubicBezTo>
                  <a:cubicBezTo>
                    <a:pt x="216" y="280"/>
                    <a:pt x="216" y="281"/>
                    <a:pt x="216" y="281"/>
                  </a:cubicBezTo>
                  <a:cubicBezTo>
                    <a:pt x="216" y="282"/>
                    <a:pt x="216" y="283"/>
                    <a:pt x="215" y="282"/>
                  </a:cubicBezTo>
                  <a:cubicBezTo>
                    <a:pt x="214" y="282"/>
                    <a:pt x="213" y="281"/>
                    <a:pt x="212" y="280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1" y="283"/>
                    <a:pt x="211" y="283"/>
                    <a:pt x="210" y="283"/>
                  </a:cubicBezTo>
                  <a:cubicBezTo>
                    <a:pt x="208" y="282"/>
                    <a:pt x="207" y="281"/>
                    <a:pt x="206" y="279"/>
                  </a:cubicBezTo>
                  <a:cubicBezTo>
                    <a:pt x="206" y="278"/>
                    <a:pt x="205" y="277"/>
                    <a:pt x="205" y="276"/>
                  </a:cubicBezTo>
                  <a:cubicBezTo>
                    <a:pt x="205" y="273"/>
                    <a:pt x="203" y="270"/>
                    <a:pt x="200" y="269"/>
                  </a:cubicBezTo>
                  <a:cubicBezTo>
                    <a:pt x="199" y="269"/>
                    <a:pt x="200" y="270"/>
                    <a:pt x="200" y="271"/>
                  </a:cubicBezTo>
                  <a:cubicBezTo>
                    <a:pt x="199" y="272"/>
                    <a:pt x="199" y="272"/>
                    <a:pt x="199" y="273"/>
                  </a:cubicBezTo>
                  <a:cubicBezTo>
                    <a:pt x="199" y="273"/>
                    <a:pt x="199" y="274"/>
                    <a:pt x="199" y="274"/>
                  </a:cubicBezTo>
                  <a:cubicBezTo>
                    <a:pt x="199" y="275"/>
                    <a:pt x="200" y="275"/>
                    <a:pt x="200" y="276"/>
                  </a:cubicBezTo>
                  <a:cubicBezTo>
                    <a:pt x="201" y="279"/>
                    <a:pt x="200" y="280"/>
                    <a:pt x="198" y="281"/>
                  </a:cubicBezTo>
                  <a:cubicBezTo>
                    <a:pt x="197" y="281"/>
                    <a:pt x="196" y="281"/>
                    <a:pt x="195" y="282"/>
                  </a:cubicBezTo>
                  <a:cubicBezTo>
                    <a:pt x="195" y="283"/>
                    <a:pt x="195" y="284"/>
                    <a:pt x="196" y="285"/>
                  </a:cubicBezTo>
                  <a:cubicBezTo>
                    <a:pt x="197" y="286"/>
                    <a:pt x="197" y="285"/>
                    <a:pt x="198" y="285"/>
                  </a:cubicBezTo>
                  <a:cubicBezTo>
                    <a:pt x="200" y="283"/>
                    <a:pt x="201" y="284"/>
                    <a:pt x="203" y="285"/>
                  </a:cubicBezTo>
                  <a:cubicBezTo>
                    <a:pt x="203" y="285"/>
                    <a:pt x="204" y="285"/>
                    <a:pt x="204" y="285"/>
                  </a:cubicBezTo>
                  <a:cubicBezTo>
                    <a:pt x="207" y="287"/>
                    <a:pt x="210" y="288"/>
                    <a:pt x="213" y="287"/>
                  </a:cubicBezTo>
                  <a:cubicBezTo>
                    <a:pt x="213" y="287"/>
                    <a:pt x="214" y="287"/>
                    <a:pt x="214" y="288"/>
                  </a:cubicBezTo>
                  <a:cubicBezTo>
                    <a:pt x="214" y="288"/>
                    <a:pt x="214" y="288"/>
                    <a:pt x="214" y="289"/>
                  </a:cubicBezTo>
                  <a:cubicBezTo>
                    <a:pt x="213" y="289"/>
                    <a:pt x="213" y="290"/>
                    <a:pt x="213" y="290"/>
                  </a:cubicBezTo>
                  <a:cubicBezTo>
                    <a:pt x="211" y="290"/>
                    <a:pt x="210" y="292"/>
                    <a:pt x="208" y="292"/>
                  </a:cubicBezTo>
                  <a:cubicBezTo>
                    <a:pt x="208" y="292"/>
                    <a:pt x="208" y="292"/>
                    <a:pt x="208" y="293"/>
                  </a:cubicBezTo>
                  <a:cubicBezTo>
                    <a:pt x="207" y="296"/>
                    <a:pt x="205" y="297"/>
                    <a:pt x="203" y="299"/>
                  </a:cubicBezTo>
                  <a:cubicBezTo>
                    <a:pt x="203" y="299"/>
                    <a:pt x="202" y="299"/>
                    <a:pt x="202" y="300"/>
                  </a:cubicBezTo>
                  <a:cubicBezTo>
                    <a:pt x="199" y="305"/>
                    <a:pt x="195" y="307"/>
                    <a:pt x="190" y="309"/>
                  </a:cubicBezTo>
                  <a:cubicBezTo>
                    <a:pt x="188" y="310"/>
                    <a:pt x="186" y="310"/>
                    <a:pt x="184" y="311"/>
                  </a:cubicBezTo>
                  <a:cubicBezTo>
                    <a:pt x="184" y="312"/>
                    <a:pt x="184" y="312"/>
                    <a:pt x="183" y="312"/>
                  </a:cubicBezTo>
                  <a:cubicBezTo>
                    <a:pt x="183" y="312"/>
                    <a:pt x="182" y="311"/>
                    <a:pt x="181" y="312"/>
                  </a:cubicBezTo>
                  <a:cubicBezTo>
                    <a:pt x="181" y="312"/>
                    <a:pt x="180" y="313"/>
                    <a:pt x="180" y="313"/>
                  </a:cubicBezTo>
                  <a:cubicBezTo>
                    <a:pt x="180" y="314"/>
                    <a:pt x="179" y="314"/>
                    <a:pt x="179" y="314"/>
                  </a:cubicBezTo>
                  <a:cubicBezTo>
                    <a:pt x="178" y="314"/>
                    <a:pt x="177" y="314"/>
                    <a:pt x="176" y="314"/>
                  </a:cubicBezTo>
                  <a:cubicBezTo>
                    <a:pt x="175" y="314"/>
                    <a:pt x="173" y="314"/>
                    <a:pt x="173" y="312"/>
                  </a:cubicBezTo>
                  <a:cubicBezTo>
                    <a:pt x="172" y="312"/>
                    <a:pt x="172" y="311"/>
                    <a:pt x="172" y="311"/>
                  </a:cubicBezTo>
                  <a:cubicBezTo>
                    <a:pt x="172" y="311"/>
                    <a:pt x="172" y="311"/>
                    <a:pt x="171" y="311"/>
                  </a:cubicBezTo>
                  <a:cubicBezTo>
                    <a:pt x="171" y="311"/>
                    <a:pt x="171" y="312"/>
                    <a:pt x="171" y="312"/>
                  </a:cubicBezTo>
                  <a:cubicBezTo>
                    <a:pt x="173" y="315"/>
                    <a:pt x="172" y="317"/>
                    <a:pt x="169" y="318"/>
                  </a:cubicBezTo>
                  <a:cubicBezTo>
                    <a:pt x="167" y="320"/>
                    <a:pt x="167" y="322"/>
                    <a:pt x="166" y="324"/>
                  </a:cubicBezTo>
                  <a:cubicBezTo>
                    <a:pt x="166" y="327"/>
                    <a:pt x="165" y="330"/>
                    <a:pt x="163" y="332"/>
                  </a:cubicBezTo>
                  <a:cubicBezTo>
                    <a:pt x="162" y="332"/>
                    <a:pt x="162" y="333"/>
                    <a:pt x="162" y="334"/>
                  </a:cubicBezTo>
                  <a:cubicBezTo>
                    <a:pt x="161" y="335"/>
                    <a:pt x="160" y="336"/>
                    <a:pt x="158" y="336"/>
                  </a:cubicBezTo>
                  <a:cubicBezTo>
                    <a:pt x="158" y="336"/>
                    <a:pt x="157" y="337"/>
                    <a:pt x="157" y="338"/>
                  </a:cubicBezTo>
                  <a:cubicBezTo>
                    <a:pt x="156" y="340"/>
                    <a:pt x="155" y="340"/>
                    <a:pt x="153" y="340"/>
                  </a:cubicBezTo>
                  <a:cubicBezTo>
                    <a:pt x="152" y="341"/>
                    <a:pt x="151" y="340"/>
                    <a:pt x="150" y="341"/>
                  </a:cubicBezTo>
                  <a:cubicBezTo>
                    <a:pt x="149" y="341"/>
                    <a:pt x="148" y="340"/>
                    <a:pt x="148" y="338"/>
                  </a:cubicBezTo>
                  <a:cubicBezTo>
                    <a:pt x="148" y="338"/>
                    <a:pt x="148" y="337"/>
                    <a:pt x="149" y="337"/>
                  </a:cubicBezTo>
                  <a:cubicBezTo>
                    <a:pt x="148" y="336"/>
                    <a:pt x="148" y="337"/>
                    <a:pt x="148" y="337"/>
                  </a:cubicBezTo>
                  <a:cubicBezTo>
                    <a:pt x="147" y="339"/>
                    <a:pt x="147" y="340"/>
                    <a:pt x="146" y="341"/>
                  </a:cubicBezTo>
                  <a:cubicBezTo>
                    <a:pt x="146" y="343"/>
                    <a:pt x="145" y="344"/>
                    <a:pt x="144" y="344"/>
                  </a:cubicBezTo>
                  <a:cubicBezTo>
                    <a:pt x="143" y="344"/>
                    <a:pt x="142" y="344"/>
                    <a:pt x="141" y="344"/>
                  </a:cubicBezTo>
                  <a:cubicBezTo>
                    <a:pt x="140" y="344"/>
                    <a:pt x="139" y="345"/>
                    <a:pt x="139" y="346"/>
                  </a:cubicBezTo>
                  <a:cubicBezTo>
                    <a:pt x="139" y="347"/>
                    <a:pt x="139" y="347"/>
                    <a:pt x="139" y="348"/>
                  </a:cubicBezTo>
                  <a:cubicBezTo>
                    <a:pt x="139" y="349"/>
                    <a:pt x="138" y="350"/>
                    <a:pt x="137" y="350"/>
                  </a:cubicBezTo>
                  <a:cubicBezTo>
                    <a:pt x="136" y="350"/>
                    <a:pt x="136" y="350"/>
                    <a:pt x="135" y="350"/>
                  </a:cubicBezTo>
                  <a:cubicBezTo>
                    <a:pt x="135" y="351"/>
                    <a:pt x="134" y="351"/>
                    <a:pt x="135" y="352"/>
                  </a:cubicBezTo>
                  <a:cubicBezTo>
                    <a:pt x="135" y="353"/>
                    <a:pt x="135" y="353"/>
                    <a:pt x="136" y="354"/>
                  </a:cubicBezTo>
                  <a:cubicBezTo>
                    <a:pt x="136" y="355"/>
                    <a:pt x="136" y="356"/>
                    <a:pt x="136" y="357"/>
                  </a:cubicBezTo>
                  <a:cubicBezTo>
                    <a:pt x="136" y="358"/>
                    <a:pt x="135" y="357"/>
                    <a:pt x="135" y="358"/>
                  </a:cubicBezTo>
                  <a:cubicBezTo>
                    <a:pt x="134" y="358"/>
                    <a:pt x="134" y="359"/>
                    <a:pt x="134" y="359"/>
                  </a:cubicBezTo>
                  <a:cubicBezTo>
                    <a:pt x="135" y="360"/>
                    <a:pt x="136" y="361"/>
                    <a:pt x="136" y="362"/>
                  </a:cubicBezTo>
                  <a:cubicBezTo>
                    <a:pt x="136" y="364"/>
                    <a:pt x="136" y="366"/>
                    <a:pt x="135" y="368"/>
                  </a:cubicBezTo>
                  <a:cubicBezTo>
                    <a:pt x="134" y="369"/>
                    <a:pt x="132" y="370"/>
                    <a:pt x="132" y="372"/>
                  </a:cubicBezTo>
                  <a:cubicBezTo>
                    <a:pt x="132" y="373"/>
                    <a:pt x="131" y="374"/>
                    <a:pt x="131" y="374"/>
                  </a:cubicBezTo>
                  <a:cubicBezTo>
                    <a:pt x="130" y="374"/>
                    <a:pt x="130" y="374"/>
                    <a:pt x="129" y="375"/>
                  </a:cubicBezTo>
                  <a:cubicBezTo>
                    <a:pt x="129" y="375"/>
                    <a:pt x="128" y="375"/>
                    <a:pt x="129" y="376"/>
                  </a:cubicBezTo>
                  <a:cubicBezTo>
                    <a:pt x="129" y="377"/>
                    <a:pt x="129" y="377"/>
                    <a:pt x="129" y="378"/>
                  </a:cubicBezTo>
                  <a:cubicBezTo>
                    <a:pt x="130" y="381"/>
                    <a:pt x="130" y="384"/>
                    <a:pt x="128" y="388"/>
                  </a:cubicBezTo>
                  <a:cubicBezTo>
                    <a:pt x="128" y="389"/>
                    <a:pt x="128" y="391"/>
                    <a:pt x="127" y="392"/>
                  </a:cubicBezTo>
                  <a:cubicBezTo>
                    <a:pt x="127" y="394"/>
                    <a:pt x="127" y="395"/>
                    <a:pt x="126" y="397"/>
                  </a:cubicBezTo>
                  <a:cubicBezTo>
                    <a:pt x="126" y="397"/>
                    <a:pt x="126" y="398"/>
                    <a:pt x="126" y="398"/>
                  </a:cubicBezTo>
                  <a:cubicBezTo>
                    <a:pt x="126" y="400"/>
                    <a:pt x="125" y="401"/>
                    <a:pt x="123" y="402"/>
                  </a:cubicBezTo>
                  <a:cubicBezTo>
                    <a:pt x="122" y="403"/>
                    <a:pt x="122" y="403"/>
                    <a:pt x="121" y="402"/>
                  </a:cubicBezTo>
                  <a:cubicBezTo>
                    <a:pt x="121" y="401"/>
                    <a:pt x="121" y="401"/>
                    <a:pt x="120" y="401"/>
                  </a:cubicBezTo>
                  <a:cubicBezTo>
                    <a:pt x="120" y="401"/>
                    <a:pt x="119" y="401"/>
                    <a:pt x="119" y="401"/>
                  </a:cubicBezTo>
                  <a:cubicBezTo>
                    <a:pt x="118" y="401"/>
                    <a:pt x="117" y="400"/>
                    <a:pt x="117" y="399"/>
                  </a:cubicBezTo>
                  <a:cubicBezTo>
                    <a:pt x="117" y="398"/>
                    <a:pt x="116" y="397"/>
                    <a:pt x="116" y="397"/>
                  </a:cubicBezTo>
                  <a:cubicBezTo>
                    <a:pt x="115" y="396"/>
                    <a:pt x="114" y="395"/>
                    <a:pt x="114" y="395"/>
                  </a:cubicBezTo>
                  <a:cubicBezTo>
                    <a:pt x="113" y="394"/>
                    <a:pt x="113" y="393"/>
                    <a:pt x="112" y="392"/>
                  </a:cubicBezTo>
                  <a:cubicBezTo>
                    <a:pt x="111" y="392"/>
                    <a:pt x="109" y="393"/>
                    <a:pt x="108" y="393"/>
                  </a:cubicBezTo>
                  <a:cubicBezTo>
                    <a:pt x="108" y="393"/>
                    <a:pt x="107" y="393"/>
                    <a:pt x="107" y="393"/>
                  </a:cubicBezTo>
                  <a:cubicBezTo>
                    <a:pt x="106" y="394"/>
                    <a:pt x="105" y="394"/>
                    <a:pt x="105" y="392"/>
                  </a:cubicBezTo>
                  <a:cubicBezTo>
                    <a:pt x="105" y="391"/>
                    <a:pt x="104" y="391"/>
                    <a:pt x="104" y="390"/>
                  </a:cubicBezTo>
                  <a:cubicBezTo>
                    <a:pt x="103" y="390"/>
                    <a:pt x="103" y="390"/>
                    <a:pt x="102" y="389"/>
                  </a:cubicBezTo>
                  <a:cubicBezTo>
                    <a:pt x="101" y="388"/>
                    <a:pt x="100" y="387"/>
                    <a:pt x="99" y="385"/>
                  </a:cubicBezTo>
                  <a:cubicBezTo>
                    <a:pt x="99" y="384"/>
                    <a:pt x="98" y="383"/>
                    <a:pt x="98" y="381"/>
                  </a:cubicBezTo>
                  <a:cubicBezTo>
                    <a:pt x="97" y="379"/>
                    <a:pt x="95" y="376"/>
                    <a:pt x="94" y="374"/>
                  </a:cubicBezTo>
                  <a:cubicBezTo>
                    <a:pt x="94" y="373"/>
                    <a:pt x="93" y="372"/>
                    <a:pt x="93" y="371"/>
                  </a:cubicBezTo>
                  <a:cubicBezTo>
                    <a:pt x="92" y="369"/>
                    <a:pt x="91" y="367"/>
                    <a:pt x="90" y="365"/>
                  </a:cubicBezTo>
                  <a:cubicBezTo>
                    <a:pt x="90" y="362"/>
                    <a:pt x="89" y="359"/>
                    <a:pt x="92" y="358"/>
                  </a:cubicBezTo>
                  <a:cubicBezTo>
                    <a:pt x="92" y="358"/>
                    <a:pt x="93" y="357"/>
                    <a:pt x="93" y="357"/>
                  </a:cubicBezTo>
                  <a:cubicBezTo>
                    <a:pt x="93" y="356"/>
                    <a:pt x="93" y="355"/>
                    <a:pt x="93" y="355"/>
                  </a:cubicBezTo>
                  <a:cubicBezTo>
                    <a:pt x="92" y="355"/>
                    <a:pt x="91" y="355"/>
                    <a:pt x="91" y="355"/>
                  </a:cubicBezTo>
                  <a:cubicBezTo>
                    <a:pt x="91" y="356"/>
                    <a:pt x="90" y="357"/>
                    <a:pt x="90" y="358"/>
                  </a:cubicBezTo>
                  <a:cubicBezTo>
                    <a:pt x="89" y="358"/>
                    <a:pt x="89" y="358"/>
                    <a:pt x="88" y="358"/>
                  </a:cubicBezTo>
                  <a:cubicBezTo>
                    <a:pt x="88" y="358"/>
                    <a:pt x="88" y="358"/>
                    <a:pt x="87" y="357"/>
                  </a:cubicBezTo>
                  <a:cubicBezTo>
                    <a:pt x="87" y="357"/>
                    <a:pt x="87" y="357"/>
                    <a:pt x="87" y="357"/>
                  </a:cubicBezTo>
                  <a:cubicBezTo>
                    <a:pt x="88" y="354"/>
                    <a:pt x="87" y="350"/>
                    <a:pt x="86" y="347"/>
                  </a:cubicBezTo>
                  <a:cubicBezTo>
                    <a:pt x="85" y="346"/>
                    <a:pt x="85" y="344"/>
                    <a:pt x="84" y="343"/>
                  </a:cubicBezTo>
                  <a:cubicBezTo>
                    <a:pt x="83" y="342"/>
                    <a:pt x="82" y="340"/>
                    <a:pt x="82" y="338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1" y="335"/>
                    <a:pt x="81" y="333"/>
                    <a:pt x="82" y="331"/>
                  </a:cubicBezTo>
                  <a:cubicBezTo>
                    <a:pt x="83" y="330"/>
                    <a:pt x="83" y="329"/>
                    <a:pt x="82" y="329"/>
                  </a:cubicBezTo>
                  <a:cubicBezTo>
                    <a:pt x="80" y="327"/>
                    <a:pt x="79" y="325"/>
                    <a:pt x="80" y="323"/>
                  </a:cubicBezTo>
                  <a:cubicBezTo>
                    <a:pt x="81" y="321"/>
                    <a:pt x="81" y="320"/>
                    <a:pt x="81" y="319"/>
                  </a:cubicBezTo>
                  <a:cubicBezTo>
                    <a:pt x="81" y="317"/>
                    <a:pt x="82" y="315"/>
                    <a:pt x="83" y="313"/>
                  </a:cubicBezTo>
                  <a:cubicBezTo>
                    <a:pt x="84" y="312"/>
                    <a:pt x="84" y="312"/>
                    <a:pt x="84" y="311"/>
                  </a:cubicBezTo>
                  <a:cubicBezTo>
                    <a:pt x="84" y="309"/>
                    <a:pt x="86" y="307"/>
                    <a:pt x="88" y="307"/>
                  </a:cubicBezTo>
                  <a:cubicBezTo>
                    <a:pt x="88" y="307"/>
                    <a:pt x="88" y="307"/>
                    <a:pt x="88" y="307"/>
                  </a:cubicBezTo>
                  <a:cubicBezTo>
                    <a:pt x="91" y="307"/>
                    <a:pt x="91" y="307"/>
                    <a:pt x="91" y="304"/>
                  </a:cubicBezTo>
                  <a:cubicBezTo>
                    <a:pt x="91" y="304"/>
                    <a:pt x="91" y="303"/>
                    <a:pt x="91" y="302"/>
                  </a:cubicBezTo>
                  <a:cubicBezTo>
                    <a:pt x="91" y="302"/>
                    <a:pt x="91" y="301"/>
                    <a:pt x="91" y="301"/>
                  </a:cubicBezTo>
                  <a:cubicBezTo>
                    <a:pt x="92" y="300"/>
                    <a:pt x="93" y="300"/>
                    <a:pt x="93" y="299"/>
                  </a:cubicBezTo>
                  <a:cubicBezTo>
                    <a:pt x="93" y="299"/>
                    <a:pt x="92" y="298"/>
                    <a:pt x="92" y="297"/>
                  </a:cubicBezTo>
                  <a:cubicBezTo>
                    <a:pt x="92" y="295"/>
                    <a:pt x="93" y="294"/>
                    <a:pt x="93" y="292"/>
                  </a:cubicBezTo>
                  <a:cubicBezTo>
                    <a:pt x="95" y="290"/>
                    <a:pt x="94" y="289"/>
                    <a:pt x="92" y="289"/>
                  </a:cubicBezTo>
                  <a:cubicBezTo>
                    <a:pt x="91" y="289"/>
                    <a:pt x="91" y="289"/>
                    <a:pt x="91" y="289"/>
                  </a:cubicBezTo>
                  <a:cubicBezTo>
                    <a:pt x="88" y="289"/>
                    <a:pt x="86" y="288"/>
                    <a:pt x="84" y="286"/>
                  </a:cubicBezTo>
                  <a:cubicBezTo>
                    <a:pt x="84" y="286"/>
                    <a:pt x="83" y="285"/>
                    <a:pt x="83" y="285"/>
                  </a:cubicBezTo>
                  <a:cubicBezTo>
                    <a:pt x="83" y="285"/>
                    <a:pt x="83" y="285"/>
                    <a:pt x="83" y="285"/>
                  </a:cubicBezTo>
                  <a:cubicBezTo>
                    <a:pt x="82" y="285"/>
                    <a:pt x="81" y="284"/>
                    <a:pt x="80" y="284"/>
                  </a:cubicBezTo>
                  <a:cubicBezTo>
                    <a:pt x="79" y="283"/>
                    <a:pt x="78" y="282"/>
                    <a:pt x="78" y="280"/>
                  </a:cubicBezTo>
                  <a:cubicBezTo>
                    <a:pt x="77" y="279"/>
                    <a:pt x="78" y="278"/>
                    <a:pt x="79" y="278"/>
                  </a:cubicBezTo>
                  <a:cubicBezTo>
                    <a:pt x="82" y="277"/>
                    <a:pt x="85" y="278"/>
                    <a:pt x="87" y="280"/>
                  </a:cubicBezTo>
                  <a:cubicBezTo>
                    <a:pt x="88" y="281"/>
                    <a:pt x="89" y="282"/>
                    <a:pt x="90" y="282"/>
                  </a:cubicBezTo>
                  <a:cubicBezTo>
                    <a:pt x="90" y="283"/>
                    <a:pt x="91" y="283"/>
                    <a:pt x="91" y="282"/>
                  </a:cubicBezTo>
                  <a:cubicBezTo>
                    <a:pt x="91" y="281"/>
                    <a:pt x="92" y="280"/>
                    <a:pt x="92" y="279"/>
                  </a:cubicBezTo>
                  <a:cubicBezTo>
                    <a:pt x="92" y="278"/>
                    <a:pt x="92" y="277"/>
                    <a:pt x="91" y="277"/>
                  </a:cubicBezTo>
                  <a:cubicBezTo>
                    <a:pt x="90" y="276"/>
                    <a:pt x="88" y="275"/>
                    <a:pt x="89" y="273"/>
                  </a:cubicBezTo>
                  <a:cubicBezTo>
                    <a:pt x="89" y="273"/>
                    <a:pt x="88" y="273"/>
                    <a:pt x="88" y="273"/>
                  </a:cubicBezTo>
                  <a:cubicBezTo>
                    <a:pt x="87" y="272"/>
                    <a:pt x="86" y="272"/>
                    <a:pt x="85" y="272"/>
                  </a:cubicBezTo>
                  <a:cubicBezTo>
                    <a:pt x="83" y="273"/>
                    <a:pt x="82" y="271"/>
                    <a:pt x="83" y="269"/>
                  </a:cubicBezTo>
                  <a:cubicBezTo>
                    <a:pt x="83" y="268"/>
                    <a:pt x="84" y="268"/>
                    <a:pt x="84" y="267"/>
                  </a:cubicBezTo>
                  <a:cubicBezTo>
                    <a:pt x="85" y="267"/>
                    <a:pt x="86" y="266"/>
                    <a:pt x="86" y="266"/>
                  </a:cubicBezTo>
                  <a:cubicBezTo>
                    <a:pt x="85" y="266"/>
                    <a:pt x="85" y="266"/>
                    <a:pt x="84" y="266"/>
                  </a:cubicBezTo>
                  <a:cubicBezTo>
                    <a:pt x="84" y="266"/>
                    <a:pt x="83" y="267"/>
                    <a:pt x="83" y="267"/>
                  </a:cubicBezTo>
                  <a:cubicBezTo>
                    <a:pt x="82" y="267"/>
                    <a:pt x="81" y="266"/>
                    <a:pt x="82" y="266"/>
                  </a:cubicBezTo>
                  <a:cubicBezTo>
                    <a:pt x="82" y="265"/>
                    <a:pt x="82" y="265"/>
                    <a:pt x="82" y="264"/>
                  </a:cubicBezTo>
                  <a:cubicBezTo>
                    <a:pt x="82" y="264"/>
                    <a:pt x="82" y="263"/>
                    <a:pt x="82" y="263"/>
                  </a:cubicBezTo>
                  <a:cubicBezTo>
                    <a:pt x="81" y="263"/>
                    <a:pt x="81" y="263"/>
                    <a:pt x="81" y="263"/>
                  </a:cubicBezTo>
                  <a:cubicBezTo>
                    <a:pt x="80" y="264"/>
                    <a:pt x="79" y="265"/>
                    <a:pt x="80" y="267"/>
                  </a:cubicBezTo>
                  <a:cubicBezTo>
                    <a:pt x="80" y="268"/>
                    <a:pt x="79" y="269"/>
                    <a:pt x="78" y="269"/>
                  </a:cubicBezTo>
                  <a:cubicBezTo>
                    <a:pt x="76" y="270"/>
                    <a:pt x="72" y="268"/>
                    <a:pt x="72" y="265"/>
                  </a:cubicBezTo>
                  <a:cubicBezTo>
                    <a:pt x="72" y="264"/>
                    <a:pt x="72" y="263"/>
                    <a:pt x="73" y="263"/>
                  </a:cubicBezTo>
                  <a:cubicBezTo>
                    <a:pt x="73" y="262"/>
                    <a:pt x="74" y="262"/>
                    <a:pt x="73" y="261"/>
                  </a:cubicBezTo>
                  <a:cubicBezTo>
                    <a:pt x="73" y="260"/>
                    <a:pt x="73" y="259"/>
                    <a:pt x="74" y="257"/>
                  </a:cubicBezTo>
                  <a:cubicBezTo>
                    <a:pt x="76" y="256"/>
                    <a:pt x="76" y="253"/>
                    <a:pt x="76" y="251"/>
                  </a:cubicBezTo>
                  <a:cubicBezTo>
                    <a:pt x="76" y="250"/>
                    <a:pt x="76" y="250"/>
                    <a:pt x="76" y="249"/>
                  </a:cubicBezTo>
                  <a:cubicBezTo>
                    <a:pt x="77" y="246"/>
                    <a:pt x="76" y="245"/>
                    <a:pt x="74" y="244"/>
                  </a:cubicBezTo>
                  <a:cubicBezTo>
                    <a:pt x="73" y="244"/>
                    <a:pt x="73" y="243"/>
                    <a:pt x="73" y="242"/>
                  </a:cubicBezTo>
                  <a:cubicBezTo>
                    <a:pt x="74" y="240"/>
                    <a:pt x="73" y="237"/>
                    <a:pt x="72" y="235"/>
                  </a:cubicBezTo>
                  <a:cubicBezTo>
                    <a:pt x="71" y="234"/>
                    <a:pt x="71" y="233"/>
                    <a:pt x="71" y="232"/>
                  </a:cubicBezTo>
                  <a:cubicBezTo>
                    <a:pt x="71" y="230"/>
                    <a:pt x="71" y="230"/>
                    <a:pt x="70" y="229"/>
                  </a:cubicBezTo>
                  <a:cubicBezTo>
                    <a:pt x="70" y="227"/>
                    <a:pt x="69" y="226"/>
                    <a:pt x="69" y="224"/>
                  </a:cubicBezTo>
                  <a:cubicBezTo>
                    <a:pt x="70" y="223"/>
                    <a:pt x="69" y="223"/>
                    <a:pt x="69" y="222"/>
                  </a:cubicBezTo>
                  <a:cubicBezTo>
                    <a:pt x="68" y="221"/>
                    <a:pt x="67" y="220"/>
                    <a:pt x="68" y="219"/>
                  </a:cubicBezTo>
                  <a:cubicBezTo>
                    <a:pt x="69" y="219"/>
                    <a:pt x="68" y="218"/>
                    <a:pt x="68" y="218"/>
                  </a:cubicBezTo>
                  <a:cubicBezTo>
                    <a:pt x="67" y="216"/>
                    <a:pt x="66" y="215"/>
                    <a:pt x="66" y="213"/>
                  </a:cubicBezTo>
                  <a:cubicBezTo>
                    <a:pt x="66" y="213"/>
                    <a:pt x="65" y="212"/>
                    <a:pt x="65" y="212"/>
                  </a:cubicBezTo>
                  <a:cubicBezTo>
                    <a:pt x="62" y="210"/>
                    <a:pt x="62" y="207"/>
                    <a:pt x="61" y="204"/>
                  </a:cubicBezTo>
                  <a:cubicBezTo>
                    <a:pt x="60" y="203"/>
                    <a:pt x="60" y="202"/>
                    <a:pt x="61" y="202"/>
                  </a:cubicBezTo>
                  <a:cubicBezTo>
                    <a:pt x="61" y="199"/>
                    <a:pt x="60" y="198"/>
                    <a:pt x="58" y="197"/>
                  </a:cubicBezTo>
                  <a:cubicBezTo>
                    <a:pt x="58" y="196"/>
                    <a:pt x="57" y="196"/>
                    <a:pt x="56" y="196"/>
                  </a:cubicBezTo>
                  <a:cubicBezTo>
                    <a:pt x="56" y="196"/>
                    <a:pt x="55" y="195"/>
                    <a:pt x="55" y="194"/>
                  </a:cubicBezTo>
                  <a:cubicBezTo>
                    <a:pt x="55" y="194"/>
                    <a:pt x="55" y="193"/>
                    <a:pt x="54" y="193"/>
                  </a:cubicBezTo>
                  <a:cubicBezTo>
                    <a:pt x="51" y="191"/>
                    <a:pt x="49" y="188"/>
                    <a:pt x="45" y="188"/>
                  </a:cubicBezTo>
                  <a:cubicBezTo>
                    <a:pt x="44" y="188"/>
                    <a:pt x="43" y="187"/>
                    <a:pt x="43" y="187"/>
                  </a:cubicBezTo>
                  <a:cubicBezTo>
                    <a:pt x="42" y="187"/>
                    <a:pt x="42" y="186"/>
                    <a:pt x="41" y="186"/>
                  </a:cubicBezTo>
                  <a:cubicBezTo>
                    <a:pt x="40" y="186"/>
                    <a:pt x="40" y="187"/>
                    <a:pt x="39" y="188"/>
                  </a:cubicBezTo>
                  <a:cubicBezTo>
                    <a:pt x="39" y="188"/>
                    <a:pt x="38" y="189"/>
                    <a:pt x="37" y="188"/>
                  </a:cubicBezTo>
                  <a:cubicBezTo>
                    <a:pt x="37" y="187"/>
                    <a:pt x="36" y="187"/>
                    <a:pt x="35" y="188"/>
                  </a:cubicBezTo>
                  <a:cubicBezTo>
                    <a:pt x="34" y="189"/>
                    <a:pt x="33" y="190"/>
                    <a:pt x="32" y="191"/>
                  </a:cubicBezTo>
                  <a:cubicBezTo>
                    <a:pt x="32" y="191"/>
                    <a:pt x="31" y="191"/>
                    <a:pt x="31" y="190"/>
                  </a:cubicBezTo>
                  <a:cubicBezTo>
                    <a:pt x="30" y="189"/>
                    <a:pt x="30" y="189"/>
                    <a:pt x="30" y="188"/>
                  </a:cubicBezTo>
                  <a:cubicBezTo>
                    <a:pt x="30" y="187"/>
                    <a:pt x="29" y="187"/>
                    <a:pt x="29" y="188"/>
                  </a:cubicBezTo>
                  <a:cubicBezTo>
                    <a:pt x="29" y="188"/>
                    <a:pt x="28" y="188"/>
                    <a:pt x="28" y="188"/>
                  </a:cubicBezTo>
                  <a:cubicBezTo>
                    <a:pt x="27" y="189"/>
                    <a:pt x="27" y="189"/>
                    <a:pt x="26" y="188"/>
                  </a:cubicBezTo>
                  <a:cubicBezTo>
                    <a:pt x="26" y="188"/>
                    <a:pt x="26" y="188"/>
                    <a:pt x="26" y="188"/>
                  </a:cubicBezTo>
                  <a:cubicBezTo>
                    <a:pt x="26" y="188"/>
                    <a:pt x="25" y="188"/>
                    <a:pt x="25" y="188"/>
                  </a:cubicBezTo>
                  <a:cubicBezTo>
                    <a:pt x="24" y="189"/>
                    <a:pt x="25" y="189"/>
                    <a:pt x="25" y="190"/>
                  </a:cubicBezTo>
                  <a:cubicBezTo>
                    <a:pt x="25" y="190"/>
                    <a:pt x="26" y="191"/>
                    <a:pt x="27" y="192"/>
                  </a:cubicBezTo>
                  <a:cubicBezTo>
                    <a:pt x="27" y="192"/>
                    <a:pt x="27" y="193"/>
                    <a:pt x="27" y="194"/>
                  </a:cubicBezTo>
                  <a:cubicBezTo>
                    <a:pt x="22" y="193"/>
                    <a:pt x="17" y="191"/>
                    <a:pt x="15" y="186"/>
                  </a:cubicBezTo>
                  <a:cubicBezTo>
                    <a:pt x="14" y="184"/>
                    <a:pt x="14" y="183"/>
                    <a:pt x="15" y="182"/>
                  </a:cubicBezTo>
                  <a:cubicBezTo>
                    <a:pt x="15" y="181"/>
                    <a:pt x="16" y="180"/>
                    <a:pt x="17" y="180"/>
                  </a:cubicBezTo>
                  <a:cubicBezTo>
                    <a:pt x="18" y="180"/>
                    <a:pt x="18" y="180"/>
                    <a:pt x="18" y="179"/>
                  </a:cubicBezTo>
                  <a:cubicBezTo>
                    <a:pt x="18" y="178"/>
                    <a:pt x="17" y="178"/>
                    <a:pt x="17" y="178"/>
                  </a:cubicBezTo>
                  <a:cubicBezTo>
                    <a:pt x="15" y="178"/>
                    <a:pt x="14" y="178"/>
                    <a:pt x="12" y="177"/>
                  </a:cubicBezTo>
                  <a:cubicBezTo>
                    <a:pt x="12" y="177"/>
                    <a:pt x="12" y="176"/>
                    <a:pt x="12" y="176"/>
                  </a:cubicBezTo>
                  <a:cubicBezTo>
                    <a:pt x="11" y="175"/>
                    <a:pt x="9" y="176"/>
                    <a:pt x="8" y="175"/>
                  </a:cubicBezTo>
                  <a:cubicBezTo>
                    <a:pt x="8" y="174"/>
                    <a:pt x="7" y="173"/>
                    <a:pt x="6" y="172"/>
                  </a:cubicBezTo>
                  <a:cubicBezTo>
                    <a:pt x="6" y="172"/>
                    <a:pt x="6" y="171"/>
                    <a:pt x="6" y="170"/>
                  </a:cubicBezTo>
                  <a:cubicBezTo>
                    <a:pt x="8" y="167"/>
                    <a:pt x="10" y="165"/>
                    <a:pt x="14" y="166"/>
                  </a:cubicBezTo>
                  <a:cubicBezTo>
                    <a:pt x="14" y="166"/>
                    <a:pt x="15" y="166"/>
                    <a:pt x="16" y="166"/>
                  </a:cubicBezTo>
                  <a:cubicBezTo>
                    <a:pt x="17" y="164"/>
                    <a:pt x="18" y="163"/>
                    <a:pt x="20" y="162"/>
                  </a:cubicBezTo>
                  <a:cubicBezTo>
                    <a:pt x="22" y="162"/>
                    <a:pt x="23" y="162"/>
                    <a:pt x="24" y="162"/>
                  </a:cubicBezTo>
                  <a:cubicBezTo>
                    <a:pt x="26" y="163"/>
                    <a:pt x="27" y="162"/>
                    <a:pt x="28" y="161"/>
                  </a:cubicBezTo>
                  <a:cubicBezTo>
                    <a:pt x="29" y="160"/>
                    <a:pt x="29" y="159"/>
                    <a:pt x="28" y="158"/>
                  </a:cubicBezTo>
                  <a:cubicBezTo>
                    <a:pt x="28" y="157"/>
                    <a:pt x="28" y="157"/>
                    <a:pt x="27" y="157"/>
                  </a:cubicBezTo>
                  <a:cubicBezTo>
                    <a:pt x="26" y="157"/>
                    <a:pt x="25" y="157"/>
                    <a:pt x="25" y="158"/>
                  </a:cubicBezTo>
                  <a:cubicBezTo>
                    <a:pt x="23" y="160"/>
                    <a:pt x="21" y="160"/>
                    <a:pt x="19" y="159"/>
                  </a:cubicBezTo>
                  <a:cubicBezTo>
                    <a:pt x="18" y="158"/>
                    <a:pt x="18" y="159"/>
                    <a:pt x="18" y="159"/>
                  </a:cubicBezTo>
                  <a:cubicBezTo>
                    <a:pt x="17" y="160"/>
                    <a:pt x="16" y="161"/>
                    <a:pt x="15" y="161"/>
                  </a:cubicBezTo>
                  <a:cubicBezTo>
                    <a:pt x="14" y="161"/>
                    <a:pt x="12" y="160"/>
                    <a:pt x="12" y="159"/>
                  </a:cubicBezTo>
                  <a:cubicBezTo>
                    <a:pt x="11" y="158"/>
                    <a:pt x="11" y="157"/>
                    <a:pt x="10" y="156"/>
                  </a:cubicBezTo>
                  <a:cubicBezTo>
                    <a:pt x="9" y="156"/>
                    <a:pt x="9" y="155"/>
                    <a:pt x="9" y="155"/>
                  </a:cubicBezTo>
                  <a:cubicBezTo>
                    <a:pt x="9" y="154"/>
                    <a:pt x="9" y="154"/>
                    <a:pt x="8" y="154"/>
                  </a:cubicBezTo>
                  <a:cubicBezTo>
                    <a:pt x="7" y="154"/>
                    <a:pt x="7" y="154"/>
                    <a:pt x="6" y="153"/>
                  </a:cubicBezTo>
                  <a:cubicBezTo>
                    <a:pt x="5" y="152"/>
                    <a:pt x="5" y="152"/>
                    <a:pt x="4" y="152"/>
                  </a:cubicBezTo>
                  <a:cubicBezTo>
                    <a:pt x="3" y="151"/>
                    <a:pt x="3" y="151"/>
                    <a:pt x="2" y="150"/>
                  </a:cubicBezTo>
                  <a:cubicBezTo>
                    <a:pt x="2" y="148"/>
                    <a:pt x="0" y="148"/>
                    <a:pt x="0" y="146"/>
                  </a:cubicBezTo>
                  <a:cubicBezTo>
                    <a:pt x="0" y="144"/>
                    <a:pt x="0" y="141"/>
                    <a:pt x="0" y="139"/>
                  </a:cubicBezTo>
                  <a:cubicBezTo>
                    <a:pt x="1" y="138"/>
                    <a:pt x="1" y="137"/>
                    <a:pt x="2" y="137"/>
                  </a:cubicBezTo>
                  <a:cubicBezTo>
                    <a:pt x="3" y="136"/>
                    <a:pt x="4" y="134"/>
                    <a:pt x="6" y="134"/>
                  </a:cubicBezTo>
                  <a:cubicBezTo>
                    <a:pt x="6" y="134"/>
                    <a:pt x="7" y="134"/>
                    <a:pt x="7" y="134"/>
                  </a:cubicBezTo>
                  <a:cubicBezTo>
                    <a:pt x="9" y="132"/>
                    <a:pt x="11" y="130"/>
                    <a:pt x="14" y="129"/>
                  </a:cubicBezTo>
                  <a:cubicBezTo>
                    <a:pt x="14" y="129"/>
                    <a:pt x="15" y="128"/>
                    <a:pt x="15" y="127"/>
                  </a:cubicBezTo>
                  <a:cubicBezTo>
                    <a:pt x="15" y="126"/>
                    <a:pt x="16" y="125"/>
                    <a:pt x="17" y="124"/>
                  </a:cubicBezTo>
                  <a:cubicBezTo>
                    <a:pt x="19" y="123"/>
                    <a:pt x="20" y="123"/>
                    <a:pt x="22" y="122"/>
                  </a:cubicBezTo>
                  <a:cubicBezTo>
                    <a:pt x="23" y="122"/>
                    <a:pt x="23" y="122"/>
                    <a:pt x="24" y="122"/>
                  </a:cubicBezTo>
                  <a:cubicBezTo>
                    <a:pt x="25" y="123"/>
                    <a:pt x="25" y="123"/>
                    <a:pt x="26" y="123"/>
                  </a:cubicBezTo>
                  <a:cubicBezTo>
                    <a:pt x="27" y="123"/>
                    <a:pt x="28" y="123"/>
                    <a:pt x="28" y="122"/>
                  </a:cubicBezTo>
                  <a:cubicBezTo>
                    <a:pt x="30" y="119"/>
                    <a:pt x="31" y="117"/>
                    <a:pt x="32" y="115"/>
                  </a:cubicBezTo>
                  <a:cubicBezTo>
                    <a:pt x="33" y="113"/>
                    <a:pt x="33" y="111"/>
                    <a:pt x="32" y="109"/>
                  </a:cubicBezTo>
                  <a:cubicBezTo>
                    <a:pt x="32" y="109"/>
                    <a:pt x="32" y="109"/>
                    <a:pt x="32" y="108"/>
                  </a:cubicBezTo>
                  <a:cubicBezTo>
                    <a:pt x="32" y="107"/>
                    <a:pt x="32" y="106"/>
                    <a:pt x="33" y="105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34" y="104"/>
                    <a:pt x="35" y="103"/>
                    <a:pt x="34" y="103"/>
                  </a:cubicBezTo>
                  <a:cubicBezTo>
                    <a:pt x="33" y="102"/>
                    <a:pt x="33" y="101"/>
                    <a:pt x="34" y="100"/>
                  </a:cubicBezTo>
                  <a:cubicBezTo>
                    <a:pt x="34" y="99"/>
                    <a:pt x="34" y="99"/>
                    <a:pt x="34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2" y="98"/>
                    <a:pt x="31" y="99"/>
                    <a:pt x="30" y="99"/>
                  </a:cubicBezTo>
                  <a:cubicBezTo>
                    <a:pt x="29" y="99"/>
                    <a:pt x="28" y="99"/>
                    <a:pt x="27" y="99"/>
                  </a:cubicBezTo>
                  <a:cubicBezTo>
                    <a:pt x="23" y="99"/>
                    <a:pt x="20" y="93"/>
                    <a:pt x="23" y="89"/>
                  </a:cubicBezTo>
                  <a:cubicBezTo>
                    <a:pt x="24" y="88"/>
                    <a:pt x="25" y="87"/>
                    <a:pt x="25" y="86"/>
                  </a:cubicBezTo>
                  <a:cubicBezTo>
                    <a:pt x="25" y="85"/>
                    <a:pt x="25" y="84"/>
                    <a:pt x="26" y="84"/>
                  </a:cubicBezTo>
                  <a:cubicBezTo>
                    <a:pt x="28" y="81"/>
                    <a:pt x="30" y="78"/>
                    <a:pt x="32" y="76"/>
                  </a:cubicBezTo>
                  <a:cubicBezTo>
                    <a:pt x="32" y="75"/>
                    <a:pt x="33" y="75"/>
                    <a:pt x="33" y="74"/>
                  </a:cubicBezTo>
                  <a:cubicBezTo>
                    <a:pt x="34" y="71"/>
                    <a:pt x="37" y="68"/>
                    <a:pt x="40" y="66"/>
                  </a:cubicBezTo>
                  <a:cubicBezTo>
                    <a:pt x="41" y="64"/>
                    <a:pt x="43" y="64"/>
                    <a:pt x="45" y="65"/>
                  </a:cubicBezTo>
                  <a:cubicBezTo>
                    <a:pt x="45" y="66"/>
                    <a:pt x="46" y="67"/>
                    <a:pt x="47" y="67"/>
                  </a:cubicBezTo>
                  <a:cubicBezTo>
                    <a:pt x="48" y="68"/>
                    <a:pt x="49" y="68"/>
                    <a:pt x="49" y="66"/>
                  </a:cubicBezTo>
                  <a:cubicBezTo>
                    <a:pt x="49" y="66"/>
                    <a:pt x="50" y="65"/>
                    <a:pt x="50" y="65"/>
                  </a:cubicBezTo>
                  <a:cubicBezTo>
                    <a:pt x="50" y="64"/>
                    <a:pt x="50" y="63"/>
                    <a:pt x="50" y="62"/>
                  </a:cubicBezTo>
                  <a:cubicBezTo>
                    <a:pt x="49" y="58"/>
                    <a:pt x="49" y="54"/>
                    <a:pt x="48" y="50"/>
                  </a:cubicBezTo>
                  <a:cubicBezTo>
                    <a:pt x="46" y="46"/>
                    <a:pt x="50" y="42"/>
                    <a:pt x="53" y="41"/>
                  </a:cubicBezTo>
                  <a:cubicBezTo>
                    <a:pt x="54" y="41"/>
                    <a:pt x="55" y="41"/>
                    <a:pt x="55" y="42"/>
                  </a:cubicBezTo>
                  <a:cubicBezTo>
                    <a:pt x="58" y="43"/>
                    <a:pt x="59" y="44"/>
                    <a:pt x="59" y="47"/>
                  </a:cubicBezTo>
                  <a:cubicBezTo>
                    <a:pt x="59" y="48"/>
                    <a:pt x="60" y="48"/>
                    <a:pt x="60" y="49"/>
                  </a:cubicBezTo>
                  <a:cubicBezTo>
                    <a:pt x="60" y="50"/>
                    <a:pt x="60" y="51"/>
                    <a:pt x="61" y="51"/>
                  </a:cubicBezTo>
                  <a:cubicBezTo>
                    <a:pt x="61" y="51"/>
                    <a:pt x="62" y="51"/>
                    <a:pt x="62" y="5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1" y="49"/>
                    <a:pt x="61" y="48"/>
                    <a:pt x="60" y="46"/>
                  </a:cubicBezTo>
                  <a:cubicBezTo>
                    <a:pt x="60" y="44"/>
                    <a:pt x="59" y="42"/>
                    <a:pt x="58" y="41"/>
                  </a:cubicBezTo>
                  <a:cubicBezTo>
                    <a:pt x="56" y="40"/>
                    <a:pt x="56" y="39"/>
                    <a:pt x="58" y="37"/>
                  </a:cubicBezTo>
                  <a:cubicBezTo>
                    <a:pt x="59" y="35"/>
                    <a:pt x="62" y="34"/>
                    <a:pt x="64" y="33"/>
                  </a:cubicBezTo>
                  <a:cubicBezTo>
                    <a:pt x="67" y="32"/>
                    <a:pt x="71" y="30"/>
                    <a:pt x="74" y="28"/>
                  </a:cubicBezTo>
                  <a:cubicBezTo>
                    <a:pt x="77" y="26"/>
                    <a:pt x="78" y="26"/>
                    <a:pt x="80" y="30"/>
                  </a:cubicBezTo>
                  <a:cubicBezTo>
                    <a:pt x="81" y="32"/>
                    <a:pt x="81" y="35"/>
                    <a:pt x="81" y="37"/>
                  </a:cubicBezTo>
                  <a:cubicBezTo>
                    <a:pt x="81" y="39"/>
                    <a:pt x="82" y="41"/>
                    <a:pt x="82" y="43"/>
                  </a:cubicBezTo>
                  <a:cubicBezTo>
                    <a:pt x="81" y="45"/>
                    <a:pt x="81" y="47"/>
                    <a:pt x="81" y="50"/>
                  </a:cubicBezTo>
                  <a:cubicBezTo>
                    <a:pt x="82" y="47"/>
                    <a:pt x="82" y="45"/>
                    <a:pt x="82" y="43"/>
                  </a:cubicBezTo>
                  <a:close/>
                  <a:moveTo>
                    <a:pt x="194" y="267"/>
                  </a:moveTo>
                  <a:cubicBezTo>
                    <a:pt x="193" y="266"/>
                    <a:pt x="193" y="266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6"/>
                    <a:pt x="192" y="266"/>
                  </a:cubicBezTo>
                  <a:cubicBezTo>
                    <a:pt x="192" y="267"/>
                    <a:pt x="193" y="267"/>
                    <a:pt x="194" y="267"/>
                  </a:cubicBezTo>
                  <a:cubicBezTo>
                    <a:pt x="195" y="267"/>
                    <a:pt x="196" y="268"/>
                    <a:pt x="198" y="267"/>
                  </a:cubicBezTo>
                  <a:cubicBezTo>
                    <a:pt x="196" y="266"/>
                    <a:pt x="195" y="267"/>
                    <a:pt x="194" y="267"/>
                  </a:cubicBezTo>
                  <a:close/>
                  <a:moveTo>
                    <a:pt x="189" y="280"/>
                  </a:moveTo>
                  <a:cubicBezTo>
                    <a:pt x="192" y="278"/>
                    <a:pt x="192" y="278"/>
                    <a:pt x="193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189" y="276"/>
                    <a:pt x="189" y="276"/>
                    <a:pt x="189" y="280"/>
                  </a:cubicBezTo>
                  <a:cubicBezTo>
                    <a:pt x="188" y="280"/>
                    <a:pt x="188" y="281"/>
                    <a:pt x="188" y="282"/>
                  </a:cubicBezTo>
                  <a:cubicBezTo>
                    <a:pt x="187" y="282"/>
                    <a:pt x="188" y="282"/>
                    <a:pt x="188" y="282"/>
                  </a:cubicBezTo>
                  <a:cubicBezTo>
                    <a:pt x="188" y="282"/>
                    <a:pt x="188" y="282"/>
                    <a:pt x="188" y="282"/>
                  </a:cubicBezTo>
                  <a:cubicBezTo>
                    <a:pt x="189" y="282"/>
                    <a:pt x="189" y="281"/>
                    <a:pt x="189" y="280"/>
                  </a:cubicBezTo>
                  <a:close/>
                  <a:moveTo>
                    <a:pt x="88" y="314"/>
                  </a:moveTo>
                  <a:cubicBezTo>
                    <a:pt x="89" y="314"/>
                    <a:pt x="90" y="314"/>
                    <a:pt x="90" y="313"/>
                  </a:cubicBezTo>
                  <a:cubicBezTo>
                    <a:pt x="90" y="313"/>
                    <a:pt x="90" y="313"/>
                    <a:pt x="90" y="313"/>
                  </a:cubicBezTo>
                  <a:cubicBezTo>
                    <a:pt x="90" y="312"/>
                    <a:pt x="89" y="312"/>
                    <a:pt x="89" y="312"/>
                  </a:cubicBezTo>
                  <a:cubicBezTo>
                    <a:pt x="88" y="312"/>
                    <a:pt x="88" y="312"/>
                    <a:pt x="87" y="312"/>
                  </a:cubicBezTo>
                  <a:cubicBezTo>
                    <a:pt x="87" y="312"/>
                    <a:pt x="87" y="313"/>
                    <a:pt x="87" y="313"/>
                  </a:cubicBezTo>
                  <a:cubicBezTo>
                    <a:pt x="87" y="313"/>
                    <a:pt x="87" y="313"/>
                    <a:pt x="87" y="313"/>
                  </a:cubicBezTo>
                  <a:cubicBezTo>
                    <a:pt x="88" y="314"/>
                    <a:pt x="88" y="314"/>
                    <a:pt x="88" y="314"/>
                  </a:cubicBezTo>
                  <a:close/>
                  <a:moveTo>
                    <a:pt x="189" y="288"/>
                  </a:moveTo>
                  <a:cubicBezTo>
                    <a:pt x="190" y="288"/>
                    <a:pt x="191" y="288"/>
                    <a:pt x="192" y="288"/>
                  </a:cubicBezTo>
                  <a:cubicBezTo>
                    <a:pt x="192" y="288"/>
                    <a:pt x="192" y="287"/>
                    <a:pt x="192" y="287"/>
                  </a:cubicBezTo>
                  <a:cubicBezTo>
                    <a:pt x="192" y="287"/>
                    <a:pt x="191" y="287"/>
                    <a:pt x="191" y="287"/>
                  </a:cubicBezTo>
                  <a:cubicBezTo>
                    <a:pt x="190" y="287"/>
                    <a:pt x="190" y="287"/>
                    <a:pt x="189" y="288"/>
                  </a:cubicBezTo>
                  <a:close/>
                  <a:moveTo>
                    <a:pt x="96" y="49"/>
                  </a:moveTo>
                  <a:cubicBezTo>
                    <a:pt x="96" y="49"/>
                    <a:pt x="96" y="49"/>
                    <a:pt x="96" y="49"/>
                  </a:cubicBezTo>
                  <a:cubicBezTo>
                    <a:pt x="95" y="50"/>
                    <a:pt x="96" y="51"/>
                    <a:pt x="96" y="51"/>
                  </a:cubicBezTo>
                  <a:cubicBezTo>
                    <a:pt x="96" y="51"/>
                    <a:pt x="96" y="51"/>
                    <a:pt x="97" y="51"/>
                  </a:cubicBezTo>
                  <a:cubicBezTo>
                    <a:pt x="97" y="50"/>
                    <a:pt x="97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26" y="30"/>
                  </a:moveTo>
                  <a:cubicBezTo>
                    <a:pt x="126" y="30"/>
                    <a:pt x="126" y="30"/>
                    <a:pt x="126" y="30"/>
                  </a:cubicBezTo>
                  <a:cubicBezTo>
                    <a:pt x="125" y="31"/>
                    <a:pt x="126" y="31"/>
                    <a:pt x="126" y="31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0"/>
                    <a:pt x="126" y="30"/>
                    <a:pt x="126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7353984" y="3545986"/>
              <a:ext cx="517531" cy="654051"/>
            </a:xfrm>
            <a:custGeom>
              <a:avLst/>
              <a:gdLst>
                <a:gd name="T0" fmla="*/ 78 w 122"/>
                <a:gd name="T1" fmla="*/ 137 h 154"/>
                <a:gd name="T2" fmla="*/ 68 w 122"/>
                <a:gd name="T3" fmla="*/ 125 h 154"/>
                <a:gd name="T4" fmla="*/ 52 w 122"/>
                <a:gd name="T5" fmla="*/ 126 h 154"/>
                <a:gd name="T6" fmla="*/ 61 w 122"/>
                <a:gd name="T7" fmla="*/ 117 h 154"/>
                <a:gd name="T8" fmla="*/ 68 w 122"/>
                <a:gd name="T9" fmla="*/ 110 h 154"/>
                <a:gd name="T10" fmla="*/ 74 w 122"/>
                <a:gd name="T11" fmla="*/ 96 h 154"/>
                <a:gd name="T12" fmla="*/ 69 w 122"/>
                <a:gd name="T13" fmla="*/ 78 h 154"/>
                <a:gd name="T14" fmla="*/ 60 w 122"/>
                <a:gd name="T15" fmla="*/ 75 h 154"/>
                <a:gd name="T16" fmla="*/ 59 w 122"/>
                <a:gd name="T17" fmla="*/ 71 h 154"/>
                <a:gd name="T18" fmla="*/ 56 w 122"/>
                <a:gd name="T19" fmla="*/ 63 h 154"/>
                <a:gd name="T20" fmla="*/ 52 w 122"/>
                <a:gd name="T21" fmla="*/ 56 h 154"/>
                <a:gd name="T22" fmla="*/ 48 w 122"/>
                <a:gd name="T23" fmla="*/ 60 h 154"/>
                <a:gd name="T24" fmla="*/ 43 w 122"/>
                <a:gd name="T25" fmla="*/ 61 h 154"/>
                <a:gd name="T26" fmla="*/ 39 w 122"/>
                <a:gd name="T27" fmla="*/ 61 h 154"/>
                <a:gd name="T28" fmla="*/ 32 w 122"/>
                <a:gd name="T29" fmla="*/ 61 h 154"/>
                <a:gd name="T30" fmla="*/ 18 w 122"/>
                <a:gd name="T31" fmla="*/ 59 h 154"/>
                <a:gd name="T32" fmla="*/ 14 w 122"/>
                <a:gd name="T33" fmla="*/ 57 h 154"/>
                <a:gd name="T34" fmla="*/ 11 w 122"/>
                <a:gd name="T35" fmla="*/ 55 h 154"/>
                <a:gd name="T36" fmla="*/ 5 w 122"/>
                <a:gd name="T37" fmla="*/ 44 h 154"/>
                <a:gd name="T38" fmla="*/ 10 w 122"/>
                <a:gd name="T39" fmla="*/ 43 h 154"/>
                <a:gd name="T40" fmla="*/ 1 w 122"/>
                <a:gd name="T41" fmla="*/ 28 h 154"/>
                <a:gd name="T42" fmla="*/ 14 w 122"/>
                <a:gd name="T43" fmla="*/ 1 h 154"/>
                <a:gd name="T44" fmla="*/ 17 w 122"/>
                <a:gd name="T45" fmla="*/ 13 h 154"/>
                <a:gd name="T46" fmla="*/ 22 w 122"/>
                <a:gd name="T47" fmla="*/ 38 h 154"/>
                <a:gd name="T48" fmla="*/ 21 w 122"/>
                <a:gd name="T49" fmla="*/ 35 h 154"/>
                <a:gd name="T50" fmla="*/ 21 w 122"/>
                <a:gd name="T51" fmla="*/ 24 h 154"/>
                <a:gd name="T52" fmla="*/ 20 w 122"/>
                <a:gd name="T53" fmla="*/ 13 h 154"/>
                <a:gd name="T54" fmla="*/ 35 w 122"/>
                <a:gd name="T55" fmla="*/ 3 h 154"/>
                <a:gd name="T56" fmla="*/ 40 w 122"/>
                <a:gd name="T57" fmla="*/ 13 h 154"/>
                <a:gd name="T58" fmla="*/ 41 w 122"/>
                <a:gd name="T59" fmla="*/ 27 h 154"/>
                <a:gd name="T60" fmla="*/ 44 w 122"/>
                <a:gd name="T61" fmla="*/ 23 h 154"/>
                <a:gd name="T62" fmla="*/ 56 w 122"/>
                <a:gd name="T63" fmla="*/ 19 h 154"/>
                <a:gd name="T64" fmla="*/ 66 w 122"/>
                <a:gd name="T65" fmla="*/ 29 h 154"/>
                <a:gd name="T66" fmla="*/ 70 w 122"/>
                <a:gd name="T67" fmla="*/ 34 h 154"/>
                <a:gd name="T68" fmla="*/ 81 w 122"/>
                <a:gd name="T69" fmla="*/ 41 h 154"/>
                <a:gd name="T70" fmla="*/ 83 w 122"/>
                <a:gd name="T71" fmla="*/ 47 h 154"/>
                <a:gd name="T72" fmla="*/ 91 w 122"/>
                <a:gd name="T73" fmla="*/ 55 h 154"/>
                <a:gd name="T74" fmla="*/ 92 w 122"/>
                <a:gd name="T75" fmla="*/ 57 h 154"/>
                <a:gd name="T76" fmla="*/ 93 w 122"/>
                <a:gd name="T77" fmla="*/ 64 h 154"/>
                <a:gd name="T78" fmla="*/ 99 w 122"/>
                <a:gd name="T79" fmla="*/ 70 h 154"/>
                <a:gd name="T80" fmla="*/ 95 w 122"/>
                <a:gd name="T81" fmla="*/ 76 h 154"/>
                <a:gd name="T82" fmla="*/ 103 w 122"/>
                <a:gd name="T83" fmla="*/ 85 h 154"/>
                <a:gd name="T84" fmla="*/ 113 w 122"/>
                <a:gd name="T85" fmla="*/ 94 h 154"/>
                <a:gd name="T86" fmla="*/ 121 w 122"/>
                <a:gd name="T87" fmla="*/ 99 h 154"/>
                <a:gd name="T88" fmla="*/ 117 w 122"/>
                <a:gd name="T89" fmla="*/ 112 h 154"/>
                <a:gd name="T90" fmla="*/ 112 w 122"/>
                <a:gd name="T91" fmla="*/ 120 h 154"/>
                <a:gd name="T92" fmla="*/ 97 w 122"/>
                <a:gd name="T93" fmla="*/ 104 h 154"/>
                <a:gd name="T94" fmla="*/ 97 w 122"/>
                <a:gd name="T95" fmla="*/ 108 h 154"/>
                <a:gd name="T96" fmla="*/ 98 w 122"/>
                <a:gd name="T97" fmla="*/ 118 h 154"/>
                <a:gd name="T98" fmla="*/ 107 w 122"/>
                <a:gd name="T99" fmla="*/ 130 h 154"/>
                <a:gd name="T100" fmla="*/ 108 w 122"/>
                <a:gd name="T101" fmla="*/ 141 h 154"/>
                <a:gd name="T102" fmla="*/ 109 w 122"/>
                <a:gd name="T103" fmla="*/ 148 h 154"/>
                <a:gd name="T104" fmla="*/ 97 w 122"/>
                <a:gd name="T105" fmla="*/ 138 h 154"/>
                <a:gd name="T106" fmla="*/ 92 w 122"/>
                <a:gd name="T107" fmla="*/ 137 h 154"/>
                <a:gd name="T108" fmla="*/ 97 w 122"/>
                <a:gd name="T109" fmla="*/ 151 h 154"/>
                <a:gd name="T110" fmla="*/ 83 w 122"/>
                <a:gd name="T111" fmla="*/ 144 h 154"/>
                <a:gd name="T112" fmla="*/ 22 w 122"/>
                <a:gd name="T113" fmla="*/ 4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2" h="154">
                  <a:moveTo>
                    <a:pt x="83" y="144"/>
                  </a:moveTo>
                  <a:cubicBezTo>
                    <a:pt x="83" y="143"/>
                    <a:pt x="82" y="143"/>
                    <a:pt x="81" y="142"/>
                  </a:cubicBezTo>
                  <a:cubicBezTo>
                    <a:pt x="80" y="141"/>
                    <a:pt x="79" y="141"/>
                    <a:pt x="78" y="139"/>
                  </a:cubicBezTo>
                  <a:cubicBezTo>
                    <a:pt x="77" y="138"/>
                    <a:pt x="77" y="138"/>
                    <a:pt x="78" y="137"/>
                  </a:cubicBezTo>
                  <a:cubicBezTo>
                    <a:pt x="79" y="135"/>
                    <a:pt x="79" y="135"/>
                    <a:pt x="77" y="134"/>
                  </a:cubicBezTo>
                  <a:cubicBezTo>
                    <a:pt x="75" y="134"/>
                    <a:pt x="74" y="133"/>
                    <a:pt x="73" y="131"/>
                  </a:cubicBezTo>
                  <a:cubicBezTo>
                    <a:pt x="72" y="130"/>
                    <a:pt x="71" y="128"/>
                    <a:pt x="71" y="127"/>
                  </a:cubicBezTo>
                  <a:cubicBezTo>
                    <a:pt x="71" y="125"/>
                    <a:pt x="70" y="125"/>
                    <a:pt x="68" y="125"/>
                  </a:cubicBezTo>
                  <a:cubicBezTo>
                    <a:pt x="68" y="124"/>
                    <a:pt x="67" y="124"/>
                    <a:pt x="67" y="125"/>
                  </a:cubicBezTo>
                  <a:cubicBezTo>
                    <a:pt x="66" y="127"/>
                    <a:pt x="65" y="127"/>
                    <a:pt x="63" y="126"/>
                  </a:cubicBezTo>
                  <a:cubicBezTo>
                    <a:pt x="62" y="126"/>
                    <a:pt x="62" y="126"/>
                    <a:pt x="61" y="127"/>
                  </a:cubicBezTo>
                  <a:cubicBezTo>
                    <a:pt x="58" y="130"/>
                    <a:pt x="54" y="129"/>
                    <a:pt x="52" y="126"/>
                  </a:cubicBezTo>
                  <a:cubicBezTo>
                    <a:pt x="51" y="125"/>
                    <a:pt x="50" y="122"/>
                    <a:pt x="52" y="120"/>
                  </a:cubicBezTo>
                  <a:cubicBezTo>
                    <a:pt x="53" y="119"/>
                    <a:pt x="54" y="118"/>
                    <a:pt x="54" y="116"/>
                  </a:cubicBezTo>
                  <a:cubicBezTo>
                    <a:pt x="55" y="115"/>
                    <a:pt x="55" y="115"/>
                    <a:pt x="56" y="116"/>
                  </a:cubicBezTo>
                  <a:cubicBezTo>
                    <a:pt x="58" y="116"/>
                    <a:pt x="59" y="117"/>
                    <a:pt x="61" y="117"/>
                  </a:cubicBezTo>
                  <a:cubicBezTo>
                    <a:pt x="62" y="117"/>
                    <a:pt x="63" y="117"/>
                    <a:pt x="64" y="116"/>
                  </a:cubicBezTo>
                  <a:cubicBezTo>
                    <a:pt x="66" y="115"/>
                    <a:pt x="68" y="114"/>
                    <a:pt x="70" y="114"/>
                  </a:cubicBezTo>
                  <a:cubicBezTo>
                    <a:pt x="70" y="113"/>
                    <a:pt x="69" y="112"/>
                    <a:pt x="69" y="112"/>
                  </a:cubicBezTo>
                  <a:cubicBezTo>
                    <a:pt x="68" y="111"/>
                    <a:pt x="68" y="110"/>
                    <a:pt x="68" y="110"/>
                  </a:cubicBezTo>
                  <a:cubicBezTo>
                    <a:pt x="67" y="108"/>
                    <a:pt x="67" y="107"/>
                    <a:pt x="68" y="106"/>
                  </a:cubicBezTo>
                  <a:cubicBezTo>
                    <a:pt x="69" y="104"/>
                    <a:pt x="70" y="103"/>
                    <a:pt x="71" y="102"/>
                  </a:cubicBezTo>
                  <a:cubicBezTo>
                    <a:pt x="72" y="101"/>
                    <a:pt x="73" y="100"/>
                    <a:pt x="73" y="98"/>
                  </a:cubicBezTo>
                  <a:cubicBezTo>
                    <a:pt x="73" y="97"/>
                    <a:pt x="73" y="97"/>
                    <a:pt x="74" y="96"/>
                  </a:cubicBezTo>
                  <a:cubicBezTo>
                    <a:pt x="75" y="95"/>
                    <a:pt x="75" y="94"/>
                    <a:pt x="75" y="92"/>
                  </a:cubicBezTo>
                  <a:cubicBezTo>
                    <a:pt x="74" y="90"/>
                    <a:pt x="74" y="88"/>
                    <a:pt x="73" y="86"/>
                  </a:cubicBezTo>
                  <a:cubicBezTo>
                    <a:pt x="73" y="84"/>
                    <a:pt x="72" y="82"/>
                    <a:pt x="70" y="82"/>
                  </a:cubicBezTo>
                  <a:cubicBezTo>
                    <a:pt x="69" y="81"/>
                    <a:pt x="69" y="80"/>
                    <a:pt x="69" y="78"/>
                  </a:cubicBezTo>
                  <a:cubicBezTo>
                    <a:pt x="69" y="78"/>
                    <a:pt x="68" y="77"/>
                    <a:pt x="68" y="78"/>
                  </a:cubicBezTo>
                  <a:cubicBezTo>
                    <a:pt x="67" y="78"/>
                    <a:pt x="67" y="78"/>
                    <a:pt x="66" y="77"/>
                  </a:cubicBezTo>
                  <a:cubicBezTo>
                    <a:pt x="65" y="76"/>
                    <a:pt x="65" y="75"/>
                    <a:pt x="64" y="73"/>
                  </a:cubicBezTo>
                  <a:cubicBezTo>
                    <a:pt x="63" y="73"/>
                    <a:pt x="62" y="75"/>
                    <a:pt x="60" y="75"/>
                  </a:cubicBezTo>
                  <a:cubicBezTo>
                    <a:pt x="60" y="76"/>
                    <a:pt x="59" y="77"/>
                    <a:pt x="58" y="76"/>
                  </a:cubicBezTo>
                  <a:cubicBezTo>
                    <a:pt x="57" y="75"/>
                    <a:pt x="57" y="74"/>
                    <a:pt x="57" y="73"/>
                  </a:cubicBezTo>
                  <a:cubicBezTo>
                    <a:pt x="57" y="72"/>
                    <a:pt x="58" y="72"/>
                    <a:pt x="59" y="72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61" y="71"/>
                    <a:pt x="61" y="70"/>
                    <a:pt x="60" y="68"/>
                  </a:cubicBezTo>
                  <a:cubicBezTo>
                    <a:pt x="59" y="67"/>
                    <a:pt x="58" y="67"/>
                    <a:pt x="58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7" y="65"/>
                    <a:pt x="56" y="64"/>
                    <a:pt x="56" y="63"/>
                  </a:cubicBezTo>
                  <a:cubicBezTo>
                    <a:pt x="56" y="62"/>
                    <a:pt x="55" y="62"/>
                    <a:pt x="54" y="62"/>
                  </a:cubicBezTo>
                  <a:cubicBezTo>
                    <a:pt x="53" y="62"/>
                    <a:pt x="53" y="61"/>
                    <a:pt x="53" y="60"/>
                  </a:cubicBezTo>
                  <a:cubicBezTo>
                    <a:pt x="53" y="59"/>
                    <a:pt x="53" y="58"/>
                    <a:pt x="53" y="58"/>
                  </a:cubicBezTo>
                  <a:cubicBezTo>
                    <a:pt x="53" y="57"/>
                    <a:pt x="52" y="57"/>
                    <a:pt x="52" y="56"/>
                  </a:cubicBezTo>
                  <a:cubicBezTo>
                    <a:pt x="52" y="56"/>
                    <a:pt x="51" y="56"/>
                    <a:pt x="51" y="56"/>
                  </a:cubicBezTo>
                  <a:cubicBezTo>
                    <a:pt x="50" y="56"/>
                    <a:pt x="49" y="54"/>
                    <a:pt x="48" y="55"/>
                  </a:cubicBezTo>
                  <a:cubicBezTo>
                    <a:pt x="47" y="55"/>
                    <a:pt x="48" y="57"/>
                    <a:pt x="48" y="58"/>
                  </a:cubicBezTo>
                  <a:cubicBezTo>
                    <a:pt x="49" y="59"/>
                    <a:pt x="49" y="60"/>
                    <a:pt x="48" y="60"/>
                  </a:cubicBezTo>
                  <a:cubicBezTo>
                    <a:pt x="47" y="61"/>
                    <a:pt x="46" y="62"/>
                    <a:pt x="46" y="63"/>
                  </a:cubicBezTo>
                  <a:cubicBezTo>
                    <a:pt x="46" y="64"/>
                    <a:pt x="45" y="64"/>
                    <a:pt x="44" y="65"/>
                  </a:cubicBezTo>
                  <a:cubicBezTo>
                    <a:pt x="43" y="66"/>
                    <a:pt x="42" y="65"/>
                    <a:pt x="41" y="63"/>
                  </a:cubicBezTo>
                  <a:cubicBezTo>
                    <a:pt x="41" y="62"/>
                    <a:pt x="42" y="62"/>
                    <a:pt x="43" y="61"/>
                  </a:cubicBezTo>
                  <a:cubicBezTo>
                    <a:pt x="43" y="61"/>
                    <a:pt x="43" y="60"/>
                    <a:pt x="43" y="60"/>
                  </a:cubicBezTo>
                  <a:cubicBezTo>
                    <a:pt x="42" y="59"/>
                    <a:pt x="40" y="59"/>
                    <a:pt x="39" y="59"/>
                  </a:cubicBezTo>
                  <a:cubicBezTo>
                    <a:pt x="39" y="59"/>
                    <a:pt x="38" y="59"/>
                    <a:pt x="38" y="59"/>
                  </a:cubicBezTo>
                  <a:cubicBezTo>
                    <a:pt x="39" y="60"/>
                    <a:pt x="39" y="60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2"/>
                    <a:pt x="38" y="62"/>
                    <a:pt x="38" y="62"/>
                  </a:cubicBezTo>
                  <a:cubicBezTo>
                    <a:pt x="37" y="60"/>
                    <a:pt x="36" y="60"/>
                    <a:pt x="35" y="61"/>
                  </a:cubicBezTo>
                  <a:cubicBezTo>
                    <a:pt x="34" y="62"/>
                    <a:pt x="33" y="61"/>
                    <a:pt x="32" y="61"/>
                  </a:cubicBezTo>
                  <a:cubicBezTo>
                    <a:pt x="31" y="60"/>
                    <a:pt x="30" y="59"/>
                    <a:pt x="28" y="60"/>
                  </a:cubicBezTo>
                  <a:cubicBezTo>
                    <a:pt x="27" y="60"/>
                    <a:pt x="27" y="60"/>
                    <a:pt x="26" y="60"/>
                  </a:cubicBezTo>
                  <a:cubicBezTo>
                    <a:pt x="24" y="59"/>
                    <a:pt x="22" y="59"/>
                    <a:pt x="20" y="59"/>
                  </a:cubicBezTo>
                  <a:cubicBezTo>
                    <a:pt x="19" y="59"/>
                    <a:pt x="19" y="59"/>
                    <a:pt x="18" y="59"/>
                  </a:cubicBezTo>
                  <a:cubicBezTo>
                    <a:pt x="17" y="58"/>
                    <a:pt x="16" y="58"/>
                    <a:pt x="16" y="59"/>
                  </a:cubicBezTo>
                  <a:cubicBezTo>
                    <a:pt x="15" y="59"/>
                    <a:pt x="14" y="59"/>
                    <a:pt x="14" y="59"/>
                  </a:cubicBezTo>
                  <a:cubicBezTo>
                    <a:pt x="13" y="59"/>
                    <a:pt x="12" y="58"/>
                    <a:pt x="13" y="58"/>
                  </a:cubicBezTo>
                  <a:cubicBezTo>
                    <a:pt x="13" y="57"/>
                    <a:pt x="13" y="57"/>
                    <a:pt x="14" y="57"/>
                  </a:cubicBezTo>
                  <a:cubicBezTo>
                    <a:pt x="14" y="57"/>
                    <a:pt x="14" y="57"/>
                    <a:pt x="15" y="57"/>
                  </a:cubicBezTo>
                  <a:cubicBezTo>
                    <a:pt x="15" y="57"/>
                    <a:pt x="15" y="56"/>
                    <a:pt x="15" y="56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5"/>
                    <a:pt x="12" y="55"/>
                    <a:pt x="11" y="55"/>
                  </a:cubicBezTo>
                  <a:cubicBezTo>
                    <a:pt x="10" y="55"/>
                    <a:pt x="9" y="54"/>
                    <a:pt x="8" y="54"/>
                  </a:cubicBezTo>
                  <a:cubicBezTo>
                    <a:pt x="6" y="52"/>
                    <a:pt x="5" y="50"/>
                    <a:pt x="4" y="48"/>
                  </a:cubicBezTo>
                  <a:cubicBezTo>
                    <a:pt x="3" y="47"/>
                    <a:pt x="3" y="46"/>
                    <a:pt x="3" y="45"/>
                  </a:cubicBezTo>
                  <a:cubicBezTo>
                    <a:pt x="3" y="44"/>
                    <a:pt x="4" y="44"/>
                    <a:pt x="5" y="44"/>
                  </a:cubicBezTo>
                  <a:cubicBezTo>
                    <a:pt x="6" y="44"/>
                    <a:pt x="7" y="45"/>
                    <a:pt x="8" y="45"/>
                  </a:cubicBezTo>
                  <a:cubicBezTo>
                    <a:pt x="8" y="45"/>
                    <a:pt x="9" y="46"/>
                    <a:pt x="10" y="46"/>
                  </a:cubicBezTo>
                  <a:cubicBezTo>
                    <a:pt x="10" y="46"/>
                    <a:pt x="11" y="45"/>
                    <a:pt x="11" y="45"/>
                  </a:cubicBezTo>
                  <a:cubicBezTo>
                    <a:pt x="11" y="44"/>
                    <a:pt x="11" y="44"/>
                    <a:pt x="10" y="43"/>
                  </a:cubicBezTo>
                  <a:cubicBezTo>
                    <a:pt x="9" y="42"/>
                    <a:pt x="8" y="41"/>
                    <a:pt x="7" y="41"/>
                  </a:cubicBezTo>
                  <a:cubicBezTo>
                    <a:pt x="5" y="41"/>
                    <a:pt x="4" y="41"/>
                    <a:pt x="3" y="41"/>
                  </a:cubicBezTo>
                  <a:cubicBezTo>
                    <a:pt x="1" y="40"/>
                    <a:pt x="1" y="39"/>
                    <a:pt x="1" y="38"/>
                  </a:cubicBezTo>
                  <a:cubicBezTo>
                    <a:pt x="1" y="35"/>
                    <a:pt x="0" y="31"/>
                    <a:pt x="1" y="28"/>
                  </a:cubicBezTo>
                  <a:cubicBezTo>
                    <a:pt x="1" y="27"/>
                    <a:pt x="1" y="25"/>
                    <a:pt x="1" y="24"/>
                  </a:cubicBezTo>
                  <a:cubicBezTo>
                    <a:pt x="2" y="20"/>
                    <a:pt x="3" y="16"/>
                    <a:pt x="4" y="12"/>
                  </a:cubicBezTo>
                  <a:cubicBezTo>
                    <a:pt x="5" y="10"/>
                    <a:pt x="6" y="8"/>
                    <a:pt x="7" y="6"/>
                  </a:cubicBezTo>
                  <a:cubicBezTo>
                    <a:pt x="9" y="4"/>
                    <a:pt x="11" y="2"/>
                    <a:pt x="14" y="1"/>
                  </a:cubicBezTo>
                  <a:cubicBezTo>
                    <a:pt x="16" y="0"/>
                    <a:pt x="18" y="0"/>
                    <a:pt x="20" y="1"/>
                  </a:cubicBezTo>
                  <a:cubicBezTo>
                    <a:pt x="22" y="1"/>
                    <a:pt x="23" y="3"/>
                    <a:pt x="21" y="5"/>
                  </a:cubicBezTo>
                  <a:cubicBezTo>
                    <a:pt x="20" y="6"/>
                    <a:pt x="19" y="7"/>
                    <a:pt x="18" y="9"/>
                  </a:cubicBezTo>
                  <a:cubicBezTo>
                    <a:pt x="18" y="10"/>
                    <a:pt x="17" y="11"/>
                    <a:pt x="17" y="13"/>
                  </a:cubicBezTo>
                  <a:cubicBezTo>
                    <a:pt x="16" y="14"/>
                    <a:pt x="16" y="15"/>
                    <a:pt x="16" y="16"/>
                  </a:cubicBezTo>
                  <a:cubicBezTo>
                    <a:pt x="15" y="18"/>
                    <a:pt x="15" y="20"/>
                    <a:pt x="16" y="22"/>
                  </a:cubicBezTo>
                  <a:cubicBezTo>
                    <a:pt x="17" y="24"/>
                    <a:pt x="16" y="25"/>
                    <a:pt x="16" y="26"/>
                  </a:cubicBezTo>
                  <a:cubicBezTo>
                    <a:pt x="16" y="31"/>
                    <a:pt x="18" y="36"/>
                    <a:pt x="22" y="38"/>
                  </a:cubicBezTo>
                  <a:cubicBezTo>
                    <a:pt x="22" y="38"/>
                    <a:pt x="22" y="38"/>
                    <a:pt x="23" y="38"/>
                  </a:cubicBezTo>
                  <a:cubicBezTo>
                    <a:pt x="23" y="38"/>
                    <a:pt x="23" y="37"/>
                    <a:pt x="23" y="37"/>
                  </a:cubicBezTo>
                  <a:cubicBezTo>
                    <a:pt x="23" y="37"/>
                    <a:pt x="22" y="36"/>
                    <a:pt x="22" y="36"/>
                  </a:cubicBezTo>
                  <a:cubicBezTo>
                    <a:pt x="22" y="36"/>
                    <a:pt x="21" y="35"/>
                    <a:pt x="21" y="35"/>
                  </a:cubicBezTo>
                  <a:cubicBezTo>
                    <a:pt x="20" y="35"/>
                    <a:pt x="20" y="34"/>
                    <a:pt x="19" y="34"/>
                  </a:cubicBezTo>
                  <a:cubicBezTo>
                    <a:pt x="18" y="31"/>
                    <a:pt x="18" y="29"/>
                    <a:pt x="20" y="27"/>
                  </a:cubicBezTo>
                  <a:cubicBezTo>
                    <a:pt x="20" y="26"/>
                    <a:pt x="21" y="26"/>
                    <a:pt x="21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3"/>
                    <a:pt x="19" y="22"/>
                    <a:pt x="19" y="20"/>
                  </a:cubicBezTo>
                  <a:cubicBezTo>
                    <a:pt x="19" y="19"/>
                    <a:pt x="19" y="18"/>
                    <a:pt x="19" y="17"/>
                  </a:cubicBezTo>
                  <a:cubicBezTo>
                    <a:pt x="19" y="16"/>
                    <a:pt x="19" y="15"/>
                    <a:pt x="20" y="15"/>
                  </a:cubicBezTo>
                  <a:cubicBezTo>
                    <a:pt x="21" y="15"/>
                    <a:pt x="20" y="13"/>
                    <a:pt x="20" y="13"/>
                  </a:cubicBezTo>
                  <a:cubicBezTo>
                    <a:pt x="21" y="12"/>
                    <a:pt x="22" y="12"/>
                    <a:pt x="21" y="11"/>
                  </a:cubicBezTo>
                  <a:cubicBezTo>
                    <a:pt x="21" y="10"/>
                    <a:pt x="22" y="9"/>
                    <a:pt x="22" y="9"/>
                  </a:cubicBezTo>
                  <a:cubicBezTo>
                    <a:pt x="24" y="7"/>
                    <a:pt x="26" y="6"/>
                    <a:pt x="29" y="4"/>
                  </a:cubicBezTo>
                  <a:cubicBezTo>
                    <a:pt x="31" y="3"/>
                    <a:pt x="33" y="2"/>
                    <a:pt x="35" y="3"/>
                  </a:cubicBezTo>
                  <a:cubicBezTo>
                    <a:pt x="37" y="3"/>
                    <a:pt x="37" y="3"/>
                    <a:pt x="38" y="5"/>
                  </a:cubicBezTo>
                  <a:cubicBezTo>
                    <a:pt x="38" y="5"/>
                    <a:pt x="38" y="6"/>
                    <a:pt x="38" y="7"/>
                  </a:cubicBezTo>
                  <a:cubicBezTo>
                    <a:pt x="38" y="9"/>
                    <a:pt x="38" y="11"/>
                    <a:pt x="40" y="12"/>
                  </a:cubicBezTo>
                  <a:cubicBezTo>
                    <a:pt x="40" y="12"/>
                    <a:pt x="40" y="13"/>
                    <a:pt x="40" y="13"/>
                  </a:cubicBezTo>
                  <a:cubicBezTo>
                    <a:pt x="39" y="16"/>
                    <a:pt x="42" y="18"/>
                    <a:pt x="41" y="21"/>
                  </a:cubicBezTo>
                  <a:cubicBezTo>
                    <a:pt x="41" y="22"/>
                    <a:pt x="41" y="23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6"/>
                    <a:pt x="42" y="26"/>
                    <a:pt x="42" y="25"/>
                  </a:cubicBezTo>
                  <a:cubicBezTo>
                    <a:pt x="43" y="24"/>
                    <a:pt x="43" y="24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5" y="24"/>
                    <a:pt x="46" y="24"/>
                    <a:pt x="47" y="25"/>
                  </a:cubicBezTo>
                  <a:cubicBezTo>
                    <a:pt x="48" y="25"/>
                    <a:pt x="49" y="25"/>
                    <a:pt x="49" y="24"/>
                  </a:cubicBezTo>
                  <a:cubicBezTo>
                    <a:pt x="49" y="21"/>
                    <a:pt x="50" y="20"/>
                    <a:pt x="51" y="19"/>
                  </a:cubicBezTo>
                  <a:cubicBezTo>
                    <a:pt x="53" y="18"/>
                    <a:pt x="54" y="18"/>
                    <a:pt x="56" y="19"/>
                  </a:cubicBezTo>
                  <a:cubicBezTo>
                    <a:pt x="58" y="20"/>
                    <a:pt x="60" y="21"/>
                    <a:pt x="62" y="21"/>
                  </a:cubicBezTo>
                  <a:cubicBezTo>
                    <a:pt x="63" y="22"/>
                    <a:pt x="63" y="23"/>
                    <a:pt x="64" y="24"/>
                  </a:cubicBezTo>
                  <a:cubicBezTo>
                    <a:pt x="64" y="25"/>
                    <a:pt x="65" y="26"/>
                    <a:pt x="65" y="27"/>
                  </a:cubicBezTo>
                  <a:cubicBezTo>
                    <a:pt x="65" y="28"/>
                    <a:pt x="65" y="28"/>
                    <a:pt x="66" y="29"/>
                  </a:cubicBezTo>
                  <a:cubicBezTo>
                    <a:pt x="67" y="29"/>
                    <a:pt x="68" y="30"/>
                    <a:pt x="67" y="32"/>
                  </a:cubicBezTo>
                  <a:cubicBezTo>
                    <a:pt x="67" y="33"/>
                    <a:pt x="68" y="33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0" y="33"/>
                    <a:pt x="71" y="33"/>
                    <a:pt x="70" y="34"/>
                  </a:cubicBezTo>
                  <a:cubicBezTo>
                    <a:pt x="70" y="36"/>
                    <a:pt x="70" y="37"/>
                    <a:pt x="71" y="38"/>
                  </a:cubicBezTo>
                  <a:cubicBezTo>
                    <a:pt x="72" y="37"/>
                    <a:pt x="72" y="37"/>
                    <a:pt x="73" y="36"/>
                  </a:cubicBezTo>
                  <a:cubicBezTo>
                    <a:pt x="74" y="36"/>
                    <a:pt x="75" y="34"/>
                    <a:pt x="76" y="35"/>
                  </a:cubicBezTo>
                  <a:cubicBezTo>
                    <a:pt x="79" y="37"/>
                    <a:pt x="81" y="38"/>
                    <a:pt x="81" y="41"/>
                  </a:cubicBezTo>
                  <a:cubicBezTo>
                    <a:pt x="81" y="42"/>
                    <a:pt x="81" y="42"/>
                    <a:pt x="81" y="43"/>
                  </a:cubicBezTo>
                  <a:cubicBezTo>
                    <a:pt x="80" y="43"/>
                    <a:pt x="80" y="44"/>
                    <a:pt x="80" y="44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3" y="44"/>
                    <a:pt x="83" y="44"/>
                    <a:pt x="83" y="47"/>
                  </a:cubicBezTo>
                  <a:cubicBezTo>
                    <a:pt x="83" y="48"/>
                    <a:pt x="84" y="48"/>
                    <a:pt x="84" y="48"/>
                  </a:cubicBezTo>
                  <a:cubicBezTo>
                    <a:pt x="87" y="47"/>
                    <a:pt x="89" y="49"/>
                    <a:pt x="92" y="51"/>
                  </a:cubicBezTo>
                  <a:cubicBezTo>
                    <a:pt x="92" y="51"/>
                    <a:pt x="92" y="53"/>
                    <a:pt x="92" y="53"/>
                  </a:cubicBezTo>
                  <a:cubicBezTo>
                    <a:pt x="91" y="54"/>
                    <a:pt x="91" y="54"/>
                    <a:pt x="91" y="55"/>
                  </a:cubicBezTo>
                  <a:cubicBezTo>
                    <a:pt x="90" y="55"/>
                    <a:pt x="90" y="55"/>
                    <a:pt x="89" y="56"/>
                  </a:cubicBezTo>
                  <a:cubicBezTo>
                    <a:pt x="90" y="56"/>
                    <a:pt x="90" y="56"/>
                    <a:pt x="91" y="56"/>
                  </a:cubicBezTo>
                  <a:cubicBezTo>
                    <a:pt x="91" y="57"/>
                    <a:pt x="91" y="57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4" y="55"/>
                    <a:pt x="94" y="55"/>
                    <a:pt x="95" y="56"/>
                  </a:cubicBezTo>
                  <a:cubicBezTo>
                    <a:pt x="96" y="57"/>
                    <a:pt x="97" y="58"/>
                    <a:pt x="98" y="59"/>
                  </a:cubicBezTo>
                  <a:cubicBezTo>
                    <a:pt x="98" y="61"/>
                    <a:pt x="98" y="62"/>
                    <a:pt x="96" y="62"/>
                  </a:cubicBezTo>
                  <a:cubicBezTo>
                    <a:pt x="95" y="62"/>
                    <a:pt x="94" y="63"/>
                    <a:pt x="93" y="64"/>
                  </a:cubicBezTo>
                  <a:cubicBezTo>
                    <a:pt x="93" y="64"/>
                    <a:pt x="93" y="65"/>
                    <a:pt x="93" y="65"/>
                  </a:cubicBezTo>
                  <a:cubicBezTo>
                    <a:pt x="94" y="66"/>
                    <a:pt x="96" y="66"/>
                    <a:pt x="97" y="66"/>
                  </a:cubicBezTo>
                  <a:cubicBezTo>
                    <a:pt x="98" y="66"/>
                    <a:pt x="99" y="67"/>
                    <a:pt x="100" y="68"/>
                  </a:cubicBezTo>
                  <a:cubicBezTo>
                    <a:pt x="101" y="69"/>
                    <a:pt x="100" y="70"/>
                    <a:pt x="99" y="70"/>
                  </a:cubicBezTo>
                  <a:cubicBezTo>
                    <a:pt x="98" y="71"/>
                    <a:pt x="96" y="71"/>
                    <a:pt x="95" y="70"/>
                  </a:cubicBezTo>
                  <a:cubicBezTo>
                    <a:pt x="94" y="71"/>
                    <a:pt x="95" y="71"/>
                    <a:pt x="95" y="72"/>
                  </a:cubicBezTo>
                  <a:cubicBezTo>
                    <a:pt x="95" y="73"/>
                    <a:pt x="94" y="74"/>
                    <a:pt x="95" y="75"/>
                  </a:cubicBezTo>
                  <a:cubicBezTo>
                    <a:pt x="95" y="75"/>
                    <a:pt x="95" y="76"/>
                    <a:pt x="95" y="76"/>
                  </a:cubicBezTo>
                  <a:cubicBezTo>
                    <a:pt x="95" y="77"/>
                    <a:pt x="94" y="77"/>
                    <a:pt x="95" y="78"/>
                  </a:cubicBezTo>
                  <a:cubicBezTo>
                    <a:pt x="95" y="79"/>
                    <a:pt x="96" y="79"/>
                    <a:pt x="97" y="79"/>
                  </a:cubicBezTo>
                  <a:cubicBezTo>
                    <a:pt x="98" y="79"/>
                    <a:pt x="99" y="80"/>
                    <a:pt x="100" y="81"/>
                  </a:cubicBezTo>
                  <a:cubicBezTo>
                    <a:pt x="101" y="83"/>
                    <a:pt x="102" y="83"/>
                    <a:pt x="103" y="85"/>
                  </a:cubicBezTo>
                  <a:cubicBezTo>
                    <a:pt x="103" y="85"/>
                    <a:pt x="104" y="85"/>
                    <a:pt x="104" y="85"/>
                  </a:cubicBezTo>
                  <a:cubicBezTo>
                    <a:pt x="105" y="85"/>
                    <a:pt x="107" y="85"/>
                    <a:pt x="107" y="86"/>
                  </a:cubicBezTo>
                  <a:cubicBezTo>
                    <a:pt x="110" y="88"/>
                    <a:pt x="111" y="90"/>
                    <a:pt x="111" y="93"/>
                  </a:cubicBezTo>
                  <a:cubicBezTo>
                    <a:pt x="112" y="94"/>
                    <a:pt x="112" y="94"/>
                    <a:pt x="113" y="94"/>
                  </a:cubicBezTo>
                  <a:cubicBezTo>
                    <a:pt x="113" y="94"/>
                    <a:pt x="114" y="94"/>
                    <a:pt x="114" y="94"/>
                  </a:cubicBezTo>
                  <a:cubicBezTo>
                    <a:pt x="115" y="94"/>
                    <a:pt x="115" y="95"/>
                    <a:pt x="115" y="95"/>
                  </a:cubicBezTo>
                  <a:cubicBezTo>
                    <a:pt x="115" y="97"/>
                    <a:pt x="115" y="97"/>
                    <a:pt x="117" y="97"/>
                  </a:cubicBezTo>
                  <a:cubicBezTo>
                    <a:pt x="118" y="97"/>
                    <a:pt x="120" y="98"/>
                    <a:pt x="121" y="99"/>
                  </a:cubicBezTo>
                  <a:cubicBezTo>
                    <a:pt x="122" y="100"/>
                    <a:pt x="122" y="102"/>
                    <a:pt x="122" y="103"/>
                  </a:cubicBezTo>
                  <a:cubicBezTo>
                    <a:pt x="121" y="104"/>
                    <a:pt x="121" y="106"/>
                    <a:pt x="119" y="107"/>
                  </a:cubicBezTo>
                  <a:cubicBezTo>
                    <a:pt x="119" y="107"/>
                    <a:pt x="119" y="108"/>
                    <a:pt x="119" y="108"/>
                  </a:cubicBezTo>
                  <a:cubicBezTo>
                    <a:pt x="119" y="110"/>
                    <a:pt x="118" y="111"/>
                    <a:pt x="117" y="112"/>
                  </a:cubicBezTo>
                  <a:cubicBezTo>
                    <a:pt x="117" y="113"/>
                    <a:pt x="116" y="114"/>
                    <a:pt x="115" y="114"/>
                  </a:cubicBezTo>
                  <a:cubicBezTo>
                    <a:pt x="114" y="114"/>
                    <a:pt x="114" y="115"/>
                    <a:pt x="114" y="116"/>
                  </a:cubicBezTo>
                  <a:cubicBezTo>
                    <a:pt x="114" y="117"/>
                    <a:pt x="114" y="118"/>
                    <a:pt x="113" y="120"/>
                  </a:cubicBezTo>
                  <a:cubicBezTo>
                    <a:pt x="113" y="121"/>
                    <a:pt x="112" y="121"/>
                    <a:pt x="112" y="120"/>
                  </a:cubicBezTo>
                  <a:cubicBezTo>
                    <a:pt x="109" y="119"/>
                    <a:pt x="107" y="116"/>
                    <a:pt x="106" y="114"/>
                  </a:cubicBezTo>
                  <a:cubicBezTo>
                    <a:pt x="104" y="111"/>
                    <a:pt x="102" y="108"/>
                    <a:pt x="100" y="106"/>
                  </a:cubicBezTo>
                  <a:cubicBezTo>
                    <a:pt x="99" y="106"/>
                    <a:pt x="99" y="105"/>
                    <a:pt x="98" y="105"/>
                  </a:cubicBezTo>
                  <a:cubicBezTo>
                    <a:pt x="98" y="104"/>
                    <a:pt x="98" y="104"/>
                    <a:pt x="97" y="104"/>
                  </a:cubicBezTo>
                  <a:cubicBezTo>
                    <a:pt x="97" y="105"/>
                    <a:pt x="97" y="105"/>
                    <a:pt x="96" y="105"/>
                  </a:cubicBezTo>
                  <a:cubicBezTo>
                    <a:pt x="96" y="105"/>
                    <a:pt x="95" y="105"/>
                    <a:pt x="95" y="106"/>
                  </a:cubicBezTo>
                  <a:cubicBezTo>
                    <a:pt x="95" y="106"/>
                    <a:pt x="96" y="106"/>
                    <a:pt x="96" y="107"/>
                  </a:cubicBezTo>
                  <a:cubicBezTo>
                    <a:pt x="96" y="107"/>
                    <a:pt x="97" y="107"/>
                    <a:pt x="97" y="108"/>
                  </a:cubicBezTo>
                  <a:cubicBezTo>
                    <a:pt x="98" y="108"/>
                    <a:pt x="98" y="109"/>
                    <a:pt x="97" y="110"/>
                  </a:cubicBezTo>
                  <a:cubicBezTo>
                    <a:pt x="97" y="110"/>
                    <a:pt x="96" y="111"/>
                    <a:pt x="96" y="111"/>
                  </a:cubicBezTo>
                  <a:cubicBezTo>
                    <a:pt x="96" y="111"/>
                    <a:pt x="96" y="112"/>
                    <a:pt x="96" y="112"/>
                  </a:cubicBezTo>
                  <a:cubicBezTo>
                    <a:pt x="98" y="114"/>
                    <a:pt x="98" y="116"/>
                    <a:pt x="98" y="118"/>
                  </a:cubicBezTo>
                  <a:cubicBezTo>
                    <a:pt x="99" y="119"/>
                    <a:pt x="99" y="121"/>
                    <a:pt x="101" y="121"/>
                  </a:cubicBezTo>
                  <a:cubicBezTo>
                    <a:pt x="103" y="121"/>
                    <a:pt x="104" y="122"/>
                    <a:pt x="105" y="124"/>
                  </a:cubicBezTo>
                  <a:cubicBezTo>
                    <a:pt x="107" y="125"/>
                    <a:pt x="107" y="126"/>
                    <a:pt x="107" y="128"/>
                  </a:cubicBezTo>
                  <a:cubicBezTo>
                    <a:pt x="107" y="129"/>
                    <a:pt x="107" y="130"/>
                    <a:pt x="107" y="130"/>
                  </a:cubicBezTo>
                  <a:cubicBezTo>
                    <a:pt x="109" y="132"/>
                    <a:pt x="109" y="134"/>
                    <a:pt x="109" y="137"/>
                  </a:cubicBezTo>
                  <a:cubicBezTo>
                    <a:pt x="109" y="137"/>
                    <a:pt x="109" y="138"/>
                    <a:pt x="109" y="138"/>
                  </a:cubicBezTo>
                  <a:cubicBezTo>
                    <a:pt x="108" y="139"/>
                    <a:pt x="107" y="139"/>
                    <a:pt x="108" y="140"/>
                  </a:cubicBezTo>
                  <a:cubicBezTo>
                    <a:pt x="108" y="140"/>
                    <a:pt x="108" y="141"/>
                    <a:pt x="108" y="141"/>
                  </a:cubicBezTo>
                  <a:cubicBezTo>
                    <a:pt x="109" y="142"/>
                    <a:pt x="109" y="143"/>
                    <a:pt x="108" y="143"/>
                  </a:cubicBezTo>
                  <a:cubicBezTo>
                    <a:pt x="107" y="144"/>
                    <a:pt x="107" y="144"/>
                    <a:pt x="108" y="145"/>
                  </a:cubicBezTo>
                  <a:cubicBezTo>
                    <a:pt x="108" y="146"/>
                    <a:pt x="109" y="146"/>
                    <a:pt x="109" y="146"/>
                  </a:cubicBezTo>
                  <a:cubicBezTo>
                    <a:pt x="109" y="147"/>
                    <a:pt x="109" y="147"/>
                    <a:pt x="109" y="148"/>
                  </a:cubicBezTo>
                  <a:cubicBezTo>
                    <a:pt x="108" y="148"/>
                    <a:pt x="108" y="148"/>
                    <a:pt x="107" y="148"/>
                  </a:cubicBezTo>
                  <a:cubicBezTo>
                    <a:pt x="107" y="147"/>
                    <a:pt x="107" y="146"/>
                    <a:pt x="106" y="145"/>
                  </a:cubicBezTo>
                  <a:cubicBezTo>
                    <a:pt x="106" y="144"/>
                    <a:pt x="105" y="143"/>
                    <a:pt x="103" y="143"/>
                  </a:cubicBezTo>
                  <a:cubicBezTo>
                    <a:pt x="101" y="142"/>
                    <a:pt x="98" y="141"/>
                    <a:pt x="97" y="138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5" y="137"/>
                    <a:pt x="94" y="137"/>
                    <a:pt x="94" y="137"/>
                  </a:cubicBezTo>
                  <a:cubicBezTo>
                    <a:pt x="93" y="136"/>
                    <a:pt x="93" y="135"/>
                    <a:pt x="92" y="135"/>
                  </a:cubicBezTo>
                  <a:cubicBezTo>
                    <a:pt x="92" y="136"/>
                    <a:pt x="92" y="136"/>
                    <a:pt x="92" y="137"/>
                  </a:cubicBezTo>
                  <a:cubicBezTo>
                    <a:pt x="95" y="140"/>
                    <a:pt x="97" y="143"/>
                    <a:pt x="100" y="146"/>
                  </a:cubicBezTo>
                  <a:cubicBezTo>
                    <a:pt x="102" y="147"/>
                    <a:pt x="102" y="150"/>
                    <a:pt x="102" y="152"/>
                  </a:cubicBezTo>
                  <a:cubicBezTo>
                    <a:pt x="102" y="153"/>
                    <a:pt x="101" y="154"/>
                    <a:pt x="101" y="153"/>
                  </a:cubicBezTo>
                  <a:cubicBezTo>
                    <a:pt x="100" y="152"/>
                    <a:pt x="98" y="152"/>
                    <a:pt x="97" y="151"/>
                  </a:cubicBezTo>
                  <a:cubicBezTo>
                    <a:pt x="95" y="151"/>
                    <a:pt x="94" y="150"/>
                    <a:pt x="93" y="150"/>
                  </a:cubicBezTo>
                  <a:cubicBezTo>
                    <a:pt x="91" y="149"/>
                    <a:pt x="90" y="148"/>
                    <a:pt x="89" y="147"/>
                  </a:cubicBezTo>
                  <a:cubicBezTo>
                    <a:pt x="88" y="145"/>
                    <a:pt x="86" y="144"/>
                    <a:pt x="84" y="144"/>
                  </a:cubicBezTo>
                  <a:cubicBezTo>
                    <a:pt x="84" y="144"/>
                    <a:pt x="84" y="144"/>
                    <a:pt x="83" y="144"/>
                  </a:cubicBezTo>
                  <a:close/>
                  <a:moveTo>
                    <a:pt x="21" y="41"/>
                  </a:moveTo>
                  <a:cubicBezTo>
                    <a:pt x="21" y="41"/>
                    <a:pt x="21" y="41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2" y="41"/>
                  </a:cubicBezTo>
                  <a:cubicBezTo>
                    <a:pt x="21" y="41"/>
                    <a:pt x="21" y="41"/>
                    <a:pt x="21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98" name="Freeform 9"/>
            <p:cNvSpPr>
              <a:spLocks/>
            </p:cNvSpPr>
            <p:nvPr/>
          </p:nvSpPr>
          <p:spPr bwMode="auto">
            <a:xfrm>
              <a:off x="6836452" y="3555512"/>
              <a:ext cx="327029" cy="327025"/>
            </a:xfrm>
            <a:custGeom>
              <a:avLst/>
              <a:gdLst>
                <a:gd name="T0" fmla="*/ 2 w 77"/>
                <a:gd name="T1" fmla="*/ 33 h 77"/>
                <a:gd name="T2" fmla="*/ 1 w 77"/>
                <a:gd name="T3" fmla="*/ 28 h 77"/>
                <a:gd name="T4" fmla="*/ 3 w 77"/>
                <a:gd name="T5" fmla="*/ 23 h 77"/>
                <a:gd name="T6" fmla="*/ 7 w 77"/>
                <a:gd name="T7" fmla="*/ 14 h 77"/>
                <a:gd name="T8" fmla="*/ 21 w 77"/>
                <a:gd name="T9" fmla="*/ 9 h 77"/>
                <a:gd name="T10" fmla="*/ 21 w 77"/>
                <a:gd name="T11" fmla="*/ 17 h 77"/>
                <a:gd name="T12" fmla="*/ 23 w 77"/>
                <a:gd name="T13" fmla="*/ 14 h 77"/>
                <a:gd name="T14" fmla="*/ 31 w 77"/>
                <a:gd name="T15" fmla="*/ 15 h 77"/>
                <a:gd name="T16" fmla="*/ 33 w 77"/>
                <a:gd name="T17" fmla="*/ 21 h 77"/>
                <a:gd name="T18" fmla="*/ 37 w 77"/>
                <a:gd name="T19" fmla="*/ 16 h 77"/>
                <a:gd name="T20" fmla="*/ 38 w 77"/>
                <a:gd name="T21" fmla="*/ 12 h 77"/>
                <a:gd name="T22" fmla="*/ 44 w 77"/>
                <a:gd name="T23" fmla="*/ 21 h 77"/>
                <a:gd name="T24" fmla="*/ 46 w 77"/>
                <a:gd name="T25" fmla="*/ 31 h 77"/>
                <a:gd name="T26" fmla="*/ 48 w 77"/>
                <a:gd name="T27" fmla="*/ 31 h 77"/>
                <a:gd name="T28" fmla="*/ 46 w 77"/>
                <a:gd name="T29" fmla="*/ 14 h 77"/>
                <a:gd name="T30" fmla="*/ 46 w 77"/>
                <a:gd name="T31" fmla="*/ 8 h 77"/>
                <a:gd name="T32" fmla="*/ 49 w 77"/>
                <a:gd name="T33" fmla="*/ 7 h 77"/>
                <a:gd name="T34" fmla="*/ 54 w 77"/>
                <a:gd name="T35" fmla="*/ 10 h 77"/>
                <a:gd name="T36" fmla="*/ 55 w 77"/>
                <a:gd name="T37" fmla="*/ 10 h 77"/>
                <a:gd name="T38" fmla="*/ 52 w 77"/>
                <a:gd name="T39" fmla="*/ 3 h 77"/>
                <a:gd name="T40" fmla="*/ 58 w 77"/>
                <a:gd name="T41" fmla="*/ 0 h 77"/>
                <a:gd name="T42" fmla="*/ 61 w 77"/>
                <a:gd name="T43" fmla="*/ 7 h 77"/>
                <a:gd name="T44" fmla="*/ 58 w 77"/>
                <a:gd name="T45" fmla="*/ 16 h 77"/>
                <a:gd name="T46" fmla="*/ 61 w 77"/>
                <a:gd name="T47" fmla="*/ 31 h 77"/>
                <a:gd name="T48" fmla="*/ 63 w 77"/>
                <a:gd name="T49" fmla="*/ 43 h 77"/>
                <a:gd name="T50" fmla="*/ 68 w 77"/>
                <a:gd name="T51" fmla="*/ 47 h 77"/>
                <a:gd name="T52" fmla="*/ 76 w 77"/>
                <a:gd name="T53" fmla="*/ 54 h 77"/>
                <a:gd name="T54" fmla="*/ 77 w 77"/>
                <a:gd name="T55" fmla="*/ 59 h 77"/>
                <a:gd name="T56" fmla="*/ 72 w 77"/>
                <a:gd name="T57" fmla="*/ 60 h 77"/>
                <a:gd name="T58" fmla="*/ 71 w 77"/>
                <a:gd name="T59" fmla="*/ 63 h 77"/>
                <a:gd name="T60" fmla="*/ 74 w 77"/>
                <a:gd name="T61" fmla="*/ 69 h 77"/>
                <a:gd name="T62" fmla="*/ 64 w 77"/>
                <a:gd name="T63" fmla="*/ 72 h 77"/>
                <a:gd name="T64" fmla="*/ 59 w 77"/>
                <a:gd name="T65" fmla="*/ 70 h 77"/>
                <a:gd name="T66" fmla="*/ 54 w 77"/>
                <a:gd name="T67" fmla="*/ 65 h 77"/>
                <a:gd name="T68" fmla="*/ 52 w 77"/>
                <a:gd name="T69" fmla="*/ 66 h 77"/>
                <a:gd name="T70" fmla="*/ 48 w 77"/>
                <a:gd name="T71" fmla="*/ 71 h 77"/>
                <a:gd name="T72" fmla="*/ 38 w 77"/>
                <a:gd name="T73" fmla="*/ 75 h 77"/>
                <a:gd name="T74" fmla="*/ 26 w 77"/>
                <a:gd name="T75" fmla="*/ 77 h 77"/>
                <a:gd name="T76" fmla="*/ 23 w 77"/>
                <a:gd name="T77" fmla="*/ 71 h 77"/>
                <a:gd name="T78" fmla="*/ 19 w 77"/>
                <a:gd name="T79" fmla="*/ 67 h 77"/>
                <a:gd name="T80" fmla="*/ 10 w 77"/>
                <a:gd name="T81" fmla="*/ 63 h 77"/>
                <a:gd name="T82" fmla="*/ 8 w 77"/>
                <a:gd name="T83" fmla="*/ 55 h 77"/>
                <a:gd name="T84" fmla="*/ 19 w 77"/>
                <a:gd name="T85" fmla="*/ 52 h 77"/>
                <a:gd name="T86" fmla="*/ 26 w 77"/>
                <a:gd name="T87" fmla="*/ 53 h 77"/>
                <a:gd name="T88" fmla="*/ 28 w 77"/>
                <a:gd name="T89" fmla="*/ 50 h 77"/>
                <a:gd name="T90" fmla="*/ 13 w 77"/>
                <a:gd name="T91" fmla="*/ 49 h 77"/>
                <a:gd name="T92" fmla="*/ 4 w 77"/>
                <a:gd name="T93" fmla="*/ 44 h 77"/>
                <a:gd name="T94" fmla="*/ 7 w 77"/>
                <a:gd name="T95" fmla="*/ 39 h 77"/>
                <a:gd name="T96" fmla="*/ 12 w 77"/>
                <a:gd name="T97" fmla="*/ 36 h 77"/>
                <a:gd name="T98" fmla="*/ 5 w 77"/>
                <a:gd name="T99" fmla="*/ 37 h 77"/>
                <a:gd name="T100" fmla="*/ 4 w 77"/>
                <a:gd name="T101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7" h="77">
                  <a:moveTo>
                    <a:pt x="4" y="34"/>
                  </a:moveTo>
                  <a:cubicBezTo>
                    <a:pt x="3" y="34"/>
                    <a:pt x="2" y="33"/>
                    <a:pt x="2" y="33"/>
                  </a:cubicBezTo>
                  <a:cubicBezTo>
                    <a:pt x="1" y="33"/>
                    <a:pt x="0" y="32"/>
                    <a:pt x="0" y="31"/>
                  </a:cubicBezTo>
                  <a:cubicBezTo>
                    <a:pt x="0" y="30"/>
                    <a:pt x="0" y="29"/>
                    <a:pt x="1" y="28"/>
                  </a:cubicBezTo>
                  <a:cubicBezTo>
                    <a:pt x="1" y="27"/>
                    <a:pt x="2" y="26"/>
                    <a:pt x="2" y="25"/>
                  </a:cubicBezTo>
                  <a:cubicBezTo>
                    <a:pt x="3" y="24"/>
                    <a:pt x="3" y="24"/>
                    <a:pt x="3" y="23"/>
                  </a:cubicBezTo>
                  <a:cubicBezTo>
                    <a:pt x="2" y="21"/>
                    <a:pt x="3" y="19"/>
                    <a:pt x="4" y="18"/>
                  </a:cubicBezTo>
                  <a:cubicBezTo>
                    <a:pt x="5" y="16"/>
                    <a:pt x="6" y="15"/>
                    <a:pt x="7" y="14"/>
                  </a:cubicBezTo>
                  <a:cubicBezTo>
                    <a:pt x="10" y="11"/>
                    <a:pt x="14" y="9"/>
                    <a:pt x="17" y="7"/>
                  </a:cubicBezTo>
                  <a:cubicBezTo>
                    <a:pt x="19" y="6"/>
                    <a:pt x="20" y="6"/>
                    <a:pt x="21" y="9"/>
                  </a:cubicBezTo>
                  <a:cubicBezTo>
                    <a:pt x="21" y="11"/>
                    <a:pt x="21" y="13"/>
                    <a:pt x="21" y="15"/>
                  </a:cubicBezTo>
                  <a:cubicBezTo>
                    <a:pt x="20" y="16"/>
                    <a:pt x="20" y="17"/>
                    <a:pt x="21" y="17"/>
                  </a:cubicBezTo>
                  <a:cubicBezTo>
                    <a:pt x="22" y="17"/>
                    <a:pt x="22" y="17"/>
                    <a:pt x="23" y="15"/>
                  </a:cubicBezTo>
                  <a:cubicBezTo>
                    <a:pt x="23" y="15"/>
                    <a:pt x="23" y="14"/>
                    <a:pt x="23" y="14"/>
                  </a:cubicBezTo>
                  <a:cubicBezTo>
                    <a:pt x="24" y="12"/>
                    <a:pt x="25" y="11"/>
                    <a:pt x="27" y="12"/>
                  </a:cubicBezTo>
                  <a:cubicBezTo>
                    <a:pt x="28" y="13"/>
                    <a:pt x="30" y="14"/>
                    <a:pt x="31" y="15"/>
                  </a:cubicBezTo>
                  <a:cubicBezTo>
                    <a:pt x="33" y="16"/>
                    <a:pt x="33" y="17"/>
                    <a:pt x="33" y="19"/>
                  </a:cubicBezTo>
                  <a:cubicBezTo>
                    <a:pt x="33" y="20"/>
                    <a:pt x="33" y="20"/>
                    <a:pt x="33" y="21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7" y="18"/>
                    <a:pt x="38" y="17"/>
                    <a:pt x="37" y="16"/>
                  </a:cubicBezTo>
                  <a:cubicBezTo>
                    <a:pt x="37" y="15"/>
                    <a:pt x="37" y="14"/>
                    <a:pt x="37" y="14"/>
                  </a:cubicBezTo>
                  <a:cubicBezTo>
                    <a:pt x="37" y="13"/>
                    <a:pt x="37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41" y="15"/>
                    <a:pt x="44" y="17"/>
                    <a:pt x="44" y="21"/>
                  </a:cubicBezTo>
                  <a:cubicBezTo>
                    <a:pt x="44" y="22"/>
                    <a:pt x="45" y="24"/>
                    <a:pt x="45" y="25"/>
                  </a:cubicBezTo>
                  <a:cubicBezTo>
                    <a:pt x="45" y="27"/>
                    <a:pt x="46" y="29"/>
                    <a:pt x="46" y="31"/>
                  </a:cubicBezTo>
                  <a:cubicBezTo>
                    <a:pt x="46" y="31"/>
                    <a:pt x="46" y="32"/>
                    <a:pt x="47" y="32"/>
                  </a:cubicBezTo>
                  <a:cubicBezTo>
                    <a:pt x="47" y="32"/>
                    <a:pt x="48" y="31"/>
                    <a:pt x="48" y="31"/>
                  </a:cubicBezTo>
                  <a:cubicBezTo>
                    <a:pt x="49" y="30"/>
                    <a:pt x="49" y="29"/>
                    <a:pt x="48" y="28"/>
                  </a:cubicBezTo>
                  <a:cubicBezTo>
                    <a:pt x="47" y="24"/>
                    <a:pt x="47" y="19"/>
                    <a:pt x="46" y="14"/>
                  </a:cubicBezTo>
                  <a:cubicBezTo>
                    <a:pt x="46" y="13"/>
                    <a:pt x="46" y="12"/>
                    <a:pt x="46" y="11"/>
                  </a:cubicBezTo>
                  <a:cubicBezTo>
                    <a:pt x="46" y="10"/>
                    <a:pt x="46" y="9"/>
                    <a:pt x="46" y="8"/>
                  </a:cubicBezTo>
                  <a:cubicBezTo>
                    <a:pt x="47" y="7"/>
                    <a:pt x="47" y="6"/>
                    <a:pt x="48" y="7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7"/>
                    <a:pt x="53" y="9"/>
                    <a:pt x="54" y="10"/>
                  </a:cubicBezTo>
                  <a:cubicBezTo>
                    <a:pt x="54" y="11"/>
                    <a:pt x="55" y="11"/>
                    <a:pt x="55" y="11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4" y="8"/>
                    <a:pt x="53" y="7"/>
                    <a:pt x="52" y="5"/>
                  </a:cubicBezTo>
                  <a:cubicBezTo>
                    <a:pt x="51" y="5"/>
                    <a:pt x="51" y="4"/>
                    <a:pt x="52" y="3"/>
                  </a:cubicBezTo>
                  <a:cubicBezTo>
                    <a:pt x="52" y="1"/>
                    <a:pt x="53" y="0"/>
                    <a:pt x="55" y="0"/>
                  </a:cubicBezTo>
                  <a:cubicBezTo>
                    <a:pt x="56" y="0"/>
                    <a:pt x="57" y="0"/>
                    <a:pt x="58" y="0"/>
                  </a:cubicBezTo>
                  <a:cubicBezTo>
                    <a:pt x="60" y="0"/>
                    <a:pt x="61" y="2"/>
                    <a:pt x="61" y="4"/>
                  </a:cubicBezTo>
                  <a:cubicBezTo>
                    <a:pt x="62" y="5"/>
                    <a:pt x="62" y="6"/>
                    <a:pt x="61" y="7"/>
                  </a:cubicBezTo>
                  <a:cubicBezTo>
                    <a:pt x="60" y="9"/>
                    <a:pt x="60" y="12"/>
                    <a:pt x="59" y="13"/>
                  </a:cubicBezTo>
                  <a:cubicBezTo>
                    <a:pt x="58" y="14"/>
                    <a:pt x="58" y="15"/>
                    <a:pt x="58" y="16"/>
                  </a:cubicBezTo>
                  <a:cubicBezTo>
                    <a:pt x="59" y="20"/>
                    <a:pt x="59" y="23"/>
                    <a:pt x="60" y="26"/>
                  </a:cubicBezTo>
                  <a:cubicBezTo>
                    <a:pt x="60" y="28"/>
                    <a:pt x="60" y="30"/>
                    <a:pt x="61" y="31"/>
                  </a:cubicBezTo>
                  <a:cubicBezTo>
                    <a:pt x="62" y="33"/>
                    <a:pt x="63" y="35"/>
                    <a:pt x="62" y="38"/>
                  </a:cubicBezTo>
                  <a:cubicBezTo>
                    <a:pt x="62" y="40"/>
                    <a:pt x="62" y="41"/>
                    <a:pt x="63" y="43"/>
                  </a:cubicBezTo>
                  <a:cubicBezTo>
                    <a:pt x="64" y="44"/>
                    <a:pt x="65" y="45"/>
                    <a:pt x="66" y="47"/>
                  </a:cubicBezTo>
                  <a:cubicBezTo>
                    <a:pt x="67" y="47"/>
                    <a:pt x="67" y="47"/>
                    <a:pt x="68" y="47"/>
                  </a:cubicBezTo>
                  <a:cubicBezTo>
                    <a:pt x="69" y="47"/>
                    <a:pt x="70" y="48"/>
                    <a:pt x="70" y="49"/>
                  </a:cubicBezTo>
                  <a:cubicBezTo>
                    <a:pt x="72" y="51"/>
                    <a:pt x="74" y="53"/>
                    <a:pt x="76" y="54"/>
                  </a:cubicBezTo>
                  <a:cubicBezTo>
                    <a:pt x="77" y="55"/>
                    <a:pt x="77" y="56"/>
                    <a:pt x="77" y="57"/>
                  </a:cubicBezTo>
                  <a:cubicBezTo>
                    <a:pt x="77" y="58"/>
                    <a:pt x="77" y="58"/>
                    <a:pt x="77" y="59"/>
                  </a:cubicBezTo>
                  <a:cubicBezTo>
                    <a:pt x="77" y="60"/>
                    <a:pt x="77" y="61"/>
                    <a:pt x="76" y="61"/>
                  </a:cubicBezTo>
                  <a:cubicBezTo>
                    <a:pt x="74" y="61"/>
                    <a:pt x="73" y="61"/>
                    <a:pt x="72" y="60"/>
                  </a:cubicBezTo>
                  <a:cubicBezTo>
                    <a:pt x="71" y="59"/>
                    <a:pt x="71" y="60"/>
                    <a:pt x="71" y="61"/>
                  </a:cubicBezTo>
                  <a:cubicBezTo>
                    <a:pt x="71" y="61"/>
                    <a:pt x="71" y="62"/>
                    <a:pt x="71" y="63"/>
                  </a:cubicBezTo>
                  <a:cubicBezTo>
                    <a:pt x="73" y="64"/>
                    <a:pt x="73" y="66"/>
                    <a:pt x="74" y="67"/>
                  </a:cubicBezTo>
                  <a:cubicBezTo>
                    <a:pt x="74" y="68"/>
                    <a:pt x="74" y="69"/>
                    <a:pt x="74" y="69"/>
                  </a:cubicBezTo>
                  <a:cubicBezTo>
                    <a:pt x="72" y="71"/>
                    <a:pt x="70" y="72"/>
                    <a:pt x="68" y="73"/>
                  </a:cubicBezTo>
                  <a:cubicBezTo>
                    <a:pt x="67" y="73"/>
                    <a:pt x="65" y="73"/>
                    <a:pt x="64" y="72"/>
                  </a:cubicBezTo>
                  <a:cubicBezTo>
                    <a:pt x="63" y="72"/>
                    <a:pt x="62" y="71"/>
                    <a:pt x="61" y="71"/>
                  </a:cubicBezTo>
                  <a:cubicBezTo>
                    <a:pt x="60" y="72"/>
                    <a:pt x="59" y="71"/>
                    <a:pt x="59" y="70"/>
                  </a:cubicBezTo>
                  <a:cubicBezTo>
                    <a:pt x="58" y="69"/>
                    <a:pt x="57" y="68"/>
                    <a:pt x="56" y="68"/>
                  </a:cubicBezTo>
                  <a:cubicBezTo>
                    <a:pt x="55" y="68"/>
                    <a:pt x="54" y="67"/>
                    <a:pt x="54" y="65"/>
                  </a:cubicBezTo>
                  <a:cubicBezTo>
                    <a:pt x="54" y="65"/>
                    <a:pt x="53" y="65"/>
                    <a:pt x="53" y="65"/>
                  </a:cubicBezTo>
                  <a:cubicBezTo>
                    <a:pt x="53" y="65"/>
                    <a:pt x="52" y="65"/>
                    <a:pt x="52" y="66"/>
                  </a:cubicBezTo>
                  <a:cubicBezTo>
                    <a:pt x="52" y="66"/>
                    <a:pt x="52" y="67"/>
                    <a:pt x="51" y="67"/>
                  </a:cubicBezTo>
                  <a:cubicBezTo>
                    <a:pt x="51" y="69"/>
                    <a:pt x="50" y="70"/>
                    <a:pt x="48" y="71"/>
                  </a:cubicBezTo>
                  <a:cubicBezTo>
                    <a:pt x="46" y="71"/>
                    <a:pt x="45" y="72"/>
                    <a:pt x="43" y="73"/>
                  </a:cubicBezTo>
                  <a:cubicBezTo>
                    <a:pt x="42" y="75"/>
                    <a:pt x="40" y="75"/>
                    <a:pt x="38" y="75"/>
                  </a:cubicBezTo>
                  <a:cubicBezTo>
                    <a:pt x="36" y="75"/>
                    <a:pt x="35" y="75"/>
                    <a:pt x="33" y="76"/>
                  </a:cubicBezTo>
                  <a:cubicBezTo>
                    <a:pt x="31" y="77"/>
                    <a:pt x="28" y="76"/>
                    <a:pt x="26" y="77"/>
                  </a:cubicBezTo>
                  <a:cubicBezTo>
                    <a:pt x="25" y="77"/>
                    <a:pt x="25" y="76"/>
                    <a:pt x="25" y="76"/>
                  </a:cubicBezTo>
                  <a:cubicBezTo>
                    <a:pt x="24" y="74"/>
                    <a:pt x="23" y="73"/>
                    <a:pt x="23" y="71"/>
                  </a:cubicBezTo>
                  <a:cubicBezTo>
                    <a:pt x="23" y="71"/>
                    <a:pt x="23" y="70"/>
                    <a:pt x="22" y="69"/>
                  </a:cubicBezTo>
                  <a:cubicBezTo>
                    <a:pt x="22" y="67"/>
                    <a:pt x="21" y="67"/>
                    <a:pt x="19" y="67"/>
                  </a:cubicBezTo>
                  <a:cubicBezTo>
                    <a:pt x="19" y="67"/>
                    <a:pt x="18" y="67"/>
                    <a:pt x="18" y="67"/>
                  </a:cubicBezTo>
                  <a:cubicBezTo>
                    <a:pt x="15" y="67"/>
                    <a:pt x="12" y="66"/>
                    <a:pt x="10" y="63"/>
                  </a:cubicBezTo>
                  <a:cubicBezTo>
                    <a:pt x="9" y="62"/>
                    <a:pt x="8" y="60"/>
                    <a:pt x="8" y="58"/>
                  </a:cubicBezTo>
                  <a:cubicBezTo>
                    <a:pt x="7" y="57"/>
                    <a:pt x="7" y="56"/>
                    <a:pt x="8" y="55"/>
                  </a:cubicBezTo>
                  <a:cubicBezTo>
                    <a:pt x="9" y="55"/>
                    <a:pt x="10" y="55"/>
                    <a:pt x="11" y="54"/>
                  </a:cubicBezTo>
                  <a:cubicBezTo>
                    <a:pt x="13" y="53"/>
                    <a:pt x="16" y="52"/>
                    <a:pt x="19" y="52"/>
                  </a:cubicBezTo>
                  <a:cubicBezTo>
                    <a:pt x="20" y="52"/>
                    <a:pt x="21" y="52"/>
                    <a:pt x="22" y="52"/>
                  </a:cubicBezTo>
                  <a:cubicBezTo>
                    <a:pt x="23" y="52"/>
                    <a:pt x="25" y="53"/>
                    <a:pt x="26" y="53"/>
                  </a:cubicBezTo>
                  <a:cubicBezTo>
                    <a:pt x="27" y="53"/>
                    <a:pt x="27" y="53"/>
                    <a:pt x="28" y="52"/>
                  </a:cubicBezTo>
                  <a:cubicBezTo>
                    <a:pt x="28" y="52"/>
                    <a:pt x="28" y="51"/>
                    <a:pt x="28" y="50"/>
                  </a:cubicBezTo>
                  <a:cubicBezTo>
                    <a:pt x="25" y="48"/>
                    <a:pt x="21" y="47"/>
                    <a:pt x="18" y="48"/>
                  </a:cubicBezTo>
                  <a:cubicBezTo>
                    <a:pt x="16" y="49"/>
                    <a:pt x="15" y="49"/>
                    <a:pt x="13" y="49"/>
                  </a:cubicBezTo>
                  <a:cubicBezTo>
                    <a:pt x="12" y="48"/>
                    <a:pt x="11" y="48"/>
                    <a:pt x="10" y="48"/>
                  </a:cubicBezTo>
                  <a:cubicBezTo>
                    <a:pt x="7" y="48"/>
                    <a:pt x="5" y="47"/>
                    <a:pt x="4" y="44"/>
                  </a:cubicBezTo>
                  <a:cubicBezTo>
                    <a:pt x="3" y="42"/>
                    <a:pt x="3" y="41"/>
                    <a:pt x="5" y="40"/>
                  </a:cubicBezTo>
                  <a:cubicBezTo>
                    <a:pt x="6" y="40"/>
                    <a:pt x="7" y="39"/>
                    <a:pt x="7" y="39"/>
                  </a:cubicBezTo>
                  <a:cubicBezTo>
                    <a:pt x="8" y="39"/>
                    <a:pt x="9" y="39"/>
                    <a:pt x="10" y="38"/>
                  </a:cubicBezTo>
                  <a:cubicBezTo>
                    <a:pt x="11" y="37"/>
                    <a:pt x="12" y="37"/>
                    <a:pt x="12" y="36"/>
                  </a:cubicBezTo>
                  <a:cubicBezTo>
                    <a:pt x="11" y="35"/>
                    <a:pt x="10" y="36"/>
                    <a:pt x="10" y="36"/>
                  </a:cubicBezTo>
                  <a:cubicBezTo>
                    <a:pt x="8" y="37"/>
                    <a:pt x="7" y="37"/>
                    <a:pt x="5" y="37"/>
                  </a:cubicBezTo>
                  <a:cubicBezTo>
                    <a:pt x="5" y="37"/>
                    <a:pt x="4" y="37"/>
                    <a:pt x="4" y="37"/>
                  </a:cubicBezTo>
                  <a:cubicBezTo>
                    <a:pt x="3" y="36"/>
                    <a:pt x="4" y="36"/>
                    <a:pt x="4" y="35"/>
                  </a:cubicBezTo>
                  <a:cubicBezTo>
                    <a:pt x="4" y="35"/>
                    <a:pt x="4" y="35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99" name="Freeform 10"/>
            <p:cNvSpPr>
              <a:spLocks/>
            </p:cNvSpPr>
            <p:nvPr/>
          </p:nvSpPr>
          <p:spPr bwMode="auto">
            <a:xfrm>
              <a:off x="7234920" y="2820498"/>
              <a:ext cx="217491" cy="377826"/>
            </a:xfrm>
            <a:custGeom>
              <a:avLst/>
              <a:gdLst>
                <a:gd name="T0" fmla="*/ 37 w 51"/>
                <a:gd name="T1" fmla="*/ 76 h 89"/>
                <a:gd name="T2" fmla="*/ 35 w 51"/>
                <a:gd name="T3" fmla="*/ 79 h 89"/>
                <a:gd name="T4" fmla="*/ 35 w 51"/>
                <a:gd name="T5" fmla="*/ 85 h 89"/>
                <a:gd name="T6" fmla="*/ 34 w 51"/>
                <a:gd name="T7" fmla="*/ 87 h 89"/>
                <a:gd name="T8" fmla="*/ 32 w 51"/>
                <a:gd name="T9" fmla="*/ 83 h 89"/>
                <a:gd name="T10" fmla="*/ 31 w 51"/>
                <a:gd name="T11" fmla="*/ 84 h 89"/>
                <a:gd name="T12" fmla="*/ 32 w 51"/>
                <a:gd name="T13" fmla="*/ 87 h 89"/>
                <a:gd name="T14" fmla="*/ 30 w 51"/>
                <a:gd name="T15" fmla="*/ 86 h 89"/>
                <a:gd name="T16" fmla="*/ 29 w 51"/>
                <a:gd name="T17" fmla="*/ 87 h 89"/>
                <a:gd name="T18" fmla="*/ 25 w 51"/>
                <a:gd name="T19" fmla="*/ 89 h 89"/>
                <a:gd name="T20" fmla="*/ 19 w 51"/>
                <a:gd name="T21" fmla="*/ 80 h 89"/>
                <a:gd name="T22" fmla="*/ 19 w 51"/>
                <a:gd name="T23" fmla="*/ 78 h 89"/>
                <a:gd name="T24" fmla="*/ 15 w 51"/>
                <a:gd name="T25" fmla="*/ 75 h 89"/>
                <a:gd name="T26" fmla="*/ 16 w 51"/>
                <a:gd name="T27" fmla="*/ 72 h 89"/>
                <a:gd name="T28" fmla="*/ 14 w 51"/>
                <a:gd name="T29" fmla="*/ 66 h 89"/>
                <a:gd name="T30" fmla="*/ 21 w 51"/>
                <a:gd name="T31" fmla="*/ 63 h 89"/>
                <a:gd name="T32" fmla="*/ 20 w 51"/>
                <a:gd name="T33" fmla="*/ 59 h 89"/>
                <a:gd name="T34" fmla="*/ 16 w 51"/>
                <a:gd name="T35" fmla="*/ 59 h 89"/>
                <a:gd name="T36" fmla="*/ 13 w 51"/>
                <a:gd name="T37" fmla="*/ 58 h 89"/>
                <a:gd name="T38" fmla="*/ 11 w 51"/>
                <a:gd name="T39" fmla="*/ 60 h 89"/>
                <a:gd name="T40" fmla="*/ 7 w 51"/>
                <a:gd name="T41" fmla="*/ 57 h 89"/>
                <a:gd name="T42" fmla="*/ 10 w 51"/>
                <a:gd name="T43" fmla="*/ 53 h 89"/>
                <a:gd name="T44" fmla="*/ 10 w 51"/>
                <a:gd name="T45" fmla="*/ 52 h 89"/>
                <a:gd name="T46" fmla="*/ 4 w 51"/>
                <a:gd name="T47" fmla="*/ 41 h 89"/>
                <a:gd name="T48" fmla="*/ 8 w 51"/>
                <a:gd name="T49" fmla="*/ 39 h 89"/>
                <a:gd name="T50" fmla="*/ 10 w 51"/>
                <a:gd name="T51" fmla="*/ 36 h 89"/>
                <a:gd name="T52" fmla="*/ 9 w 51"/>
                <a:gd name="T53" fmla="*/ 36 h 89"/>
                <a:gd name="T54" fmla="*/ 2 w 51"/>
                <a:gd name="T55" fmla="*/ 34 h 89"/>
                <a:gd name="T56" fmla="*/ 3 w 51"/>
                <a:gd name="T57" fmla="*/ 27 h 89"/>
                <a:gd name="T58" fmla="*/ 4 w 51"/>
                <a:gd name="T59" fmla="*/ 23 h 89"/>
                <a:gd name="T60" fmla="*/ 8 w 51"/>
                <a:gd name="T61" fmla="*/ 22 h 89"/>
                <a:gd name="T62" fmla="*/ 12 w 51"/>
                <a:gd name="T63" fmla="*/ 23 h 89"/>
                <a:gd name="T64" fmla="*/ 7 w 51"/>
                <a:gd name="T65" fmla="*/ 12 h 89"/>
                <a:gd name="T66" fmla="*/ 11 w 51"/>
                <a:gd name="T67" fmla="*/ 9 h 89"/>
                <a:gd name="T68" fmla="*/ 14 w 51"/>
                <a:gd name="T69" fmla="*/ 9 h 89"/>
                <a:gd name="T70" fmla="*/ 14 w 51"/>
                <a:gd name="T71" fmla="*/ 6 h 89"/>
                <a:gd name="T72" fmla="*/ 10 w 51"/>
                <a:gd name="T73" fmla="*/ 4 h 89"/>
                <a:gd name="T74" fmla="*/ 15 w 51"/>
                <a:gd name="T75" fmla="*/ 1 h 89"/>
                <a:gd name="T76" fmla="*/ 26 w 51"/>
                <a:gd name="T77" fmla="*/ 22 h 89"/>
                <a:gd name="T78" fmla="*/ 33 w 51"/>
                <a:gd name="T79" fmla="*/ 29 h 89"/>
                <a:gd name="T80" fmla="*/ 35 w 51"/>
                <a:gd name="T81" fmla="*/ 37 h 89"/>
                <a:gd name="T82" fmla="*/ 36 w 51"/>
                <a:gd name="T83" fmla="*/ 36 h 89"/>
                <a:gd name="T84" fmla="*/ 34 w 51"/>
                <a:gd name="T85" fmla="*/ 31 h 89"/>
                <a:gd name="T86" fmla="*/ 39 w 51"/>
                <a:gd name="T87" fmla="*/ 31 h 89"/>
                <a:gd name="T88" fmla="*/ 41 w 51"/>
                <a:gd name="T89" fmla="*/ 47 h 89"/>
                <a:gd name="T90" fmla="*/ 43 w 51"/>
                <a:gd name="T91" fmla="*/ 49 h 89"/>
                <a:gd name="T92" fmla="*/ 48 w 51"/>
                <a:gd name="T93" fmla="*/ 53 h 89"/>
                <a:gd name="T94" fmla="*/ 48 w 51"/>
                <a:gd name="T95" fmla="*/ 63 h 89"/>
                <a:gd name="T96" fmla="*/ 40 w 51"/>
                <a:gd name="T97" fmla="*/ 72 h 89"/>
                <a:gd name="T98" fmla="*/ 38 w 51"/>
                <a:gd name="T99" fmla="*/ 75 h 89"/>
                <a:gd name="T100" fmla="*/ 37 w 51"/>
                <a:gd name="T101" fmla="*/ 7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" h="89">
                  <a:moveTo>
                    <a:pt x="37" y="71"/>
                  </a:moveTo>
                  <a:cubicBezTo>
                    <a:pt x="36" y="72"/>
                    <a:pt x="36" y="74"/>
                    <a:pt x="37" y="76"/>
                  </a:cubicBezTo>
                  <a:cubicBezTo>
                    <a:pt x="37" y="76"/>
                    <a:pt x="37" y="77"/>
                    <a:pt x="37" y="78"/>
                  </a:cubicBezTo>
                  <a:cubicBezTo>
                    <a:pt x="37" y="80"/>
                    <a:pt x="37" y="80"/>
                    <a:pt x="35" y="79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35" y="81"/>
                    <a:pt x="36" y="83"/>
                    <a:pt x="35" y="85"/>
                  </a:cubicBezTo>
                  <a:cubicBezTo>
                    <a:pt x="35" y="85"/>
                    <a:pt x="35" y="86"/>
                    <a:pt x="35" y="86"/>
                  </a:cubicBezTo>
                  <a:cubicBezTo>
                    <a:pt x="35" y="87"/>
                    <a:pt x="34" y="87"/>
                    <a:pt x="34" y="87"/>
                  </a:cubicBezTo>
                  <a:cubicBezTo>
                    <a:pt x="34" y="87"/>
                    <a:pt x="33" y="87"/>
                    <a:pt x="33" y="86"/>
                  </a:cubicBezTo>
                  <a:cubicBezTo>
                    <a:pt x="32" y="85"/>
                    <a:pt x="32" y="84"/>
                    <a:pt x="32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1" y="83"/>
                    <a:pt x="31" y="83"/>
                    <a:pt x="31" y="84"/>
                  </a:cubicBezTo>
                  <a:cubicBezTo>
                    <a:pt x="31" y="85"/>
                    <a:pt x="31" y="86"/>
                    <a:pt x="32" y="87"/>
                  </a:cubicBezTo>
                  <a:cubicBezTo>
                    <a:pt x="32" y="87"/>
                    <a:pt x="32" y="87"/>
                    <a:pt x="32" y="87"/>
                  </a:cubicBezTo>
                  <a:cubicBezTo>
                    <a:pt x="31" y="87"/>
                    <a:pt x="31" y="87"/>
                    <a:pt x="31" y="87"/>
                  </a:cubicBezTo>
                  <a:cubicBezTo>
                    <a:pt x="31" y="87"/>
                    <a:pt x="30" y="87"/>
                    <a:pt x="30" y="86"/>
                  </a:cubicBezTo>
                  <a:cubicBezTo>
                    <a:pt x="30" y="86"/>
                    <a:pt x="29" y="85"/>
                    <a:pt x="29" y="86"/>
                  </a:cubicBezTo>
                  <a:cubicBezTo>
                    <a:pt x="28" y="86"/>
                    <a:pt x="29" y="87"/>
                    <a:pt x="29" y="87"/>
                  </a:cubicBezTo>
                  <a:cubicBezTo>
                    <a:pt x="29" y="88"/>
                    <a:pt x="28" y="89"/>
                    <a:pt x="27" y="89"/>
                  </a:cubicBezTo>
                  <a:cubicBezTo>
                    <a:pt x="27" y="89"/>
                    <a:pt x="26" y="89"/>
                    <a:pt x="25" y="89"/>
                  </a:cubicBezTo>
                  <a:cubicBezTo>
                    <a:pt x="22" y="88"/>
                    <a:pt x="20" y="86"/>
                    <a:pt x="18" y="83"/>
                  </a:cubicBezTo>
                  <a:cubicBezTo>
                    <a:pt x="17" y="81"/>
                    <a:pt x="17" y="80"/>
                    <a:pt x="19" y="80"/>
                  </a:cubicBezTo>
                  <a:cubicBezTo>
                    <a:pt x="19" y="79"/>
                    <a:pt x="19" y="79"/>
                    <a:pt x="20" y="79"/>
                  </a:cubicBezTo>
                  <a:cubicBezTo>
                    <a:pt x="20" y="78"/>
                    <a:pt x="19" y="78"/>
                    <a:pt x="19" y="78"/>
                  </a:cubicBezTo>
                  <a:cubicBezTo>
                    <a:pt x="18" y="77"/>
                    <a:pt x="18" y="77"/>
                    <a:pt x="17" y="77"/>
                  </a:cubicBezTo>
                  <a:cubicBezTo>
                    <a:pt x="16" y="77"/>
                    <a:pt x="15" y="76"/>
                    <a:pt x="15" y="75"/>
                  </a:cubicBezTo>
                  <a:cubicBezTo>
                    <a:pt x="15" y="74"/>
                    <a:pt x="15" y="73"/>
                    <a:pt x="15" y="73"/>
                  </a:cubicBezTo>
                  <a:cubicBezTo>
                    <a:pt x="16" y="73"/>
                    <a:pt x="16" y="72"/>
                    <a:pt x="16" y="72"/>
                  </a:cubicBezTo>
                  <a:cubicBezTo>
                    <a:pt x="14" y="71"/>
                    <a:pt x="14" y="70"/>
                    <a:pt x="13" y="69"/>
                  </a:cubicBezTo>
                  <a:cubicBezTo>
                    <a:pt x="13" y="68"/>
                    <a:pt x="13" y="67"/>
                    <a:pt x="14" y="66"/>
                  </a:cubicBezTo>
                  <a:cubicBezTo>
                    <a:pt x="16" y="64"/>
                    <a:pt x="18" y="63"/>
                    <a:pt x="20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0" y="61"/>
                    <a:pt x="20" y="61"/>
                    <a:pt x="20" y="59"/>
                  </a:cubicBezTo>
                  <a:cubicBezTo>
                    <a:pt x="20" y="58"/>
                    <a:pt x="19" y="58"/>
                    <a:pt x="19" y="58"/>
                  </a:cubicBezTo>
                  <a:cubicBezTo>
                    <a:pt x="18" y="58"/>
                    <a:pt x="17" y="59"/>
                    <a:pt x="16" y="59"/>
                  </a:cubicBezTo>
                  <a:cubicBezTo>
                    <a:pt x="15" y="60"/>
                    <a:pt x="15" y="61"/>
                    <a:pt x="14" y="60"/>
                  </a:cubicBezTo>
                  <a:cubicBezTo>
                    <a:pt x="13" y="60"/>
                    <a:pt x="13" y="59"/>
                    <a:pt x="13" y="58"/>
                  </a:cubicBezTo>
                  <a:cubicBezTo>
                    <a:pt x="13" y="58"/>
                    <a:pt x="12" y="58"/>
                    <a:pt x="12" y="58"/>
                  </a:cubicBezTo>
                  <a:cubicBezTo>
                    <a:pt x="12" y="59"/>
                    <a:pt x="11" y="59"/>
                    <a:pt x="11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9"/>
                    <a:pt x="8" y="58"/>
                    <a:pt x="7" y="57"/>
                  </a:cubicBezTo>
                  <a:cubicBezTo>
                    <a:pt x="6" y="56"/>
                    <a:pt x="6" y="54"/>
                    <a:pt x="8" y="53"/>
                  </a:cubicBezTo>
                  <a:cubicBezTo>
                    <a:pt x="8" y="53"/>
                    <a:pt x="9" y="53"/>
                    <a:pt x="10" y="53"/>
                  </a:cubicBezTo>
                  <a:cubicBezTo>
                    <a:pt x="10" y="53"/>
                    <a:pt x="10" y="52"/>
                    <a:pt x="10" y="52"/>
                  </a:cubicBezTo>
                  <a:cubicBezTo>
                    <a:pt x="10" y="52"/>
                    <a:pt x="10" y="51"/>
                    <a:pt x="10" y="52"/>
                  </a:cubicBezTo>
                  <a:cubicBezTo>
                    <a:pt x="7" y="52"/>
                    <a:pt x="5" y="49"/>
                    <a:pt x="4" y="46"/>
                  </a:cubicBezTo>
                  <a:cubicBezTo>
                    <a:pt x="4" y="45"/>
                    <a:pt x="4" y="43"/>
                    <a:pt x="4" y="41"/>
                  </a:cubicBezTo>
                  <a:cubicBezTo>
                    <a:pt x="3" y="40"/>
                    <a:pt x="4" y="40"/>
                    <a:pt x="5" y="40"/>
                  </a:cubicBezTo>
                  <a:cubicBezTo>
                    <a:pt x="6" y="39"/>
                    <a:pt x="7" y="39"/>
                    <a:pt x="8" y="39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1" y="37"/>
                    <a:pt x="11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7" y="38"/>
                    <a:pt x="5" y="37"/>
                    <a:pt x="4" y="36"/>
                  </a:cubicBezTo>
                  <a:cubicBezTo>
                    <a:pt x="3" y="35"/>
                    <a:pt x="2" y="34"/>
                    <a:pt x="2" y="34"/>
                  </a:cubicBezTo>
                  <a:cubicBezTo>
                    <a:pt x="0" y="32"/>
                    <a:pt x="0" y="32"/>
                    <a:pt x="2" y="30"/>
                  </a:cubicBezTo>
                  <a:cubicBezTo>
                    <a:pt x="3" y="29"/>
                    <a:pt x="3" y="28"/>
                    <a:pt x="3" y="27"/>
                  </a:cubicBezTo>
                  <a:cubicBezTo>
                    <a:pt x="3" y="26"/>
                    <a:pt x="3" y="25"/>
                    <a:pt x="4" y="24"/>
                  </a:cubicBezTo>
                  <a:cubicBezTo>
                    <a:pt x="5" y="23"/>
                    <a:pt x="4" y="23"/>
                    <a:pt x="4" y="23"/>
                  </a:cubicBezTo>
                  <a:cubicBezTo>
                    <a:pt x="3" y="22"/>
                    <a:pt x="4" y="21"/>
                    <a:pt x="5" y="21"/>
                  </a:cubicBezTo>
                  <a:cubicBezTo>
                    <a:pt x="6" y="21"/>
                    <a:pt x="7" y="21"/>
                    <a:pt x="8" y="22"/>
                  </a:cubicBezTo>
                  <a:cubicBezTo>
                    <a:pt x="8" y="24"/>
                    <a:pt x="9" y="24"/>
                    <a:pt x="10" y="24"/>
                  </a:cubicBezTo>
                  <a:cubicBezTo>
                    <a:pt x="11" y="25"/>
                    <a:pt x="12" y="24"/>
                    <a:pt x="12" y="23"/>
                  </a:cubicBezTo>
                  <a:cubicBezTo>
                    <a:pt x="11" y="22"/>
                    <a:pt x="11" y="21"/>
                    <a:pt x="10" y="20"/>
                  </a:cubicBezTo>
                  <a:cubicBezTo>
                    <a:pt x="4" y="19"/>
                    <a:pt x="5" y="16"/>
                    <a:pt x="7" y="12"/>
                  </a:cubicBezTo>
                  <a:cubicBezTo>
                    <a:pt x="7" y="11"/>
                    <a:pt x="8" y="10"/>
                    <a:pt x="9" y="10"/>
                  </a:cubicBezTo>
                  <a:cubicBezTo>
                    <a:pt x="10" y="11"/>
                    <a:pt x="11" y="11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9"/>
                    <a:pt x="14" y="9"/>
                  </a:cubicBezTo>
                  <a:cubicBezTo>
                    <a:pt x="15" y="9"/>
                    <a:pt x="15" y="8"/>
                    <a:pt x="15" y="8"/>
                  </a:cubicBezTo>
                  <a:cubicBezTo>
                    <a:pt x="15" y="7"/>
                    <a:pt x="15" y="7"/>
                    <a:pt x="14" y="6"/>
                  </a:cubicBezTo>
                  <a:cubicBezTo>
                    <a:pt x="14" y="6"/>
                    <a:pt x="13" y="6"/>
                    <a:pt x="12" y="6"/>
                  </a:cubicBezTo>
                  <a:cubicBezTo>
                    <a:pt x="11" y="6"/>
                    <a:pt x="10" y="5"/>
                    <a:pt x="10" y="4"/>
                  </a:cubicBezTo>
                  <a:cubicBezTo>
                    <a:pt x="10" y="3"/>
                    <a:pt x="11" y="1"/>
                    <a:pt x="12" y="1"/>
                  </a:cubicBezTo>
                  <a:cubicBezTo>
                    <a:pt x="13" y="0"/>
                    <a:pt x="14" y="0"/>
                    <a:pt x="15" y="1"/>
                  </a:cubicBezTo>
                  <a:cubicBezTo>
                    <a:pt x="19" y="3"/>
                    <a:pt x="21" y="6"/>
                    <a:pt x="22" y="10"/>
                  </a:cubicBezTo>
                  <a:cubicBezTo>
                    <a:pt x="23" y="14"/>
                    <a:pt x="24" y="18"/>
                    <a:pt x="26" y="22"/>
                  </a:cubicBezTo>
                  <a:cubicBezTo>
                    <a:pt x="27" y="24"/>
                    <a:pt x="28" y="25"/>
                    <a:pt x="30" y="25"/>
                  </a:cubicBezTo>
                  <a:cubicBezTo>
                    <a:pt x="32" y="26"/>
                    <a:pt x="33" y="27"/>
                    <a:pt x="33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3" y="34"/>
                    <a:pt x="33" y="36"/>
                    <a:pt x="35" y="37"/>
                  </a:cubicBezTo>
                  <a:cubicBezTo>
                    <a:pt x="35" y="37"/>
                    <a:pt x="36" y="37"/>
                    <a:pt x="36" y="37"/>
                  </a:cubicBezTo>
                  <a:cubicBezTo>
                    <a:pt x="36" y="37"/>
                    <a:pt x="36" y="36"/>
                    <a:pt x="36" y="36"/>
                  </a:cubicBezTo>
                  <a:cubicBezTo>
                    <a:pt x="36" y="35"/>
                    <a:pt x="35" y="35"/>
                    <a:pt x="35" y="34"/>
                  </a:cubicBezTo>
                  <a:cubicBezTo>
                    <a:pt x="34" y="33"/>
                    <a:pt x="34" y="32"/>
                    <a:pt x="34" y="31"/>
                  </a:cubicBezTo>
                  <a:cubicBezTo>
                    <a:pt x="34" y="30"/>
                    <a:pt x="35" y="29"/>
                    <a:pt x="36" y="29"/>
                  </a:cubicBezTo>
                  <a:cubicBezTo>
                    <a:pt x="38" y="28"/>
                    <a:pt x="39" y="29"/>
                    <a:pt x="39" y="31"/>
                  </a:cubicBezTo>
                  <a:cubicBezTo>
                    <a:pt x="39" y="34"/>
                    <a:pt x="40" y="38"/>
                    <a:pt x="41" y="41"/>
                  </a:cubicBezTo>
                  <a:cubicBezTo>
                    <a:pt x="42" y="43"/>
                    <a:pt x="41" y="45"/>
                    <a:pt x="41" y="47"/>
                  </a:cubicBezTo>
                  <a:cubicBezTo>
                    <a:pt x="41" y="48"/>
                    <a:pt x="41" y="49"/>
                    <a:pt x="42" y="49"/>
                  </a:cubicBezTo>
                  <a:cubicBezTo>
                    <a:pt x="42" y="49"/>
                    <a:pt x="43" y="49"/>
                    <a:pt x="43" y="49"/>
                  </a:cubicBezTo>
                  <a:cubicBezTo>
                    <a:pt x="44" y="51"/>
                    <a:pt x="45" y="52"/>
                    <a:pt x="47" y="52"/>
                  </a:cubicBezTo>
                  <a:cubicBezTo>
                    <a:pt x="47" y="52"/>
                    <a:pt x="47" y="52"/>
                    <a:pt x="48" y="53"/>
                  </a:cubicBezTo>
                  <a:cubicBezTo>
                    <a:pt x="48" y="54"/>
                    <a:pt x="49" y="55"/>
                    <a:pt x="50" y="57"/>
                  </a:cubicBezTo>
                  <a:cubicBezTo>
                    <a:pt x="51" y="59"/>
                    <a:pt x="50" y="61"/>
                    <a:pt x="48" y="63"/>
                  </a:cubicBezTo>
                  <a:cubicBezTo>
                    <a:pt x="48" y="63"/>
                    <a:pt x="47" y="64"/>
                    <a:pt x="47" y="64"/>
                  </a:cubicBezTo>
                  <a:cubicBezTo>
                    <a:pt x="44" y="66"/>
                    <a:pt x="42" y="69"/>
                    <a:pt x="40" y="72"/>
                  </a:cubicBezTo>
                  <a:cubicBezTo>
                    <a:pt x="40" y="73"/>
                    <a:pt x="40" y="73"/>
                    <a:pt x="40" y="74"/>
                  </a:cubicBezTo>
                  <a:cubicBezTo>
                    <a:pt x="40" y="74"/>
                    <a:pt x="39" y="75"/>
                    <a:pt x="38" y="75"/>
                  </a:cubicBezTo>
                  <a:cubicBezTo>
                    <a:pt x="38" y="75"/>
                    <a:pt x="37" y="74"/>
                    <a:pt x="37" y="73"/>
                  </a:cubicBezTo>
                  <a:cubicBezTo>
                    <a:pt x="37" y="72"/>
                    <a:pt x="37" y="72"/>
                    <a:pt x="37" y="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7231745" y="3287224"/>
              <a:ext cx="317504" cy="217488"/>
            </a:xfrm>
            <a:custGeom>
              <a:avLst/>
              <a:gdLst>
                <a:gd name="T0" fmla="*/ 3 w 75"/>
                <a:gd name="T1" fmla="*/ 1 h 51"/>
                <a:gd name="T2" fmla="*/ 10 w 75"/>
                <a:gd name="T3" fmla="*/ 2 h 51"/>
                <a:gd name="T4" fmla="*/ 16 w 75"/>
                <a:gd name="T5" fmla="*/ 7 h 51"/>
                <a:gd name="T6" fmla="*/ 20 w 75"/>
                <a:gd name="T7" fmla="*/ 10 h 51"/>
                <a:gd name="T8" fmla="*/ 23 w 75"/>
                <a:gd name="T9" fmla="*/ 8 h 51"/>
                <a:gd name="T10" fmla="*/ 28 w 75"/>
                <a:gd name="T11" fmla="*/ 12 h 51"/>
                <a:gd name="T12" fmla="*/ 32 w 75"/>
                <a:gd name="T13" fmla="*/ 16 h 51"/>
                <a:gd name="T14" fmla="*/ 30 w 75"/>
                <a:gd name="T15" fmla="*/ 21 h 51"/>
                <a:gd name="T16" fmla="*/ 26 w 75"/>
                <a:gd name="T17" fmla="*/ 21 h 51"/>
                <a:gd name="T18" fmla="*/ 32 w 75"/>
                <a:gd name="T19" fmla="*/ 27 h 51"/>
                <a:gd name="T20" fmla="*/ 33 w 75"/>
                <a:gd name="T21" fmla="*/ 31 h 51"/>
                <a:gd name="T22" fmla="*/ 36 w 75"/>
                <a:gd name="T23" fmla="*/ 31 h 51"/>
                <a:gd name="T24" fmla="*/ 42 w 75"/>
                <a:gd name="T25" fmla="*/ 32 h 51"/>
                <a:gd name="T26" fmla="*/ 46 w 75"/>
                <a:gd name="T27" fmla="*/ 32 h 51"/>
                <a:gd name="T28" fmla="*/ 54 w 75"/>
                <a:gd name="T29" fmla="*/ 26 h 51"/>
                <a:gd name="T30" fmla="*/ 61 w 75"/>
                <a:gd name="T31" fmla="*/ 25 h 51"/>
                <a:gd name="T32" fmla="*/ 68 w 75"/>
                <a:gd name="T33" fmla="*/ 28 h 51"/>
                <a:gd name="T34" fmla="*/ 73 w 75"/>
                <a:gd name="T35" fmla="*/ 37 h 51"/>
                <a:gd name="T36" fmla="*/ 72 w 75"/>
                <a:gd name="T37" fmla="*/ 40 h 51"/>
                <a:gd name="T38" fmla="*/ 74 w 75"/>
                <a:gd name="T39" fmla="*/ 43 h 51"/>
                <a:gd name="T40" fmla="*/ 70 w 75"/>
                <a:gd name="T41" fmla="*/ 49 h 51"/>
                <a:gd name="T42" fmla="*/ 60 w 75"/>
                <a:gd name="T43" fmla="*/ 50 h 51"/>
                <a:gd name="T44" fmla="*/ 58 w 75"/>
                <a:gd name="T45" fmla="*/ 46 h 51"/>
                <a:gd name="T46" fmla="*/ 47 w 75"/>
                <a:gd name="T47" fmla="*/ 51 h 51"/>
                <a:gd name="T48" fmla="*/ 35 w 75"/>
                <a:gd name="T49" fmla="*/ 48 h 51"/>
                <a:gd name="T50" fmla="*/ 35 w 75"/>
                <a:gd name="T51" fmla="*/ 47 h 51"/>
                <a:gd name="T52" fmla="*/ 32 w 75"/>
                <a:gd name="T53" fmla="*/ 48 h 51"/>
                <a:gd name="T54" fmla="*/ 27 w 75"/>
                <a:gd name="T55" fmla="*/ 48 h 51"/>
                <a:gd name="T56" fmla="*/ 22 w 75"/>
                <a:gd name="T57" fmla="*/ 47 h 51"/>
                <a:gd name="T58" fmla="*/ 19 w 75"/>
                <a:gd name="T59" fmla="*/ 38 h 51"/>
                <a:gd name="T60" fmla="*/ 19 w 75"/>
                <a:gd name="T61" fmla="*/ 25 h 51"/>
                <a:gd name="T62" fmla="*/ 17 w 75"/>
                <a:gd name="T63" fmla="*/ 18 h 51"/>
                <a:gd name="T64" fmla="*/ 11 w 75"/>
                <a:gd name="T65" fmla="*/ 18 h 51"/>
                <a:gd name="T66" fmla="*/ 4 w 75"/>
                <a:gd name="T67" fmla="*/ 11 h 51"/>
                <a:gd name="T68" fmla="*/ 1 w 75"/>
                <a:gd name="T69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5" h="51">
                  <a:moveTo>
                    <a:pt x="0" y="2"/>
                  </a:moveTo>
                  <a:cubicBezTo>
                    <a:pt x="1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1"/>
                    <a:pt x="9" y="1"/>
                    <a:pt x="10" y="2"/>
                  </a:cubicBezTo>
                  <a:cubicBezTo>
                    <a:pt x="11" y="2"/>
                    <a:pt x="11" y="3"/>
                    <a:pt x="12" y="3"/>
                  </a:cubicBezTo>
                  <a:cubicBezTo>
                    <a:pt x="14" y="2"/>
                    <a:pt x="15" y="5"/>
                    <a:pt x="16" y="7"/>
                  </a:cubicBezTo>
                  <a:cubicBezTo>
                    <a:pt x="16" y="8"/>
                    <a:pt x="15" y="9"/>
                    <a:pt x="16" y="10"/>
                  </a:cubicBezTo>
                  <a:cubicBezTo>
                    <a:pt x="18" y="10"/>
                    <a:pt x="19" y="10"/>
                    <a:pt x="20" y="10"/>
                  </a:cubicBezTo>
                  <a:cubicBezTo>
                    <a:pt x="20" y="10"/>
                    <a:pt x="21" y="9"/>
                    <a:pt x="21" y="9"/>
                  </a:cubicBezTo>
                  <a:cubicBezTo>
                    <a:pt x="22" y="9"/>
                    <a:pt x="22" y="8"/>
                    <a:pt x="23" y="8"/>
                  </a:cubicBezTo>
                  <a:cubicBezTo>
                    <a:pt x="25" y="9"/>
                    <a:pt x="26" y="10"/>
                    <a:pt x="27" y="11"/>
                  </a:cubicBezTo>
                  <a:cubicBezTo>
                    <a:pt x="27" y="11"/>
                    <a:pt x="28" y="12"/>
                    <a:pt x="28" y="12"/>
                  </a:cubicBezTo>
                  <a:cubicBezTo>
                    <a:pt x="27" y="14"/>
                    <a:pt x="28" y="15"/>
                    <a:pt x="30" y="16"/>
                  </a:cubicBezTo>
                  <a:cubicBezTo>
                    <a:pt x="30" y="16"/>
                    <a:pt x="31" y="16"/>
                    <a:pt x="32" y="16"/>
                  </a:cubicBezTo>
                  <a:cubicBezTo>
                    <a:pt x="33" y="17"/>
                    <a:pt x="33" y="19"/>
                    <a:pt x="32" y="20"/>
                  </a:cubicBezTo>
                  <a:cubicBezTo>
                    <a:pt x="32" y="20"/>
                    <a:pt x="31" y="21"/>
                    <a:pt x="30" y="21"/>
                  </a:cubicBezTo>
                  <a:cubicBezTo>
                    <a:pt x="29" y="21"/>
                    <a:pt x="28" y="21"/>
                    <a:pt x="27" y="21"/>
                  </a:cubicBezTo>
                  <a:cubicBezTo>
                    <a:pt x="27" y="21"/>
                    <a:pt x="27" y="21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31" y="24"/>
                    <a:pt x="31" y="26"/>
                    <a:pt x="32" y="27"/>
                  </a:cubicBezTo>
                  <a:cubicBezTo>
                    <a:pt x="33" y="27"/>
                    <a:pt x="33" y="28"/>
                    <a:pt x="33" y="28"/>
                  </a:cubicBezTo>
                  <a:cubicBezTo>
                    <a:pt x="33" y="29"/>
                    <a:pt x="33" y="30"/>
                    <a:pt x="33" y="31"/>
                  </a:cubicBezTo>
                  <a:cubicBezTo>
                    <a:pt x="33" y="31"/>
                    <a:pt x="33" y="31"/>
                    <a:pt x="34" y="31"/>
                  </a:cubicBezTo>
                  <a:cubicBezTo>
                    <a:pt x="35" y="30"/>
                    <a:pt x="35" y="29"/>
                    <a:pt x="36" y="31"/>
                  </a:cubicBezTo>
                  <a:cubicBezTo>
                    <a:pt x="37" y="31"/>
                    <a:pt x="37" y="32"/>
                    <a:pt x="38" y="31"/>
                  </a:cubicBezTo>
                  <a:cubicBezTo>
                    <a:pt x="39" y="30"/>
                    <a:pt x="41" y="30"/>
                    <a:pt x="42" y="32"/>
                  </a:cubicBezTo>
                  <a:cubicBezTo>
                    <a:pt x="42" y="32"/>
                    <a:pt x="43" y="32"/>
                    <a:pt x="43" y="33"/>
                  </a:cubicBezTo>
                  <a:cubicBezTo>
                    <a:pt x="44" y="33"/>
                    <a:pt x="45" y="34"/>
                    <a:pt x="46" y="32"/>
                  </a:cubicBezTo>
                  <a:cubicBezTo>
                    <a:pt x="46" y="31"/>
                    <a:pt x="47" y="31"/>
                    <a:pt x="47" y="31"/>
                  </a:cubicBezTo>
                  <a:cubicBezTo>
                    <a:pt x="50" y="29"/>
                    <a:pt x="52" y="28"/>
                    <a:pt x="54" y="26"/>
                  </a:cubicBezTo>
                  <a:cubicBezTo>
                    <a:pt x="55" y="26"/>
                    <a:pt x="56" y="25"/>
                    <a:pt x="56" y="26"/>
                  </a:cubicBezTo>
                  <a:cubicBezTo>
                    <a:pt x="58" y="26"/>
                    <a:pt x="59" y="26"/>
                    <a:pt x="61" y="25"/>
                  </a:cubicBezTo>
                  <a:cubicBezTo>
                    <a:pt x="63" y="25"/>
                    <a:pt x="66" y="25"/>
                    <a:pt x="67" y="27"/>
                  </a:cubicBezTo>
                  <a:cubicBezTo>
                    <a:pt x="68" y="27"/>
                    <a:pt x="68" y="28"/>
                    <a:pt x="68" y="28"/>
                  </a:cubicBezTo>
                  <a:cubicBezTo>
                    <a:pt x="70" y="28"/>
                    <a:pt x="71" y="30"/>
                    <a:pt x="72" y="31"/>
                  </a:cubicBezTo>
                  <a:cubicBezTo>
                    <a:pt x="74" y="33"/>
                    <a:pt x="74" y="35"/>
                    <a:pt x="73" y="37"/>
                  </a:cubicBezTo>
                  <a:cubicBezTo>
                    <a:pt x="72" y="38"/>
                    <a:pt x="71" y="39"/>
                    <a:pt x="71" y="40"/>
                  </a:cubicBezTo>
                  <a:cubicBezTo>
                    <a:pt x="71" y="41"/>
                    <a:pt x="72" y="40"/>
                    <a:pt x="72" y="40"/>
                  </a:cubicBezTo>
                  <a:cubicBezTo>
                    <a:pt x="73" y="40"/>
                    <a:pt x="74" y="41"/>
                    <a:pt x="74" y="42"/>
                  </a:cubicBezTo>
                  <a:cubicBezTo>
                    <a:pt x="75" y="42"/>
                    <a:pt x="75" y="43"/>
                    <a:pt x="74" y="43"/>
                  </a:cubicBezTo>
                  <a:cubicBezTo>
                    <a:pt x="72" y="44"/>
                    <a:pt x="71" y="46"/>
                    <a:pt x="71" y="48"/>
                  </a:cubicBezTo>
                  <a:cubicBezTo>
                    <a:pt x="71" y="48"/>
                    <a:pt x="70" y="49"/>
                    <a:pt x="70" y="49"/>
                  </a:cubicBezTo>
                  <a:cubicBezTo>
                    <a:pt x="68" y="49"/>
                    <a:pt x="66" y="49"/>
                    <a:pt x="65" y="50"/>
                  </a:cubicBezTo>
                  <a:cubicBezTo>
                    <a:pt x="63" y="51"/>
                    <a:pt x="62" y="50"/>
                    <a:pt x="60" y="50"/>
                  </a:cubicBezTo>
                  <a:cubicBezTo>
                    <a:pt x="59" y="49"/>
                    <a:pt x="59" y="48"/>
                    <a:pt x="59" y="47"/>
                  </a:cubicBezTo>
                  <a:cubicBezTo>
                    <a:pt x="59" y="47"/>
                    <a:pt x="59" y="47"/>
                    <a:pt x="58" y="46"/>
                  </a:cubicBezTo>
                  <a:cubicBezTo>
                    <a:pt x="57" y="49"/>
                    <a:pt x="56" y="50"/>
                    <a:pt x="52" y="50"/>
                  </a:cubicBezTo>
                  <a:cubicBezTo>
                    <a:pt x="51" y="50"/>
                    <a:pt x="49" y="50"/>
                    <a:pt x="47" y="51"/>
                  </a:cubicBezTo>
                  <a:cubicBezTo>
                    <a:pt x="44" y="51"/>
                    <a:pt x="41" y="51"/>
                    <a:pt x="38" y="51"/>
                  </a:cubicBezTo>
                  <a:cubicBezTo>
                    <a:pt x="36" y="51"/>
                    <a:pt x="36" y="50"/>
                    <a:pt x="35" y="48"/>
                  </a:cubicBezTo>
                  <a:cubicBezTo>
                    <a:pt x="35" y="48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4" y="47"/>
                    <a:pt x="33" y="47"/>
                    <a:pt x="33" y="46"/>
                  </a:cubicBezTo>
                  <a:cubicBezTo>
                    <a:pt x="33" y="47"/>
                    <a:pt x="33" y="47"/>
                    <a:pt x="32" y="48"/>
                  </a:cubicBezTo>
                  <a:cubicBezTo>
                    <a:pt x="32" y="49"/>
                    <a:pt x="31" y="50"/>
                    <a:pt x="30" y="50"/>
                  </a:cubicBezTo>
                  <a:cubicBezTo>
                    <a:pt x="28" y="50"/>
                    <a:pt x="28" y="49"/>
                    <a:pt x="27" y="48"/>
                  </a:cubicBezTo>
                  <a:cubicBezTo>
                    <a:pt x="26" y="47"/>
                    <a:pt x="25" y="47"/>
                    <a:pt x="24" y="48"/>
                  </a:cubicBezTo>
                  <a:cubicBezTo>
                    <a:pt x="23" y="48"/>
                    <a:pt x="23" y="48"/>
                    <a:pt x="22" y="47"/>
                  </a:cubicBezTo>
                  <a:cubicBezTo>
                    <a:pt x="21" y="46"/>
                    <a:pt x="20" y="44"/>
                    <a:pt x="20" y="42"/>
                  </a:cubicBezTo>
                  <a:cubicBezTo>
                    <a:pt x="20" y="41"/>
                    <a:pt x="20" y="40"/>
                    <a:pt x="19" y="38"/>
                  </a:cubicBezTo>
                  <a:cubicBezTo>
                    <a:pt x="18" y="36"/>
                    <a:pt x="19" y="34"/>
                    <a:pt x="19" y="32"/>
                  </a:cubicBezTo>
                  <a:cubicBezTo>
                    <a:pt x="21" y="30"/>
                    <a:pt x="20" y="27"/>
                    <a:pt x="19" y="25"/>
                  </a:cubicBezTo>
                  <a:cubicBezTo>
                    <a:pt x="18" y="24"/>
                    <a:pt x="18" y="23"/>
                    <a:pt x="18" y="21"/>
                  </a:cubicBezTo>
                  <a:cubicBezTo>
                    <a:pt x="17" y="20"/>
                    <a:pt x="17" y="19"/>
                    <a:pt x="17" y="18"/>
                  </a:cubicBezTo>
                  <a:cubicBezTo>
                    <a:pt x="16" y="17"/>
                    <a:pt x="16" y="16"/>
                    <a:pt x="15" y="17"/>
                  </a:cubicBezTo>
                  <a:cubicBezTo>
                    <a:pt x="14" y="18"/>
                    <a:pt x="13" y="18"/>
                    <a:pt x="11" y="18"/>
                  </a:cubicBezTo>
                  <a:cubicBezTo>
                    <a:pt x="10" y="18"/>
                    <a:pt x="9" y="17"/>
                    <a:pt x="8" y="16"/>
                  </a:cubicBezTo>
                  <a:cubicBezTo>
                    <a:pt x="7" y="14"/>
                    <a:pt x="5" y="13"/>
                    <a:pt x="4" y="11"/>
                  </a:cubicBezTo>
                  <a:cubicBezTo>
                    <a:pt x="4" y="10"/>
                    <a:pt x="2" y="9"/>
                    <a:pt x="1" y="8"/>
                  </a:cubicBezTo>
                  <a:cubicBezTo>
                    <a:pt x="1" y="7"/>
                    <a:pt x="0" y="7"/>
                    <a:pt x="1" y="6"/>
                  </a:cubicBezTo>
                  <a:cubicBezTo>
                    <a:pt x="2" y="5"/>
                    <a:pt x="1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01" name="Freeform 12"/>
            <p:cNvSpPr>
              <a:spLocks/>
            </p:cNvSpPr>
            <p:nvPr/>
          </p:nvSpPr>
          <p:spPr bwMode="auto">
            <a:xfrm>
              <a:off x="6714213" y="3492012"/>
              <a:ext cx="190503" cy="236538"/>
            </a:xfrm>
            <a:custGeom>
              <a:avLst/>
              <a:gdLst>
                <a:gd name="T0" fmla="*/ 0 w 45"/>
                <a:gd name="T1" fmla="*/ 44 h 56"/>
                <a:gd name="T2" fmla="*/ 3 w 45"/>
                <a:gd name="T3" fmla="*/ 35 h 56"/>
                <a:gd name="T4" fmla="*/ 3 w 45"/>
                <a:gd name="T5" fmla="*/ 32 h 56"/>
                <a:gd name="T6" fmla="*/ 4 w 45"/>
                <a:gd name="T7" fmla="*/ 27 h 56"/>
                <a:gd name="T8" fmla="*/ 4 w 45"/>
                <a:gd name="T9" fmla="*/ 27 h 56"/>
                <a:gd name="T10" fmla="*/ 7 w 45"/>
                <a:gd name="T11" fmla="*/ 16 h 56"/>
                <a:gd name="T12" fmla="*/ 7 w 45"/>
                <a:gd name="T13" fmla="*/ 15 h 56"/>
                <a:gd name="T14" fmla="*/ 7 w 45"/>
                <a:gd name="T15" fmla="*/ 11 h 56"/>
                <a:gd name="T16" fmla="*/ 6 w 45"/>
                <a:gd name="T17" fmla="*/ 5 h 56"/>
                <a:gd name="T18" fmla="*/ 7 w 45"/>
                <a:gd name="T19" fmla="*/ 3 h 56"/>
                <a:gd name="T20" fmla="*/ 11 w 45"/>
                <a:gd name="T21" fmla="*/ 2 h 56"/>
                <a:gd name="T22" fmla="*/ 17 w 45"/>
                <a:gd name="T23" fmla="*/ 1 h 56"/>
                <a:gd name="T24" fmla="*/ 22 w 45"/>
                <a:gd name="T25" fmla="*/ 2 h 56"/>
                <a:gd name="T26" fmla="*/ 25 w 45"/>
                <a:gd name="T27" fmla="*/ 5 h 56"/>
                <a:gd name="T28" fmla="*/ 30 w 45"/>
                <a:gd name="T29" fmla="*/ 6 h 56"/>
                <a:gd name="T30" fmla="*/ 31 w 45"/>
                <a:gd name="T31" fmla="*/ 6 h 56"/>
                <a:gd name="T32" fmla="*/ 36 w 45"/>
                <a:gd name="T33" fmla="*/ 7 h 56"/>
                <a:gd name="T34" fmla="*/ 39 w 45"/>
                <a:gd name="T35" fmla="*/ 9 h 56"/>
                <a:gd name="T36" fmla="*/ 43 w 45"/>
                <a:gd name="T37" fmla="*/ 15 h 56"/>
                <a:gd name="T38" fmla="*/ 44 w 45"/>
                <a:gd name="T39" fmla="*/ 17 h 56"/>
                <a:gd name="T40" fmla="*/ 44 w 45"/>
                <a:gd name="T41" fmla="*/ 20 h 56"/>
                <a:gd name="T42" fmla="*/ 42 w 45"/>
                <a:gd name="T43" fmla="*/ 22 h 56"/>
                <a:gd name="T44" fmla="*/ 37 w 45"/>
                <a:gd name="T45" fmla="*/ 26 h 56"/>
                <a:gd name="T46" fmla="*/ 31 w 45"/>
                <a:gd name="T47" fmla="*/ 31 h 56"/>
                <a:gd name="T48" fmla="*/ 29 w 45"/>
                <a:gd name="T49" fmla="*/ 35 h 56"/>
                <a:gd name="T50" fmla="*/ 26 w 45"/>
                <a:gd name="T51" fmla="*/ 39 h 56"/>
                <a:gd name="T52" fmla="*/ 23 w 45"/>
                <a:gd name="T53" fmla="*/ 45 h 56"/>
                <a:gd name="T54" fmla="*/ 23 w 45"/>
                <a:gd name="T55" fmla="*/ 47 h 56"/>
                <a:gd name="T56" fmla="*/ 18 w 45"/>
                <a:gd name="T57" fmla="*/ 51 h 56"/>
                <a:gd name="T58" fmla="*/ 17 w 45"/>
                <a:gd name="T59" fmla="*/ 52 h 56"/>
                <a:gd name="T60" fmla="*/ 13 w 45"/>
                <a:gd name="T61" fmla="*/ 55 h 56"/>
                <a:gd name="T62" fmla="*/ 11 w 45"/>
                <a:gd name="T63" fmla="*/ 55 h 56"/>
                <a:gd name="T64" fmla="*/ 10 w 45"/>
                <a:gd name="T65" fmla="*/ 53 h 56"/>
                <a:gd name="T66" fmla="*/ 9 w 45"/>
                <a:gd name="T67" fmla="*/ 50 h 56"/>
                <a:gd name="T68" fmla="*/ 5 w 45"/>
                <a:gd name="T69" fmla="*/ 46 h 56"/>
                <a:gd name="T70" fmla="*/ 0 w 45"/>
                <a:gd name="T71" fmla="*/ 4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5" h="56">
                  <a:moveTo>
                    <a:pt x="0" y="44"/>
                  </a:moveTo>
                  <a:cubicBezTo>
                    <a:pt x="1" y="40"/>
                    <a:pt x="1" y="37"/>
                    <a:pt x="3" y="35"/>
                  </a:cubicBezTo>
                  <a:cubicBezTo>
                    <a:pt x="3" y="34"/>
                    <a:pt x="3" y="33"/>
                    <a:pt x="3" y="32"/>
                  </a:cubicBezTo>
                  <a:cubicBezTo>
                    <a:pt x="3" y="30"/>
                    <a:pt x="3" y="29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3"/>
                    <a:pt x="6" y="20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8" y="14"/>
                    <a:pt x="8" y="13"/>
                    <a:pt x="7" y="11"/>
                  </a:cubicBezTo>
                  <a:cubicBezTo>
                    <a:pt x="6" y="9"/>
                    <a:pt x="6" y="7"/>
                    <a:pt x="6" y="5"/>
                  </a:cubicBezTo>
                  <a:cubicBezTo>
                    <a:pt x="5" y="4"/>
                    <a:pt x="6" y="3"/>
                    <a:pt x="7" y="3"/>
                  </a:cubicBezTo>
                  <a:cubicBezTo>
                    <a:pt x="8" y="2"/>
                    <a:pt x="10" y="2"/>
                    <a:pt x="11" y="2"/>
                  </a:cubicBezTo>
                  <a:cubicBezTo>
                    <a:pt x="13" y="2"/>
                    <a:pt x="15" y="1"/>
                    <a:pt x="17" y="1"/>
                  </a:cubicBezTo>
                  <a:cubicBezTo>
                    <a:pt x="19" y="0"/>
                    <a:pt x="21" y="0"/>
                    <a:pt x="22" y="2"/>
                  </a:cubicBezTo>
                  <a:cubicBezTo>
                    <a:pt x="23" y="3"/>
                    <a:pt x="24" y="4"/>
                    <a:pt x="25" y="5"/>
                  </a:cubicBezTo>
                  <a:cubicBezTo>
                    <a:pt x="27" y="7"/>
                    <a:pt x="28" y="7"/>
                    <a:pt x="30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3" y="5"/>
                    <a:pt x="35" y="5"/>
                    <a:pt x="36" y="7"/>
                  </a:cubicBezTo>
                  <a:cubicBezTo>
                    <a:pt x="37" y="7"/>
                    <a:pt x="38" y="8"/>
                    <a:pt x="39" y="9"/>
                  </a:cubicBezTo>
                  <a:cubicBezTo>
                    <a:pt x="40" y="11"/>
                    <a:pt x="41" y="13"/>
                    <a:pt x="43" y="15"/>
                  </a:cubicBezTo>
                  <a:cubicBezTo>
                    <a:pt x="43" y="15"/>
                    <a:pt x="44" y="16"/>
                    <a:pt x="44" y="17"/>
                  </a:cubicBezTo>
                  <a:cubicBezTo>
                    <a:pt x="45" y="18"/>
                    <a:pt x="45" y="19"/>
                    <a:pt x="44" y="20"/>
                  </a:cubicBezTo>
                  <a:cubicBezTo>
                    <a:pt x="44" y="21"/>
                    <a:pt x="43" y="22"/>
                    <a:pt x="42" y="22"/>
                  </a:cubicBezTo>
                  <a:cubicBezTo>
                    <a:pt x="40" y="23"/>
                    <a:pt x="38" y="25"/>
                    <a:pt x="37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3"/>
                    <a:pt x="29" y="35"/>
                  </a:cubicBezTo>
                  <a:cubicBezTo>
                    <a:pt x="28" y="37"/>
                    <a:pt x="27" y="38"/>
                    <a:pt x="26" y="39"/>
                  </a:cubicBezTo>
                  <a:cubicBezTo>
                    <a:pt x="24" y="40"/>
                    <a:pt x="23" y="42"/>
                    <a:pt x="23" y="45"/>
                  </a:cubicBezTo>
                  <a:cubicBezTo>
                    <a:pt x="23" y="46"/>
                    <a:pt x="23" y="46"/>
                    <a:pt x="23" y="47"/>
                  </a:cubicBezTo>
                  <a:cubicBezTo>
                    <a:pt x="23" y="50"/>
                    <a:pt x="21" y="52"/>
                    <a:pt x="18" y="51"/>
                  </a:cubicBezTo>
                  <a:cubicBezTo>
                    <a:pt x="18" y="51"/>
                    <a:pt x="17" y="52"/>
                    <a:pt x="17" y="52"/>
                  </a:cubicBezTo>
                  <a:cubicBezTo>
                    <a:pt x="16" y="53"/>
                    <a:pt x="14" y="54"/>
                    <a:pt x="13" y="55"/>
                  </a:cubicBezTo>
                  <a:cubicBezTo>
                    <a:pt x="12" y="56"/>
                    <a:pt x="11" y="56"/>
                    <a:pt x="11" y="55"/>
                  </a:cubicBezTo>
                  <a:cubicBezTo>
                    <a:pt x="10" y="54"/>
                    <a:pt x="10" y="53"/>
                    <a:pt x="10" y="53"/>
                  </a:cubicBezTo>
                  <a:cubicBezTo>
                    <a:pt x="10" y="52"/>
                    <a:pt x="9" y="51"/>
                    <a:pt x="9" y="50"/>
                  </a:cubicBezTo>
                  <a:cubicBezTo>
                    <a:pt x="8" y="48"/>
                    <a:pt x="7" y="46"/>
                    <a:pt x="5" y="46"/>
                  </a:cubicBezTo>
                  <a:cubicBezTo>
                    <a:pt x="4" y="45"/>
                    <a:pt x="2" y="43"/>
                    <a:pt x="0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861852" y="3307861"/>
              <a:ext cx="220666" cy="200025"/>
            </a:xfrm>
            <a:custGeom>
              <a:avLst/>
              <a:gdLst>
                <a:gd name="T0" fmla="*/ 14 w 52"/>
                <a:gd name="T1" fmla="*/ 34 h 47"/>
                <a:gd name="T2" fmla="*/ 9 w 52"/>
                <a:gd name="T3" fmla="*/ 35 h 47"/>
                <a:gd name="T4" fmla="*/ 3 w 52"/>
                <a:gd name="T5" fmla="*/ 33 h 47"/>
                <a:gd name="T6" fmla="*/ 0 w 52"/>
                <a:gd name="T7" fmla="*/ 29 h 47"/>
                <a:gd name="T8" fmla="*/ 5 w 52"/>
                <a:gd name="T9" fmla="*/ 20 h 47"/>
                <a:gd name="T10" fmla="*/ 4 w 52"/>
                <a:gd name="T11" fmla="*/ 17 h 47"/>
                <a:gd name="T12" fmla="*/ 8 w 52"/>
                <a:gd name="T13" fmla="*/ 12 h 47"/>
                <a:gd name="T14" fmla="*/ 10 w 52"/>
                <a:gd name="T15" fmla="*/ 7 h 47"/>
                <a:gd name="T16" fmla="*/ 15 w 52"/>
                <a:gd name="T17" fmla="*/ 10 h 47"/>
                <a:gd name="T18" fmla="*/ 16 w 52"/>
                <a:gd name="T19" fmla="*/ 12 h 47"/>
                <a:gd name="T20" fmla="*/ 22 w 52"/>
                <a:gd name="T21" fmla="*/ 15 h 47"/>
                <a:gd name="T22" fmla="*/ 25 w 52"/>
                <a:gd name="T23" fmla="*/ 19 h 47"/>
                <a:gd name="T24" fmla="*/ 29 w 52"/>
                <a:gd name="T25" fmla="*/ 25 h 47"/>
                <a:gd name="T26" fmla="*/ 36 w 52"/>
                <a:gd name="T27" fmla="*/ 24 h 47"/>
                <a:gd name="T28" fmla="*/ 36 w 52"/>
                <a:gd name="T29" fmla="*/ 21 h 47"/>
                <a:gd name="T30" fmla="*/ 35 w 52"/>
                <a:gd name="T31" fmla="*/ 16 h 47"/>
                <a:gd name="T32" fmla="*/ 33 w 52"/>
                <a:gd name="T33" fmla="*/ 12 h 47"/>
                <a:gd name="T34" fmla="*/ 31 w 52"/>
                <a:gd name="T35" fmla="*/ 7 h 47"/>
                <a:gd name="T36" fmla="*/ 36 w 52"/>
                <a:gd name="T37" fmla="*/ 0 h 47"/>
                <a:gd name="T38" fmla="*/ 39 w 52"/>
                <a:gd name="T39" fmla="*/ 3 h 47"/>
                <a:gd name="T40" fmla="*/ 40 w 52"/>
                <a:gd name="T41" fmla="*/ 13 h 47"/>
                <a:gd name="T42" fmla="*/ 43 w 52"/>
                <a:gd name="T43" fmla="*/ 17 h 47"/>
                <a:gd name="T44" fmla="*/ 46 w 52"/>
                <a:gd name="T45" fmla="*/ 17 h 47"/>
                <a:gd name="T46" fmla="*/ 51 w 52"/>
                <a:gd name="T47" fmla="*/ 19 h 47"/>
                <a:gd name="T48" fmla="*/ 50 w 52"/>
                <a:gd name="T49" fmla="*/ 32 h 47"/>
                <a:gd name="T50" fmla="*/ 41 w 52"/>
                <a:gd name="T51" fmla="*/ 36 h 47"/>
                <a:gd name="T52" fmla="*/ 37 w 52"/>
                <a:gd name="T53" fmla="*/ 36 h 47"/>
                <a:gd name="T54" fmla="*/ 30 w 52"/>
                <a:gd name="T55" fmla="*/ 40 h 47"/>
                <a:gd name="T56" fmla="*/ 14 w 52"/>
                <a:gd name="T57" fmla="*/ 43 h 47"/>
                <a:gd name="T58" fmla="*/ 20 w 52"/>
                <a:gd name="T59" fmla="*/ 36 h 47"/>
                <a:gd name="T60" fmla="*/ 26 w 52"/>
                <a:gd name="T61" fmla="*/ 34 h 47"/>
                <a:gd name="T62" fmla="*/ 25 w 52"/>
                <a:gd name="T63" fmla="*/ 32 h 47"/>
                <a:gd name="T64" fmla="*/ 17 w 52"/>
                <a:gd name="T65" fmla="*/ 34 h 47"/>
                <a:gd name="T66" fmla="*/ 16 w 52"/>
                <a:gd name="T67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47">
                  <a:moveTo>
                    <a:pt x="16" y="30"/>
                  </a:moveTo>
                  <a:cubicBezTo>
                    <a:pt x="15" y="31"/>
                    <a:pt x="14" y="32"/>
                    <a:pt x="14" y="34"/>
                  </a:cubicBezTo>
                  <a:cubicBezTo>
                    <a:pt x="13" y="36"/>
                    <a:pt x="12" y="36"/>
                    <a:pt x="10" y="35"/>
                  </a:cubicBezTo>
                  <a:cubicBezTo>
                    <a:pt x="10" y="34"/>
                    <a:pt x="9" y="34"/>
                    <a:pt x="9" y="35"/>
                  </a:cubicBezTo>
                  <a:cubicBezTo>
                    <a:pt x="8" y="36"/>
                    <a:pt x="7" y="36"/>
                    <a:pt x="7" y="35"/>
                  </a:cubicBezTo>
                  <a:cubicBezTo>
                    <a:pt x="6" y="33"/>
                    <a:pt x="5" y="33"/>
                    <a:pt x="3" y="33"/>
                  </a:cubicBezTo>
                  <a:cubicBezTo>
                    <a:pt x="3" y="33"/>
                    <a:pt x="2" y="33"/>
                    <a:pt x="2" y="33"/>
                  </a:cubicBezTo>
                  <a:cubicBezTo>
                    <a:pt x="0" y="32"/>
                    <a:pt x="0" y="31"/>
                    <a:pt x="0" y="29"/>
                  </a:cubicBezTo>
                  <a:cubicBezTo>
                    <a:pt x="1" y="27"/>
                    <a:pt x="2" y="26"/>
                    <a:pt x="2" y="24"/>
                  </a:cubicBezTo>
                  <a:cubicBezTo>
                    <a:pt x="2" y="22"/>
                    <a:pt x="3" y="21"/>
                    <a:pt x="5" y="20"/>
                  </a:cubicBezTo>
                  <a:cubicBezTo>
                    <a:pt x="4" y="20"/>
                    <a:pt x="3" y="19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3"/>
                    <a:pt x="4" y="13"/>
                    <a:pt x="8" y="13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8" y="12"/>
                    <a:pt x="7" y="11"/>
                    <a:pt x="7" y="9"/>
                  </a:cubicBezTo>
                  <a:cubicBezTo>
                    <a:pt x="8" y="8"/>
                    <a:pt x="9" y="8"/>
                    <a:pt x="10" y="7"/>
                  </a:cubicBezTo>
                  <a:cubicBezTo>
                    <a:pt x="10" y="7"/>
                    <a:pt x="11" y="7"/>
                    <a:pt x="11" y="7"/>
                  </a:cubicBezTo>
                  <a:cubicBezTo>
                    <a:pt x="13" y="6"/>
                    <a:pt x="14" y="7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0" y="11"/>
                    <a:pt x="21" y="12"/>
                    <a:pt x="22" y="15"/>
                  </a:cubicBezTo>
                  <a:cubicBezTo>
                    <a:pt x="23" y="16"/>
                    <a:pt x="25" y="17"/>
                    <a:pt x="24" y="19"/>
                  </a:cubicBezTo>
                  <a:cubicBezTo>
                    <a:pt x="24" y="19"/>
                    <a:pt x="24" y="19"/>
                    <a:pt x="25" y="19"/>
                  </a:cubicBezTo>
                  <a:cubicBezTo>
                    <a:pt x="26" y="20"/>
                    <a:pt x="26" y="22"/>
                    <a:pt x="27" y="23"/>
                  </a:cubicBezTo>
                  <a:cubicBezTo>
                    <a:pt x="27" y="24"/>
                    <a:pt x="28" y="25"/>
                    <a:pt x="29" y="25"/>
                  </a:cubicBezTo>
                  <a:cubicBezTo>
                    <a:pt x="31" y="25"/>
                    <a:pt x="33" y="25"/>
                    <a:pt x="35" y="25"/>
                  </a:cubicBezTo>
                  <a:cubicBezTo>
                    <a:pt x="35" y="25"/>
                    <a:pt x="36" y="25"/>
                    <a:pt x="36" y="24"/>
                  </a:cubicBezTo>
                  <a:cubicBezTo>
                    <a:pt x="37" y="23"/>
                    <a:pt x="36" y="22"/>
                    <a:pt x="36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0"/>
                    <a:pt x="33" y="20"/>
                    <a:pt x="33" y="19"/>
                  </a:cubicBezTo>
                  <a:cubicBezTo>
                    <a:pt x="33" y="18"/>
                    <a:pt x="34" y="17"/>
                    <a:pt x="35" y="16"/>
                  </a:cubicBezTo>
                  <a:cubicBezTo>
                    <a:pt x="35" y="15"/>
                    <a:pt x="35" y="14"/>
                    <a:pt x="34" y="14"/>
                  </a:cubicBezTo>
                  <a:cubicBezTo>
                    <a:pt x="34" y="13"/>
                    <a:pt x="33" y="13"/>
                    <a:pt x="33" y="12"/>
                  </a:cubicBezTo>
                  <a:cubicBezTo>
                    <a:pt x="32" y="12"/>
                    <a:pt x="32" y="11"/>
                    <a:pt x="31" y="10"/>
                  </a:cubicBezTo>
                  <a:cubicBezTo>
                    <a:pt x="30" y="9"/>
                    <a:pt x="30" y="8"/>
                    <a:pt x="31" y="7"/>
                  </a:cubicBezTo>
                  <a:cubicBezTo>
                    <a:pt x="33" y="6"/>
                    <a:pt x="34" y="5"/>
                    <a:pt x="34" y="3"/>
                  </a:cubicBezTo>
                  <a:cubicBezTo>
                    <a:pt x="35" y="2"/>
                    <a:pt x="35" y="1"/>
                    <a:pt x="36" y="0"/>
                  </a:cubicBezTo>
                  <a:cubicBezTo>
                    <a:pt x="37" y="0"/>
                    <a:pt x="38" y="0"/>
                    <a:pt x="38" y="1"/>
                  </a:cubicBezTo>
                  <a:cubicBezTo>
                    <a:pt x="39" y="2"/>
                    <a:pt x="39" y="3"/>
                    <a:pt x="39" y="3"/>
                  </a:cubicBezTo>
                  <a:cubicBezTo>
                    <a:pt x="38" y="5"/>
                    <a:pt x="39" y="7"/>
                    <a:pt x="40" y="9"/>
                  </a:cubicBezTo>
                  <a:cubicBezTo>
                    <a:pt x="41" y="10"/>
                    <a:pt x="41" y="12"/>
                    <a:pt x="40" y="13"/>
                  </a:cubicBezTo>
                  <a:cubicBezTo>
                    <a:pt x="40" y="14"/>
                    <a:pt x="40" y="15"/>
                    <a:pt x="41" y="15"/>
                  </a:cubicBezTo>
                  <a:cubicBezTo>
                    <a:pt x="42" y="15"/>
                    <a:pt x="43" y="16"/>
                    <a:pt x="43" y="17"/>
                  </a:cubicBezTo>
                  <a:cubicBezTo>
                    <a:pt x="44" y="18"/>
                    <a:pt x="44" y="19"/>
                    <a:pt x="45" y="19"/>
                  </a:cubicBezTo>
                  <a:cubicBezTo>
                    <a:pt x="46" y="19"/>
                    <a:pt x="46" y="18"/>
                    <a:pt x="46" y="17"/>
                  </a:cubicBezTo>
                  <a:cubicBezTo>
                    <a:pt x="47" y="16"/>
                    <a:pt x="48" y="16"/>
                    <a:pt x="49" y="16"/>
                  </a:cubicBezTo>
                  <a:cubicBezTo>
                    <a:pt x="50" y="17"/>
                    <a:pt x="51" y="18"/>
                    <a:pt x="51" y="19"/>
                  </a:cubicBezTo>
                  <a:cubicBezTo>
                    <a:pt x="52" y="21"/>
                    <a:pt x="52" y="23"/>
                    <a:pt x="52" y="25"/>
                  </a:cubicBezTo>
                  <a:cubicBezTo>
                    <a:pt x="51" y="27"/>
                    <a:pt x="51" y="30"/>
                    <a:pt x="50" y="32"/>
                  </a:cubicBezTo>
                  <a:cubicBezTo>
                    <a:pt x="49" y="36"/>
                    <a:pt x="46" y="37"/>
                    <a:pt x="43" y="36"/>
                  </a:cubicBezTo>
                  <a:cubicBezTo>
                    <a:pt x="42" y="36"/>
                    <a:pt x="41" y="36"/>
                    <a:pt x="41" y="36"/>
                  </a:cubicBezTo>
                  <a:cubicBezTo>
                    <a:pt x="40" y="37"/>
                    <a:pt x="39" y="37"/>
                    <a:pt x="38" y="36"/>
                  </a:cubicBezTo>
                  <a:cubicBezTo>
                    <a:pt x="38" y="35"/>
                    <a:pt x="37" y="35"/>
                    <a:pt x="37" y="36"/>
                  </a:cubicBezTo>
                  <a:cubicBezTo>
                    <a:pt x="35" y="37"/>
                    <a:pt x="34" y="38"/>
                    <a:pt x="32" y="38"/>
                  </a:cubicBezTo>
                  <a:cubicBezTo>
                    <a:pt x="31" y="39"/>
                    <a:pt x="30" y="40"/>
                    <a:pt x="30" y="40"/>
                  </a:cubicBezTo>
                  <a:cubicBezTo>
                    <a:pt x="28" y="43"/>
                    <a:pt x="25" y="45"/>
                    <a:pt x="22" y="46"/>
                  </a:cubicBezTo>
                  <a:cubicBezTo>
                    <a:pt x="19" y="47"/>
                    <a:pt x="17" y="46"/>
                    <a:pt x="14" y="43"/>
                  </a:cubicBezTo>
                  <a:cubicBezTo>
                    <a:pt x="13" y="42"/>
                    <a:pt x="13" y="40"/>
                    <a:pt x="15" y="39"/>
                  </a:cubicBezTo>
                  <a:cubicBezTo>
                    <a:pt x="17" y="38"/>
                    <a:pt x="18" y="37"/>
                    <a:pt x="20" y="36"/>
                  </a:cubicBezTo>
                  <a:cubicBezTo>
                    <a:pt x="21" y="35"/>
                    <a:pt x="23" y="35"/>
                    <a:pt x="24" y="35"/>
                  </a:cubicBezTo>
                  <a:cubicBezTo>
                    <a:pt x="25" y="35"/>
                    <a:pt x="25" y="35"/>
                    <a:pt x="26" y="34"/>
                  </a:cubicBezTo>
                  <a:cubicBezTo>
                    <a:pt x="26" y="34"/>
                    <a:pt x="26" y="33"/>
                    <a:pt x="26" y="33"/>
                  </a:cubicBezTo>
                  <a:cubicBezTo>
                    <a:pt x="26" y="33"/>
                    <a:pt x="26" y="32"/>
                    <a:pt x="25" y="32"/>
                  </a:cubicBezTo>
                  <a:cubicBezTo>
                    <a:pt x="23" y="33"/>
                    <a:pt x="21" y="33"/>
                    <a:pt x="19" y="34"/>
                  </a:cubicBezTo>
                  <a:cubicBezTo>
                    <a:pt x="18" y="34"/>
                    <a:pt x="18" y="34"/>
                    <a:pt x="17" y="34"/>
                  </a:cubicBezTo>
                  <a:cubicBezTo>
                    <a:pt x="16" y="35"/>
                    <a:pt x="15" y="34"/>
                    <a:pt x="16" y="33"/>
                  </a:cubicBezTo>
                  <a:cubicBezTo>
                    <a:pt x="16" y="32"/>
                    <a:pt x="16" y="31"/>
                    <a:pt x="16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03" name="Freeform 14"/>
            <p:cNvSpPr>
              <a:spLocks/>
            </p:cNvSpPr>
            <p:nvPr/>
          </p:nvSpPr>
          <p:spPr bwMode="auto">
            <a:xfrm>
              <a:off x="7133319" y="3530112"/>
              <a:ext cx="111127" cy="190500"/>
            </a:xfrm>
            <a:custGeom>
              <a:avLst/>
              <a:gdLst>
                <a:gd name="T0" fmla="*/ 13 w 26"/>
                <a:gd name="T1" fmla="*/ 5 h 45"/>
                <a:gd name="T2" fmla="*/ 18 w 26"/>
                <a:gd name="T3" fmla="*/ 0 h 45"/>
                <a:gd name="T4" fmla="*/ 20 w 26"/>
                <a:gd name="T5" fmla="*/ 2 h 45"/>
                <a:gd name="T6" fmla="*/ 21 w 26"/>
                <a:gd name="T7" fmla="*/ 4 h 45"/>
                <a:gd name="T8" fmla="*/ 23 w 26"/>
                <a:gd name="T9" fmla="*/ 8 h 45"/>
                <a:gd name="T10" fmla="*/ 23 w 26"/>
                <a:gd name="T11" fmla="*/ 11 h 45"/>
                <a:gd name="T12" fmla="*/ 21 w 26"/>
                <a:gd name="T13" fmla="*/ 14 h 45"/>
                <a:gd name="T14" fmla="*/ 19 w 26"/>
                <a:gd name="T15" fmla="*/ 17 h 45"/>
                <a:gd name="T16" fmla="*/ 21 w 26"/>
                <a:gd name="T17" fmla="*/ 19 h 45"/>
                <a:gd name="T18" fmla="*/ 23 w 26"/>
                <a:gd name="T19" fmla="*/ 21 h 45"/>
                <a:gd name="T20" fmla="*/ 24 w 26"/>
                <a:gd name="T21" fmla="*/ 23 h 45"/>
                <a:gd name="T22" fmla="*/ 26 w 26"/>
                <a:gd name="T23" fmla="*/ 28 h 45"/>
                <a:gd name="T24" fmla="*/ 26 w 26"/>
                <a:gd name="T25" fmla="*/ 35 h 45"/>
                <a:gd name="T26" fmla="*/ 25 w 26"/>
                <a:gd name="T27" fmla="*/ 37 h 45"/>
                <a:gd name="T28" fmla="*/ 21 w 26"/>
                <a:gd name="T29" fmla="*/ 40 h 45"/>
                <a:gd name="T30" fmla="*/ 20 w 26"/>
                <a:gd name="T31" fmla="*/ 41 h 45"/>
                <a:gd name="T32" fmla="*/ 20 w 26"/>
                <a:gd name="T33" fmla="*/ 43 h 45"/>
                <a:gd name="T34" fmla="*/ 17 w 26"/>
                <a:gd name="T35" fmla="*/ 45 h 45"/>
                <a:gd name="T36" fmla="*/ 14 w 26"/>
                <a:gd name="T37" fmla="*/ 42 h 45"/>
                <a:gd name="T38" fmla="*/ 9 w 26"/>
                <a:gd name="T39" fmla="*/ 34 h 45"/>
                <a:gd name="T40" fmla="*/ 6 w 26"/>
                <a:gd name="T41" fmla="*/ 31 h 45"/>
                <a:gd name="T42" fmla="*/ 1 w 26"/>
                <a:gd name="T43" fmla="*/ 24 h 45"/>
                <a:gd name="T44" fmla="*/ 1 w 26"/>
                <a:gd name="T45" fmla="*/ 21 h 45"/>
                <a:gd name="T46" fmla="*/ 3 w 26"/>
                <a:gd name="T47" fmla="*/ 20 h 45"/>
                <a:gd name="T48" fmla="*/ 6 w 26"/>
                <a:gd name="T49" fmla="*/ 23 h 45"/>
                <a:gd name="T50" fmla="*/ 7 w 26"/>
                <a:gd name="T51" fmla="*/ 24 h 45"/>
                <a:gd name="T52" fmla="*/ 9 w 26"/>
                <a:gd name="T53" fmla="*/ 22 h 45"/>
                <a:gd name="T54" fmla="*/ 9 w 26"/>
                <a:gd name="T55" fmla="*/ 18 h 45"/>
                <a:gd name="T56" fmla="*/ 7 w 26"/>
                <a:gd name="T57" fmla="*/ 15 h 45"/>
                <a:gd name="T58" fmla="*/ 6 w 26"/>
                <a:gd name="T59" fmla="*/ 13 h 45"/>
                <a:gd name="T60" fmla="*/ 5 w 26"/>
                <a:gd name="T61" fmla="*/ 10 h 45"/>
                <a:gd name="T62" fmla="*/ 6 w 26"/>
                <a:gd name="T63" fmla="*/ 9 h 45"/>
                <a:gd name="T64" fmla="*/ 8 w 26"/>
                <a:gd name="T65" fmla="*/ 5 h 45"/>
                <a:gd name="T66" fmla="*/ 10 w 26"/>
                <a:gd name="T67" fmla="*/ 4 h 45"/>
                <a:gd name="T68" fmla="*/ 13 w 26"/>
                <a:gd name="T69" fmla="*/ 5 h 45"/>
                <a:gd name="T70" fmla="*/ 14 w 26"/>
                <a:gd name="T71" fmla="*/ 6 h 45"/>
                <a:gd name="T72" fmla="*/ 15 w 26"/>
                <a:gd name="T73" fmla="*/ 6 h 45"/>
                <a:gd name="T74" fmla="*/ 15 w 26"/>
                <a:gd name="T75" fmla="*/ 5 h 45"/>
                <a:gd name="T76" fmla="*/ 13 w 26"/>
                <a:gd name="T77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45">
                  <a:moveTo>
                    <a:pt x="13" y="5"/>
                  </a:moveTo>
                  <a:cubicBezTo>
                    <a:pt x="14" y="3"/>
                    <a:pt x="16" y="1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19" y="3"/>
                    <a:pt x="19" y="4"/>
                    <a:pt x="21" y="4"/>
                  </a:cubicBezTo>
                  <a:cubicBezTo>
                    <a:pt x="23" y="4"/>
                    <a:pt x="24" y="6"/>
                    <a:pt x="23" y="8"/>
                  </a:cubicBezTo>
                  <a:cubicBezTo>
                    <a:pt x="23" y="9"/>
                    <a:pt x="22" y="10"/>
                    <a:pt x="23" y="11"/>
                  </a:cubicBezTo>
                  <a:cubicBezTo>
                    <a:pt x="23" y="12"/>
                    <a:pt x="22" y="13"/>
                    <a:pt x="21" y="14"/>
                  </a:cubicBezTo>
                  <a:cubicBezTo>
                    <a:pt x="20" y="14"/>
                    <a:pt x="20" y="16"/>
                    <a:pt x="19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2" y="19"/>
                    <a:pt x="22" y="20"/>
                    <a:pt x="23" y="21"/>
                  </a:cubicBezTo>
                  <a:cubicBezTo>
                    <a:pt x="23" y="22"/>
                    <a:pt x="23" y="23"/>
                    <a:pt x="24" y="23"/>
                  </a:cubicBezTo>
                  <a:cubicBezTo>
                    <a:pt x="26" y="24"/>
                    <a:pt x="26" y="26"/>
                    <a:pt x="26" y="28"/>
                  </a:cubicBezTo>
                  <a:cubicBezTo>
                    <a:pt x="26" y="30"/>
                    <a:pt x="26" y="33"/>
                    <a:pt x="26" y="35"/>
                  </a:cubicBezTo>
                  <a:cubicBezTo>
                    <a:pt x="26" y="36"/>
                    <a:pt x="26" y="36"/>
                    <a:pt x="25" y="37"/>
                  </a:cubicBezTo>
                  <a:cubicBezTo>
                    <a:pt x="24" y="38"/>
                    <a:pt x="23" y="41"/>
                    <a:pt x="21" y="40"/>
                  </a:cubicBezTo>
                  <a:cubicBezTo>
                    <a:pt x="20" y="40"/>
                    <a:pt x="20" y="41"/>
                    <a:pt x="20" y="41"/>
                  </a:cubicBezTo>
                  <a:cubicBezTo>
                    <a:pt x="20" y="42"/>
                    <a:pt x="20" y="42"/>
                    <a:pt x="20" y="43"/>
                  </a:cubicBezTo>
                  <a:cubicBezTo>
                    <a:pt x="19" y="44"/>
                    <a:pt x="18" y="45"/>
                    <a:pt x="17" y="45"/>
                  </a:cubicBezTo>
                  <a:cubicBezTo>
                    <a:pt x="16" y="45"/>
                    <a:pt x="15" y="44"/>
                    <a:pt x="14" y="42"/>
                  </a:cubicBezTo>
                  <a:cubicBezTo>
                    <a:pt x="14" y="39"/>
                    <a:pt x="11" y="37"/>
                    <a:pt x="9" y="34"/>
                  </a:cubicBezTo>
                  <a:cubicBezTo>
                    <a:pt x="9" y="33"/>
                    <a:pt x="7" y="32"/>
                    <a:pt x="6" y="31"/>
                  </a:cubicBezTo>
                  <a:cubicBezTo>
                    <a:pt x="4" y="31"/>
                    <a:pt x="1" y="26"/>
                    <a:pt x="1" y="24"/>
                  </a:cubicBezTo>
                  <a:cubicBezTo>
                    <a:pt x="0" y="23"/>
                    <a:pt x="0" y="22"/>
                    <a:pt x="1" y="21"/>
                  </a:cubicBezTo>
                  <a:cubicBezTo>
                    <a:pt x="1" y="19"/>
                    <a:pt x="2" y="19"/>
                    <a:pt x="3" y="20"/>
                  </a:cubicBezTo>
                  <a:cubicBezTo>
                    <a:pt x="4" y="21"/>
                    <a:pt x="5" y="22"/>
                    <a:pt x="6" y="23"/>
                  </a:cubicBezTo>
                  <a:cubicBezTo>
                    <a:pt x="6" y="23"/>
                    <a:pt x="7" y="24"/>
                    <a:pt x="7" y="24"/>
                  </a:cubicBezTo>
                  <a:cubicBezTo>
                    <a:pt x="8" y="24"/>
                    <a:pt x="9" y="23"/>
                    <a:pt x="9" y="22"/>
                  </a:cubicBezTo>
                  <a:cubicBezTo>
                    <a:pt x="10" y="20"/>
                    <a:pt x="9" y="19"/>
                    <a:pt x="9" y="18"/>
                  </a:cubicBezTo>
                  <a:cubicBezTo>
                    <a:pt x="9" y="16"/>
                    <a:pt x="8" y="15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5" y="12"/>
                    <a:pt x="5" y="11"/>
                    <a:pt x="5" y="10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5" y="7"/>
                    <a:pt x="6" y="6"/>
                    <a:pt x="8" y="5"/>
                  </a:cubicBezTo>
                  <a:cubicBezTo>
                    <a:pt x="9" y="5"/>
                    <a:pt x="9" y="4"/>
                    <a:pt x="10" y="4"/>
                  </a:cubicBezTo>
                  <a:cubicBezTo>
                    <a:pt x="11" y="4"/>
                    <a:pt x="12" y="5"/>
                    <a:pt x="13" y="5"/>
                  </a:cubicBezTo>
                  <a:cubicBezTo>
                    <a:pt x="13" y="5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6"/>
                    <a:pt x="15" y="5"/>
                    <a:pt x="15" y="5"/>
                  </a:cubicBezTo>
                  <a:cubicBezTo>
                    <a:pt x="14" y="5"/>
                    <a:pt x="14" y="5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04" name="Freeform 15"/>
            <p:cNvSpPr>
              <a:spLocks/>
            </p:cNvSpPr>
            <p:nvPr/>
          </p:nvSpPr>
          <p:spPr bwMode="auto">
            <a:xfrm>
              <a:off x="7095219" y="3317386"/>
              <a:ext cx="131764" cy="144464"/>
            </a:xfrm>
            <a:custGeom>
              <a:avLst/>
              <a:gdLst>
                <a:gd name="T0" fmla="*/ 19 w 31"/>
                <a:gd name="T1" fmla="*/ 14 h 34"/>
                <a:gd name="T2" fmla="*/ 18 w 31"/>
                <a:gd name="T3" fmla="*/ 11 h 34"/>
                <a:gd name="T4" fmla="*/ 18 w 31"/>
                <a:gd name="T5" fmla="*/ 9 h 34"/>
                <a:gd name="T6" fmla="*/ 17 w 31"/>
                <a:gd name="T7" fmla="*/ 8 h 34"/>
                <a:gd name="T8" fmla="*/ 16 w 31"/>
                <a:gd name="T9" fmla="*/ 4 h 34"/>
                <a:gd name="T10" fmla="*/ 15 w 31"/>
                <a:gd name="T11" fmla="*/ 4 h 34"/>
                <a:gd name="T12" fmla="*/ 13 w 31"/>
                <a:gd name="T13" fmla="*/ 4 h 34"/>
                <a:gd name="T14" fmla="*/ 13 w 31"/>
                <a:gd name="T15" fmla="*/ 3 h 34"/>
                <a:gd name="T16" fmla="*/ 16 w 31"/>
                <a:gd name="T17" fmla="*/ 0 h 34"/>
                <a:gd name="T18" fmla="*/ 17 w 31"/>
                <a:gd name="T19" fmla="*/ 0 h 34"/>
                <a:gd name="T20" fmla="*/ 23 w 31"/>
                <a:gd name="T21" fmla="*/ 3 h 34"/>
                <a:gd name="T22" fmla="*/ 24 w 31"/>
                <a:gd name="T23" fmla="*/ 3 h 34"/>
                <a:gd name="T24" fmla="*/ 25 w 31"/>
                <a:gd name="T25" fmla="*/ 2 h 34"/>
                <a:gd name="T26" fmla="*/ 26 w 31"/>
                <a:gd name="T27" fmla="*/ 2 h 34"/>
                <a:gd name="T28" fmla="*/ 29 w 31"/>
                <a:gd name="T29" fmla="*/ 8 h 34"/>
                <a:gd name="T30" fmla="*/ 30 w 31"/>
                <a:gd name="T31" fmla="*/ 15 h 34"/>
                <a:gd name="T32" fmla="*/ 30 w 31"/>
                <a:gd name="T33" fmla="*/ 21 h 34"/>
                <a:gd name="T34" fmla="*/ 30 w 31"/>
                <a:gd name="T35" fmla="*/ 24 h 34"/>
                <a:gd name="T36" fmla="*/ 30 w 31"/>
                <a:gd name="T37" fmla="*/ 24 h 34"/>
                <a:gd name="T38" fmla="*/ 28 w 31"/>
                <a:gd name="T39" fmla="*/ 26 h 34"/>
                <a:gd name="T40" fmla="*/ 28 w 31"/>
                <a:gd name="T41" fmla="*/ 29 h 34"/>
                <a:gd name="T42" fmla="*/ 29 w 31"/>
                <a:gd name="T43" fmla="*/ 31 h 34"/>
                <a:gd name="T44" fmla="*/ 26 w 31"/>
                <a:gd name="T45" fmla="*/ 33 h 34"/>
                <a:gd name="T46" fmla="*/ 25 w 31"/>
                <a:gd name="T47" fmla="*/ 33 h 34"/>
                <a:gd name="T48" fmla="*/ 20 w 31"/>
                <a:gd name="T49" fmla="*/ 34 h 34"/>
                <a:gd name="T50" fmla="*/ 17 w 31"/>
                <a:gd name="T51" fmla="*/ 31 h 34"/>
                <a:gd name="T52" fmla="*/ 17 w 31"/>
                <a:gd name="T53" fmla="*/ 27 h 34"/>
                <a:gd name="T54" fmla="*/ 17 w 31"/>
                <a:gd name="T55" fmla="*/ 25 h 34"/>
                <a:gd name="T56" fmla="*/ 19 w 31"/>
                <a:gd name="T57" fmla="*/ 23 h 34"/>
                <a:gd name="T58" fmla="*/ 20 w 31"/>
                <a:gd name="T59" fmla="*/ 21 h 34"/>
                <a:gd name="T60" fmla="*/ 18 w 31"/>
                <a:gd name="T61" fmla="*/ 21 h 34"/>
                <a:gd name="T62" fmla="*/ 12 w 31"/>
                <a:gd name="T63" fmla="*/ 23 h 34"/>
                <a:gd name="T64" fmla="*/ 9 w 31"/>
                <a:gd name="T65" fmla="*/ 24 h 34"/>
                <a:gd name="T66" fmla="*/ 8 w 31"/>
                <a:gd name="T67" fmla="*/ 22 h 34"/>
                <a:gd name="T68" fmla="*/ 9 w 31"/>
                <a:gd name="T69" fmla="*/ 20 h 34"/>
                <a:gd name="T70" fmla="*/ 7 w 31"/>
                <a:gd name="T71" fmla="*/ 20 h 34"/>
                <a:gd name="T72" fmla="*/ 5 w 31"/>
                <a:gd name="T73" fmla="*/ 18 h 34"/>
                <a:gd name="T74" fmla="*/ 4 w 31"/>
                <a:gd name="T75" fmla="*/ 17 h 34"/>
                <a:gd name="T76" fmla="*/ 4 w 31"/>
                <a:gd name="T77" fmla="*/ 15 h 34"/>
                <a:gd name="T78" fmla="*/ 3 w 31"/>
                <a:gd name="T79" fmla="*/ 14 h 34"/>
                <a:gd name="T80" fmla="*/ 2 w 31"/>
                <a:gd name="T81" fmla="*/ 9 h 34"/>
                <a:gd name="T82" fmla="*/ 0 w 31"/>
                <a:gd name="T83" fmla="*/ 5 h 34"/>
                <a:gd name="T84" fmla="*/ 1 w 31"/>
                <a:gd name="T85" fmla="*/ 2 h 34"/>
                <a:gd name="T86" fmla="*/ 4 w 31"/>
                <a:gd name="T87" fmla="*/ 3 h 34"/>
                <a:gd name="T88" fmla="*/ 6 w 31"/>
                <a:gd name="T89" fmla="*/ 6 h 34"/>
                <a:gd name="T90" fmla="*/ 9 w 31"/>
                <a:gd name="T91" fmla="*/ 13 h 34"/>
                <a:gd name="T92" fmla="*/ 12 w 31"/>
                <a:gd name="T93" fmla="*/ 17 h 34"/>
                <a:gd name="T94" fmla="*/ 13 w 31"/>
                <a:gd name="T95" fmla="*/ 17 h 34"/>
                <a:gd name="T96" fmla="*/ 13 w 31"/>
                <a:gd name="T97" fmla="*/ 17 h 34"/>
                <a:gd name="T98" fmla="*/ 11 w 31"/>
                <a:gd name="T99" fmla="*/ 11 h 34"/>
                <a:gd name="T100" fmla="*/ 11 w 31"/>
                <a:gd name="T101" fmla="*/ 7 h 34"/>
                <a:gd name="T102" fmla="*/ 14 w 31"/>
                <a:gd name="T103" fmla="*/ 6 h 34"/>
                <a:gd name="T104" fmla="*/ 15 w 31"/>
                <a:gd name="T105" fmla="*/ 9 h 34"/>
                <a:gd name="T106" fmla="*/ 19 w 31"/>
                <a:gd name="T10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34">
                  <a:moveTo>
                    <a:pt x="19" y="14"/>
                  </a:moveTo>
                  <a:cubicBezTo>
                    <a:pt x="19" y="13"/>
                    <a:pt x="19" y="12"/>
                    <a:pt x="18" y="11"/>
                  </a:cubicBezTo>
                  <a:cubicBezTo>
                    <a:pt x="18" y="11"/>
                    <a:pt x="17" y="10"/>
                    <a:pt x="18" y="9"/>
                  </a:cubicBezTo>
                  <a:cubicBezTo>
                    <a:pt x="18" y="9"/>
                    <a:pt x="18" y="8"/>
                    <a:pt x="17" y="8"/>
                  </a:cubicBezTo>
                  <a:cubicBezTo>
                    <a:pt x="16" y="7"/>
                    <a:pt x="15" y="6"/>
                    <a:pt x="16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4" y="4"/>
                    <a:pt x="14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2"/>
                    <a:pt x="15" y="1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9" y="2"/>
                    <a:pt x="21" y="2"/>
                    <a:pt x="23" y="3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5" y="2"/>
                    <a:pt x="25" y="2"/>
                  </a:cubicBezTo>
                  <a:cubicBezTo>
                    <a:pt x="25" y="1"/>
                    <a:pt x="26" y="1"/>
                    <a:pt x="26" y="2"/>
                  </a:cubicBezTo>
                  <a:cubicBezTo>
                    <a:pt x="28" y="3"/>
                    <a:pt x="30" y="5"/>
                    <a:pt x="29" y="8"/>
                  </a:cubicBezTo>
                  <a:cubicBezTo>
                    <a:pt x="29" y="10"/>
                    <a:pt x="30" y="13"/>
                    <a:pt x="30" y="15"/>
                  </a:cubicBezTo>
                  <a:cubicBezTo>
                    <a:pt x="30" y="17"/>
                    <a:pt x="29" y="19"/>
                    <a:pt x="30" y="21"/>
                  </a:cubicBezTo>
                  <a:cubicBezTo>
                    <a:pt x="31" y="22"/>
                    <a:pt x="30" y="23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29" y="24"/>
                    <a:pt x="28" y="25"/>
                    <a:pt x="28" y="26"/>
                  </a:cubicBezTo>
                  <a:cubicBezTo>
                    <a:pt x="28" y="27"/>
                    <a:pt x="28" y="28"/>
                    <a:pt x="28" y="29"/>
                  </a:cubicBezTo>
                  <a:cubicBezTo>
                    <a:pt x="29" y="30"/>
                    <a:pt x="29" y="30"/>
                    <a:pt x="29" y="31"/>
                  </a:cubicBezTo>
                  <a:cubicBezTo>
                    <a:pt x="28" y="32"/>
                    <a:pt x="27" y="33"/>
                    <a:pt x="26" y="33"/>
                  </a:cubicBezTo>
                  <a:cubicBezTo>
                    <a:pt x="26" y="33"/>
                    <a:pt x="26" y="33"/>
                    <a:pt x="25" y="33"/>
                  </a:cubicBezTo>
                  <a:cubicBezTo>
                    <a:pt x="24" y="34"/>
                    <a:pt x="22" y="34"/>
                    <a:pt x="20" y="34"/>
                  </a:cubicBezTo>
                  <a:cubicBezTo>
                    <a:pt x="18" y="34"/>
                    <a:pt x="17" y="33"/>
                    <a:pt x="17" y="31"/>
                  </a:cubicBezTo>
                  <a:cubicBezTo>
                    <a:pt x="17" y="30"/>
                    <a:pt x="17" y="28"/>
                    <a:pt x="17" y="27"/>
                  </a:cubicBezTo>
                  <a:cubicBezTo>
                    <a:pt x="17" y="26"/>
                    <a:pt x="17" y="25"/>
                    <a:pt x="17" y="25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19" y="23"/>
                    <a:pt x="20" y="22"/>
                    <a:pt x="20" y="21"/>
                  </a:cubicBezTo>
                  <a:cubicBezTo>
                    <a:pt x="19" y="21"/>
                    <a:pt x="18" y="21"/>
                    <a:pt x="18" y="21"/>
                  </a:cubicBezTo>
                  <a:cubicBezTo>
                    <a:pt x="16" y="22"/>
                    <a:pt x="14" y="23"/>
                    <a:pt x="12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4"/>
                    <a:pt x="8" y="23"/>
                    <a:pt x="8" y="22"/>
                  </a:cubicBezTo>
                  <a:cubicBezTo>
                    <a:pt x="8" y="21"/>
                    <a:pt x="9" y="20"/>
                    <a:pt x="9" y="20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20"/>
                    <a:pt x="5" y="18"/>
                  </a:cubicBezTo>
                  <a:cubicBezTo>
                    <a:pt x="5" y="18"/>
                    <a:pt x="5" y="17"/>
                    <a:pt x="4" y="17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5"/>
                    <a:pt x="4" y="14"/>
                    <a:pt x="3" y="14"/>
                  </a:cubicBezTo>
                  <a:cubicBezTo>
                    <a:pt x="0" y="13"/>
                    <a:pt x="0" y="12"/>
                    <a:pt x="2" y="9"/>
                  </a:cubicBezTo>
                  <a:cubicBezTo>
                    <a:pt x="1" y="8"/>
                    <a:pt x="0" y="6"/>
                    <a:pt x="0" y="5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2" y="2"/>
                    <a:pt x="3" y="2"/>
                    <a:pt x="4" y="3"/>
                  </a:cubicBezTo>
                  <a:cubicBezTo>
                    <a:pt x="5" y="4"/>
                    <a:pt x="6" y="5"/>
                    <a:pt x="6" y="6"/>
                  </a:cubicBezTo>
                  <a:cubicBezTo>
                    <a:pt x="7" y="8"/>
                    <a:pt x="9" y="10"/>
                    <a:pt x="9" y="13"/>
                  </a:cubicBezTo>
                  <a:cubicBezTo>
                    <a:pt x="10" y="14"/>
                    <a:pt x="11" y="16"/>
                    <a:pt x="12" y="17"/>
                  </a:cubicBezTo>
                  <a:cubicBezTo>
                    <a:pt x="12" y="17"/>
                    <a:pt x="13" y="18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5"/>
                    <a:pt x="11" y="13"/>
                    <a:pt x="11" y="11"/>
                  </a:cubicBezTo>
                  <a:cubicBezTo>
                    <a:pt x="10" y="9"/>
                    <a:pt x="10" y="8"/>
                    <a:pt x="11" y="7"/>
                  </a:cubicBezTo>
                  <a:cubicBezTo>
                    <a:pt x="12" y="6"/>
                    <a:pt x="13" y="6"/>
                    <a:pt x="14" y="6"/>
                  </a:cubicBezTo>
                  <a:cubicBezTo>
                    <a:pt x="14" y="7"/>
                    <a:pt x="15" y="8"/>
                    <a:pt x="15" y="9"/>
                  </a:cubicBezTo>
                  <a:cubicBezTo>
                    <a:pt x="16" y="11"/>
                    <a:pt x="17" y="12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05" name="Freeform 16"/>
            <p:cNvSpPr>
              <a:spLocks/>
            </p:cNvSpPr>
            <p:nvPr/>
          </p:nvSpPr>
          <p:spPr bwMode="auto">
            <a:xfrm>
              <a:off x="7079343" y="3066561"/>
              <a:ext cx="117477" cy="157163"/>
            </a:xfrm>
            <a:custGeom>
              <a:avLst/>
              <a:gdLst>
                <a:gd name="T0" fmla="*/ 10 w 28"/>
                <a:gd name="T1" fmla="*/ 7 h 37"/>
                <a:gd name="T2" fmla="*/ 11 w 28"/>
                <a:gd name="T3" fmla="*/ 5 h 37"/>
                <a:gd name="T4" fmla="*/ 12 w 28"/>
                <a:gd name="T5" fmla="*/ 4 h 37"/>
                <a:gd name="T6" fmla="*/ 14 w 28"/>
                <a:gd name="T7" fmla="*/ 4 h 37"/>
                <a:gd name="T8" fmla="*/ 17 w 28"/>
                <a:gd name="T9" fmla="*/ 7 h 37"/>
                <a:gd name="T10" fmla="*/ 18 w 28"/>
                <a:gd name="T11" fmla="*/ 10 h 37"/>
                <a:gd name="T12" fmla="*/ 21 w 28"/>
                <a:gd name="T13" fmla="*/ 11 h 37"/>
                <a:gd name="T14" fmla="*/ 23 w 28"/>
                <a:gd name="T15" fmla="*/ 13 h 37"/>
                <a:gd name="T16" fmla="*/ 25 w 28"/>
                <a:gd name="T17" fmla="*/ 16 h 37"/>
                <a:gd name="T18" fmla="*/ 25 w 28"/>
                <a:gd name="T19" fmla="*/ 19 h 37"/>
                <a:gd name="T20" fmla="*/ 27 w 28"/>
                <a:gd name="T21" fmla="*/ 27 h 37"/>
                <a:gd name="T22" fmla="*/ 28 w 28"/>
                <a:gd name="T23" fmla="*/ 29 h 37"/>
                <a:gd name="T24" fmla="*/ 27 w 28"/>
                <a:gd name="T25" fmla="*/ 35 h 37"/>
                <a:gd name="T26" fmla="*/ 22 w 28"/>
                <a:gd name="T27" fmla="*/ 35 h 37"/>
                <a:gd name="T28" fmla="*/ 20 w 28"/>
                <a:gd name="T29" fmla="*/ 32 h 37"/>
                <a:gd name="T30" fmla="*/ 20 w 28"/>
                <a:gd name="T31" fmla="*/ 29 h 37"/>
                <a:gd name="T32" fmla="*/ 18 w 28"/>
                <a:gd name="T33" fmla="*/ 28 h 37"/>
                <a:gd name="T34" fmla="*/ 16 w 28"/>
                <a:gd name="T35" fmla="*/ 26 h 37"/>
                <a:gd name="T36" fmla="*/ 15 w 28"/>
                <a:gd name="T37" fmla="*/ 26 h 37"/>
                <a:gd name="T38" fmla="*/ 12 w 28"/>
                <a:gd name="T39" fmla="*/ 27 h 37"/>
                <a:gd name="T40" fmla="*/ 11 w 28"/>
                <a:gd name="T41" fmla="*/ 29 h 37"/>
                <a:gd name="T42" fmla="*/ 10 w 28"/>
                <a:gd name="T43" fmla="*/ 29 h 37"/>
                <a:gd name="T44" fmla="*/ 10 w 28"/>
                <a:gd name="T45" fmla="*/ 27 h 37"/>
                <a:gd name="T46" fmla="*/ 10 w 28"/>
                <a:gd name="T47" fmla="*/ 26 h 37"/>
                <a:gd name="T48" fmla="*/ 11 w 28"/>
                <a:gd name="T49" fmla="*/ 25 h 37"/>
                <a:gd name="T50" fmla="*/ 9 w 28"/>
                <a:gd name="T51" fmla="*/ 25 h 37"/>
                <a:gd name="T52" fmla="*/ 5 w 28"/>
                <a:gd name="T53" fmla="*/ 26 h 37"/>
                <a:gd name="T54" fmla="*/ 3 w 28"/>
                <a:gd name="T55" fmla="*/ 21 h 37"/>
                <a:gd name="T56" fmla="*/ 5 w 28"/>
                <a:gd name="T57" fmla="*/ 19 h 37"/>
                <a:gd name="T58" fmla="*/ 7 w 28"/>
                <a:gd name="T59" fmla="*/ 20 h 37"/>
                <a:gd name="T60" fmla="*/ 8 w 28"/>
                <a:gd name="T61" fmla="*/ 20 h 37"/>
                <a:gd name="T62" fmla="*/ 8 w 28"/>
                <a:gd name="T63" fmla="*/ 18 h 37"/>
                <a:gd name="T64" fmla="*/ 8 w 28"/>
                <a:gd name="T65" fmla="*/ 15 h 37"/>
                <a:gd name="T66" fmla="*/ 6 w 28"/>
                <a:gd name="T67" fmla="*/ 13 h 37"/>
                <a:gd name="T68" fmla="*/ 6 w 28"/>
                <a:gd name="T69" fmla="*/ 11 h 37"/>
                <a:gd name="T70" fmla="*/ 4 w 28"/>
                <a:gd name="T71" fmla="*/ 12 h 37"/>
                <a:gd name="T72" fmla="*/ 4 w 28"/>
                <a:gd name="T73" fmla="*/ 13 h 37"/>
                <a:gd name="T74" fmla="*/ 3 w 28"/>
                <a:gd name="T75" fmla="*/ 13 h 37"/>
                <a:gd name="T76" fmla="*/ 3 w 28"/>
                <a:gd name="T77" fmla="*/ 12 h 37"/>
                <a:gd name="T78" fmla="*/ 3 w 28"/>
                <a:gd name="T79" fmla="*/ 11 h 37"/>
                <a:gd name="T80" fmla="*/ 1 w 28"/>
                <a:gd name="T81" fmla="*/ 9 h 37"/>
                <a:gd name="T82" fmla="*/ 0 w 28"/>
                <a:gd name="T83" fmla="*/ 7 h 37"/>
                <a:gd name="T84" fmla="*/ 0 w 28"/>
                <a:gd name="T85" fmla="*/ 5 h 37"/>
                <a:gd name="T86" fmla="*/ 2 w 28"/>
                <a:gd name="T87" fmla="*/ 1 h 37"/>
                <a:gd name="T88" fmla="*/ 4 w 28"/>
                <a:gd name="T89" fmla="*/ 0 h 37"/>
                <a:gd name="T90" fmla="*/ 9 w 28"/>
                <a:gd name="T91" fmla="*/ 2 h 37"/>
                <a:gd name="T92" fmla="*/ 10 w 28"/>
                <a:gd name="T93" fmla="*/ 4 h 37"/>
                <a:gd name="T94" fmla="*/ 10 w 28"/>
                <a:gd name="T95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37">
                  <a:moveTo>
                    <a:pt x="10" y="7"/>
                  </a:moveTo>
                  <a:cubicBezTo>
                    <a:pt x="11" y="6"/>
                    <a:pt x="11" y="5"/>
                    <a:pt x="11" y="5"/>
                  </a:cubicBezTo>
                  <a:cubicBezTo>
                    <a:pt x="11" y="5"/>
                    <a:pt x="12" y="5"/>
                    <a:pt x="12" y="4"/>
                  </a:cubicBezTo>
                  <a:cubicBezTo>
                    <a:pt x="12" y="4"/>
                    <a:pt x="13" y="3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7" y="9"/>
                    <a:pt x="18" y="10"/>
                  </a:cubicBezTo>
                  <a:cubicBezTo>
                    <a:pt x="19" y="11"/>
                    <a:pt x="20" y="10"/>
                    <a:pt x="21" y="11"/>
                  </a:cubicBezTo>
                  <a:cubicBezTo>
                    <a:pt x="22" y="11"/>
                    <a:pt x="23" y="12"/>
                    <a:pt x="23" y="13"/>
                  </a:cubicBezTo>
                  <a:cubicBezTo>
                    <a:pt x="23" y="14"/>
                    <a:pt x="24" y="15"/>
                    <a:pt x="25" y="16"/>
                  </a:cubicBezTo>
                  <a:cubicBezTo>
                    <a:pt x="25" y="17"/>
                    <a:pt x="25" y="18"/>
                    <a:pt x="25" y="19"/>
                  </a:cubicBezTo>
                  <a:cubicBezTo>
                    <a:pt x="24" y="22"/>
                    <a:pt x="25" y="25"/>
                    <a:pt x="27" y="27"/>
                  </a:cubicBezTo>
                  <a:cubicBezTo>
                    <a:pt x="27" y="28"/>
                    <a:pt x="27" y="28"/>
                    <a:pt x="28" y="29"/>
                  </a:cubicBezTo>
                  <a:cubicBezTo>
                    <a:pt x="28" y="31"/>
                    <a:pt x="28" y="33"/>
                    <a:pt x="27" y="35"/>
                  </a:cubicBezTo>
                  <a:cubicBezTo>
                    <a:pt x="26" y="36"/>
                    <a:pt x="23" y="37"/>
                    <a:pt x="22" y="35"/>
                  </a:cubicBezTo>
                  <a:cubicBezTo>
                    <a:pt x="21" y="34"/>
                    <a:pt x="21" y="33"/>
                    <a:pt x="20" y="32"/>
                  </a:cubicBezTo>
                  <a:cubicBezTo>
                    <a:pt x="20" y="31"/>
                    <a:pt x="20" y="30"/>
                    <a:pt x="20" y="29"/>
                  </a:cubicBezTo>
                  <a:cubicBezTo>
                    <a:pt x="19" y="29"/>
                    <a:pt x="19" y="28"/>
                    <a:pt x="18" y="28"/>
                  </a:cubicBezTo>
                  <a:cubicBezTo>
                    <a:pt x="16" y="28"/>
                    <a:pt x="16" y="28"/>
                    <a:pt x="16" y="26"/>
                  </a:cubicBezTo>
                  <a:cubicBezTo>
                    <a:pt x="16" y="26"/>
                    <a:pt x="15" y="26"/>
                    <a:pt x="15" y="26"/>
                  </a:cubicBezTo>
                  <a:cubicBezTo>
                    <a:pt x="14" y="26"/>
                    <a:pt x="13" y="26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9"/>
                    <a:pt x="11" y="29"/>
                    <a:pt x="10" y="29"/>
                  </a:cubicBezTo>
                  <a:cubicBezTo>
                    <a:pt x="10" y="29"/>
                    <a:pt x="10" y="28"/>
                    <a:pt x="10" y="27"/>
                  </a:cubicBezTo>
                  <a:cubicBezTo>
                    <a:pt x="10" y="27"/>
                    <a:pt x="10" y="27"/>
                    <a:pt x="10" y="26"/>
                  </a:cubicBezTo>
                  <a:cubicBezTo>
                    <a:pt x="11" y="26"/>
                    <a:pt x="11" y="25"/>
                    <a:pt x="11" y="25"/>
                  </a:cubicBezTo>
                  <a:cubicBezTo>
                    <a:pt x="10" y="24"/>
                    <a:pt x="9" y="25"/>
                    <a:pt x="9" y="25"/>
                  </a:cubicBezTo>
                  <a:cubicBezTo>
                    <a:pt x="8" y="27"/>
                    <a:pt x="6" y="27"/>
                    <a:pt x="5" y="26"/>
                  </a:cubicBezTo>
                  <a:cubicBezTo>
                    <a:pt x="3" y="25"/>
                    <a:pt x="3" y="23"/>
                    <a:pt x="3" y="21"/>
                  </a:cubicBezTo>
                  <a:cubicBezTo>
                    <a:pt x="3" y="20"/>
                    <a:pt x="4" y="19"/>
                    <a:pt x="5" y="19"/>
                  </a:cubicBezTo>
                  <a:cubicBezTo>
                    <a:pt x="5" y="19"/>
                    <a:pt x="6" y="20"/>
                    <a:pt x="7" y="20"/>
                  </a:cubicBezTo>
                  <a:cubicBezTo>
                    <a:pt x="7" y="20"/>
                    <a:pt x="8" y="20"/>
                    <a:pt x="8" y="20"/>
                  </a:cubicBezTo>
                  <a:cubicBezTo>
                    <a:pt x="8" y="19"/>
                    <a:pt x="8" y="19"/>
                    <a:pt x="8" y="18"/>
                  </a:cubicBezTo>
                  <a:cubicBezTo>
                    <a:pt x="6" y="17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7" y="11"/>
                    <a:pt x="6" y="11"/>
                  </a:cubicBezTo>
                  <a:cubicBezTo>
                    <a:pt x="5" y="11"/>
                    <a:pt x="5" y="12"/>
                    <a:pt x="4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2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3" y="9"/>
                    <a:pt x="1" y="9"/>
                  </a:cubicBezTo>
                  <a:cubicBezTo>
                    <a:pt x="0" y="9"/>
                    <a:pt x="0" y="8"/>
                    <a:pt x="0" y="7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2"/>
                    <a:pt x="0" y="2"/>
                    <a:pt x="2" y="1"/>
                  </a:cubicBezTo>
                  <a:cubicBezTo>
                    <a:pt x="3" y="1"/>
                    <a:pt x="4" y="1"/>
                    <a:pt x="4" y="0"/>
                  </a:cubicBezTo>
                  <a:cubicBezTo>
                    <a:pt x="6" y="0"/>
                    <a:pt x="8" y="0"/>
                    <a:pt x="9" y="2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6765014" y="3244362"/>
              <a:ext cx="134939" cy="149225"/>
            </a:xfrm>
            <a:custGeom>
              <a:avLst/>
              <a:gdLst>
                <a:gd name="T0" fmla="*/ 9 w 32"/>
                <a:gd name="T1" fmla="*/ 30 h 35"/>
                <a:gd name="T2" fmla="*/ 9 w 32"/>
                <a:gd name="T3" fmla="*/ 31 h 35"/>
                <a:gd name="T4" fmla="*/ 7 w 32"/>
                <a:gd name="T5" fmla="*/ 32 h 35"/>
                <a:gd name="T6" fmla="*/ 3 w 32"/>
                <a:gd name="T7" fmla="*/ 33 h 35"/>
                <a:gd name="T8" fmla="*/ 2 w 32"/>
                <a:gd name="T9" fmla="*/ 32 h 35"/>
                <a:gd name="T10" fmla="*/ 2 w 32"/>
                <a:gd name="T11" fmla="*/ 31 h 35"/>
                <a:gd name="T12" fmla="*/ 1 w 32"/>
                <a:gd name="T13" fmla="*/ 28 h 35"/>
                <a:gd name="T14" fmla="*/ 2 w 32"/>
                <a:gd name="T15" fmla="*/ 25 h 35"/>
                <a:gd name="T16" fmla="*/ 4 w 32"/>
                <a:gd name="T17" fmla="*/ 23 h 35"/>
                <a:gd name="T18" fmla="*/ 7 w 32"/>
                <a:gd name="T19" fmla="*/ 20 h 35"/>
                <a:gd name="T20" fmla="*/ 9 w 32"/>
                <a:gd name="T21" fmla="*/ 18 h 35"/>
                <a:gd name="T22" fmla="*/ 12 w 32"/>
                <a:gd name="T23" fmla="*/ 14 h 35"/>
                <a:gd name="T24" fmla="*/ 16 w 32"/>
                <a:gd name="T25" fmla="*/ 6 h 35"/>
                <a:gd name="T26" fmla="*/ 22 w 32"/>
                <a:gd name="T27" fmla="*/ 4 h 35"/>
                <a:gd name="T28" fmla="*/ 24 w 32"/>
                <a:gd name="T29" fmla="*/ 5 h 35"/>
                <a:gd name="T30" fmla="*/ 25 w 32"/>
                <a:gd name="T31" fmla="*/ 4 h 35"/>
                <a:gd name="T32" fmla="*/ 26 w 32"/>
                <a:gd name="T33" fmla="*/ 1 h 35"/>
                <a:gd name="T34" fmla="*/ 28 w 32"/>
                <a:gd name="T35" fmla="*/ 1 h 35"/>
                <a:gd name="T36" fmla="*/ 31 w 32"/>
                <a:gd name="T37" fmla="*/ 4 h 35"/>
                <a:gd name="T38" fmla="*/ 31 w 32"/>
                <a:gd name="T39" fmla="*/ 7 h 35"/>
                <a:gd name="T40" fmla="*/ 30 w 32"/>
                <a:gd name="T41" fmla="*/ 7 h 35"/>
                <a:gd name="T42" fmla="*/ 29 w 32"/>
                <a:gd name="T43" fmla="*/ 12 h 35"/>
                <a:gd name="T44" fmla="*/ 29 w 32"/>
                <a:gd name="T45" fmla="*/ 14 h 35"/>
                <a:gd name="T46" fmla="*/ 29 w 32"/>
                <a:gd name="T47" fmla="*/ 16 h 35"/>
                <a:gd name="T48" fmla="*/ 28 w 32"/>
                <a:gd name="T49" fmla="*/ 20 h 35"/>
                <a:gd name="T50" fmla="*/ 26 w 32"/>
                <a:gd name="T51" fmla="*/ 24 h 35"/>
                <a:gd name="T52" fmla="*/ 24 w 32"/>
                <a:gd name="T53" fmla="*/ 27 h 35"/>
                <a:gd name="T54" fmla="*/ 22 w 32"/>
                <a:gd name="T55" fmla="*/ 25 h 35"/>
                <a:gd name="T56" fmla="*/ 21 w 32"/>
                <a:gd name="T57" fmla="*/ 19 h 35"/>
                <a:gd name="T58" fmla="*/ 21 w 32"/>
                <a:gd name="T59" fmla="*/ 17 h 35"/>
                <a:gd name="T60" fmla="*/ 21 w 32"/>
                <a:gd name="T61" fmla="*/ 17 h 35"/>
                <a:gd name="T62" fmla="*/ 20 w 32"/>
                <a:gd name="T63" fmla="*/ 18 h 35"/>
                <a:gd name="T64" fmla="*/ 19 w 32"/>
                <a:gd name="T65" fmla="*/ 22 h 35"/>
                <a:gd name="T66" fmla="*/ 19 w 32"/>
                <a:gd name="T67" fmla="*/ 23 h 35"/>
                <a:gd name="T68" fmla="*/ 18 w 32"/>
                <a:gd name="T69" fmla="*/ 29 h 35"/>
                <a:gd name="T70" fmla="*/ 16 w 32"/>
                <a:gd name="T71" fmla="*/ 29 h 35"/>
                <a:gd name="T72" fmla="*/ 15 w 32"/>
                <a:gd name="T73" fmla="*/ 30 h 35"/>
                <a:gd name="T74" fmla="*/ 15 w 32"/>
                <a:gd name="T75" fmla="*/ 32 h 35"/>
                <a:gd name="T76" fmla="*/ 13 w 32"/>
                <a:gd name="T77" fmla="*/ 34 h 35"/>
                <a:gd name="T78" fmla="*/ 11 w 32"/>
                <a:gd name="T79" fmla="*/ 34 h 35"/>
                <a:gd name="T80" fmla="*/ 9 w 32"/>
                <a:gd name="T81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" h="35">
                  <a:moveTo>
                    <a:pt x="9" y="30"/>
                  </a:moveTo>
                  <a:cubicBezTo>
                    <a:pt x="9" y="31"/>
                    <a:pt x="9" y="31"/>
                    <a:pt x="9" y="31"/>
                  </a:cubicBezTo>
                  <a:cubicBezTo>
                    <a:pt x="8" y="32"/>
                    <a:pt x="8" y="33"/>
                    <a:pt x="7" y="32"/>
                  </a:cubicBezTo>
                  <a:cubicBezTo>
                    <a:pt x="6" y="31"/>
                    <a:pt x="5" y="31"/>
                    <a:pt x="3" y="33"/>
                  </a:cubicBezTo>
                  <a:cubicBezTo>
                    <a:pt x="3" y="33"/>
                    <a:pt x="2" y="33"/>
                    <a:pt x="2" y="32"/>
                  </a:cubicBezTo>
                  <a:cubicBezTo>
                    <a:pt x="2" y="32"/>
                    <a:pt x="2" y="31"/>
                    <a:pt x="2" y="31"/>
                  </a:cubicBezTo>
                  <a:cubicBezTo>
                    <a:pt x="2" y="30"/>
                    <a:pt x="0" y="29"/>
                    <a:pt x="1" y="28"/>
                  </a:cubicBezTo>
                  <a:cubicBezTo>
                    <a:pt x="1" y="27"/>
                    <a:pt x="2" y="26"/>
                    <a:pt x="2" y="25"/>
                  </a:cubicBezTo>
                  <a:cubicBezTo>
                    <a:pt x="2" y="24"/>
                    <a:pt x="3" y="23"/>
                    <a:pt x="4" y="23"/>
                  </a:cubicBezTo>
                  <a:cubicBezTo>
                    <a:pt x="6" y="23"/>
                    <a:pt x="7" y="22"/>
                    <a:pt x="7" y="20"/>
                  </a:cubicBezTo>
                  <a:cubicBezTo>
                    <a:pt x="7" y="19"/>
                    <a:pt x="8" y="18"/>
                    <a:pt x="9" y="18"/>
                  </a:cubicBezTo>
                  <a:cubicBezTo>
                    <a:pt x="10" y="17"/>
                    <a:pt x="11" y="15"/>
                    <a:pt x="12" y="14"/>
                  </a:cubicBezTo>
                  <a:cubicBezTo>
                    <a:pt x="13" y="11"/>
                    <a:pt x="14" y="9"/>
                    <a:pt x="16" y="6"/>
                  </a:cubicBezTo>
                  <a:cubicBezTo>
                    <a:pt x="17" y="4"/>
                    <a:pt x="20" y="4"/>
                    <a:pt x="22" y="4"/>
                  </a:cubicBezTo>
                  <a:cubicBezTo>
                    <a:pt x="23" y="4"/>
                    <a:pt x="23" y="5"/>
                    <a:pt x="24" y="5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5" y="3"/>
                    <a:pt x="25" y="2"/>
                    <a:pt x="26" y="1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2"/>
                    <a:pt x="30" y="3"/>
                    <a:pt x="31" y="4"/>
                  </a:cubicBezTo>
                  <a:cubicBezTo>
                    <a:pt x="32" y="5"/>
                    <a:pt x="32" y="6"/>
                    <a:pt x="31" y="7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28" y="9"/>
                    <a:pt x="28" y="9"/>
                    <a:pt x="29" y="12"/>
                  </a:cubicBezTo>
                  <a:cubicBezTo>
                    <a:pt x="30" y="13"/>
                    <a:pt x="30" y="13"/>
                    <a:pt x="29" y="14"/>
                  </a:cubicBezTo>
                  <a:cubicBezTo>
                    <a:pt x="29" y="15"/>
                    <a:pt x="29" y="16"/>
                    <a:pt x="29" y="16"/>
                  </a:cubicBezTo>
                  <a:cubicBezTo>
                    <a:pt x="30" y="18"/>
                    <a:pt x="29" y="20"/>
                    <a:pt x="28" y="20"/>
                  </a:cubicBezTo>
                  <a:cubicBezTo>
                    <a:pt x="26" y="21"/>
                    <a:pt x="26" y="22"/>
                    <a:pt x="26" y="24"/>
                  </a:cubicBezTo>
                  <a:cubicBezTo>
                    <a:pt x="26" y="25"/>
                    <a:pt x="25" y="26"/>
                    <a:pt x="24" y="27"/>
                  </a:cubicBezTo>
                  <a:cubicBezTo>
                    <a:pt x="23" y="27"/>
                    <a:pt x="22" y="26"/>
                    <a:pt x="22" y="25"/>
                  </a:cubicBezTo>
                  <a:cubicBezTo>
                    <a:pt x="21" y="23"/>
                    <a:pt x="21" y="21"/>
                    <a:pt x="21" y="19"/>
                  </a:cubicBezTo>
                  <a:cubicBezTo>
                    <a:pt x="22" y="19"/>
                    <a:pt x="22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8"/>
                    <a:pt x="20" y="18"/>
                  </a:cubicBezTo>
                  <a:cubicBezTo>
                    <a:pt x="20" y="20"/>
                    <a:pt x="20" y="21"/>
                    <a:pt x="19" y="22"/>
                  </a:cubicBezTo>
                  <a:cubicBezTo>
                    <a:pt x="19" y="22"/>
                    <a:pt x="18" y="23"/>
                    <a:pt x="19" y="23"/>
                  </a:cubicBezTo>
                  <a:cubicBezTo>
                    <a:pt x="19" y="25"/>
                    <a:pt x="18" y="27"/>
                    <a:pt x="18" y="29"/>
                  </a:cubicBezTo>
                  <a:cubicBezTo>
                    <a:pt x="17" y="29"/>
                    <a:pt x="17" y="29"/>
                    <a:pt x="16" y="29"/>
                  </a:cubicBezTo>
                  <a:cubicBezTo>
                    <a:pt x="15" y="29"/>
                    <a:pt x="15" y="29"/>
                    <a:pt x="15" y="30"/>
                  </a:cubicBezTo>
                  <a:cubicBezTo>
                    <a:pt x="15" y="31"/>
                    <a:pt x="15" y="31"/>
                    <a:pt x="15" y="32"/>
                  </a:cubicBezTo>
                  <a:cubicBezTo>
                    <a:pt x="15" y="33"/>
                    <a:pt x="14" y="34"/>
                    <a:pt x="13" y="34"/>
                  </a:cubicBezTo>
                  <a:cubicBezTo>
                    <a:pt x="12" y="35"/>
                    <a:pt x="11" y="35"/>
                    <a:pt x="11" y="34"/>
                  </a:cubicBezTo>
                  <a:cubicBezTo>
                    <a:pt x="10" y="32"/>
                    <a:pt x="10" y="31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7909616" y="4574689"/>
              <a:ext cx="119065" cy="152400"/>
            </a:xfrm>
            <a:custGeom>
              <a:avLst/>
              <a:gdLst>
                <a:gd name="T0" fmla="*/ 12 w 28"/>
                <a:gd name="T1" fmla="*/ 1 h 36"/>
                <a:gd name="T2" fmla="*/ 15 w 28"/>
                <a:gd name="T3" fmla="*/ 0 h 36"/>
                <a:gd name="T4" fmla="*/ 16 w 28"/>
                <a:gd name="T5" fmla="*/ 1 h 36"/>
                <a:gd name="T6" fmla="*/ 14 w 28"/>
                <a:gd name="T7" fmla="*/ 7 h 36"/>
                <a:gd name="T8" fmla="*/ 11 w 28"/>
                <a:gd name="T9" fmla="*/ 12 h 36"/>
                <a:gd name="T10" fmla="*/ 15 w 28"/>
                <a:gd name="T11" fmla="*/ 12 h 36"/>
                <a:gd name="T12" fmla="*/ 16 w 28"/>
                <a:gd name="T13" fmla="*/ 13 h 36"/>
                <a:gd name="T14" fmla="*/ 17 w 28"/>
                <a:gd name="T15" fmla="*/ 15 h 36"/>
                <a:gd name="T16" fmla="*/ 20 w 28"/>
                <a:gd name="T17" fmla="*/ 16 h 36"/>
                <a:gd name="T18" fmla="*/ 22 w 28"/>
                <a:gd name="T19" fmla="*/ 16 h 36"/>
                <a:gd name="T20" fmla="*/ 24 w 28"/>
                <a:gd name="T21" fmla="*/ 19 h 36"/>
                <a:gd name="T22" fmla="*/ 24 w 28"/>
                <a:gd name="T23" fmla="*/ 20 h 36"/>
                <a:gd name="T24" fmla="*/ 25 w 28"/>
                <a:gd name="T25" fmla="*/ 22 h 36"/>
                <a:gd name="T26" fmla="*/ 26 w 28"/>
                <a:gd name="T27" fmla="*/ 23 h 36"/>
                <a:gd name="T28" fmla="*/ 24 w 28"/>
                <a:gd name="T29" fmla="*/ 26 h 36"/>
                <a:gd name="T30" fmla="*/ 24 w 28"/>
                <a:gd name="T31" fmla="*/ 27 h 36"/>
                <a:gd name="T32" fmla="*/ 25 w 28"/>
                <a:gd name="T33" fmla="*/ 27 h 36"/>
                <a:gd name="T34" fmla="*/ 26 w 28"/>
                <a:gd name="T35" fmla="*/ 26 h 36"/>
                <a:gd name="T36" fmla="*/ 27 w 28"/>
                <a:gd name="T37" fmla="*/ 25 h 36"/>
                <a:gd name="T38" fmla="*/ 27 w 28"/>
                <a:gd name="T39" fmla="*/ 26 h 36"/>
                <a:gd name="T40" fmla="*/ 27 w 28"/>
                <a:gd name="T41" fmla="*/ 28 h 36"/>
                <a:gd name="T42" fmla="*/ 28 w 28"/>
                <a:gd name="T43" fmla="*/ 30 h 36"/>
                <a:gd name="T44" fmla="*/ 27 w 28"/>
                <a:gd name="T45" fmla="*/ 34 h 36"/>
                <a:gd name="T46" fmla="*/ 24 w 28"/>
                <a:gd name="T47" fmla="*/ 35 h 36"/>
                <a:gd name="T48" fmla="*/ 23 w 28"/>
                <a:gd name="T49" fmla="*/ 34 h 36"/>
                <a:gd name="T50" fmla="*/ 22 w 28"/>
                <a:gd name="T51" fmla="*/ 32 h 36"/>
                <a:gd name="T52" fmla="*/ 22 w 28"/>
                <a:gd name="T53" fmla="*/ 29 h 36"/>
                <a:gd name="T54" fmla="*/ 22 w 28"/>
                <a:gd name="T55" fmla="*/ 29 h 36"/>
                <a:gd name="T56" fmla="*/ 21 w 28"/>
                <a:gd name="T57" fmla="*/ 29 h 36"/>
                <a:gd name="T58" fmla="*/ 18 w 28"/>
                <a:gd name="T59" fmla="*/ 33 h 36"/>
                <a:gd name="T60" fmla="*/ 16 w 28"/>
                <a:gd name="T61" fmla="*/ 34 h 36"/>
                <a:gd name="T62" fmla="*/ 15 w 28"/>
                <a:gd name="T63" fmla="*/ 33 h 36"/>
                <a:gd name="T64" fmla="*/ 15 w 28"/>
                <a:gd name="T65" fmla="*/ 32 h 36"/>
                <a:gd name="T66" fmla="*/ 17 w 28"/>
                <a:gd name="T67" fmla="*/ 30 h 36"/>
                <a:gd name="T68" fmla="*/ 15 w 28"/>
                <a:gd name="T69" fmla="*/ 30 h 36"/>
                <a:gd name="T70" fmla="*/ 13 w 28"/>
                <a:gd name="T71" fmla="*/ 29 h 36"/>
                <a:gd name="T72" fmla="*/ 13 w 28"/>
                <a:gd name="T73" fmla="*/ 29 h 36"/>
                <a:gd name="T74" fmla="*/ 3 w 28"/>
                <a:gd name="T75" fmla="*/ 29 h 36"/>
                <a:gd name="T76" fmla="*/ 2 w 28"/>
                <a:gd name="T77" fmla="*/ 29 h 36"/>
                <a:gd name="T78" fmla="*/ 0 w 28"/>
                <a:gd name="T79" fmla="*/ 26 h 36"/>
                <a:gd name="T80" fmla="*/ 2 w 28"/>
                <a:gd name="T81" fmla="*/ 25 h 36"/>
                <a:gd name="T82" fmla="*/ 2 w 28"/>
                <a:gd name="T83" fmla="*/ 22 h 36"/>
                <a:gd name="T84" fmla="*/ 2 w 28"/>
                <a:gd name="T85" fmla="*/ 21 h 36"/>
                <a:gd name="T86" fmla="*/ 5 w 28"/>
                <a:gd name="T87" fmla="*/ 17 h 36"/>
                <a:gd name="T88" fmla="*/ 8 w 28"/>
                <a:gd name="T89" fmla="*/ 7 h 36"/>
                <a:gd name="T90" fmla="*/ 12 w 28"/>
                <a:gd name="T91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" h="36">
                  <a:moveTo>
                    <a:pt x="12" y="1"/>
                  </a:moveTo>
                  <a:cubicBezTo>
                    <a:pt x="13" y="0"/>
                    <a:pt x="14" y="0"/>
                    <a:pt x="15" y="0"/>
                  </a:cubicBezTo>
                  <a:cubicBezTo>
                    <a:pt x="15" y="0"/>
                    <a:pt x="16" y="0"/>
                    <a:pt x="16" y="1"/>
                  </a:cubicBezTo>
                  <a:cubicBezTo>
                    <a:pt x="15" y="3"/>
                    <a:pt x="15" y="5"/>
                    <a:pt x="14" y="7"/>
                  </a:cubicBezTo>
                  <a:cubicBezTo>
                    <a:pt x="13" y="8"/>
                    <a:pt x="12" y="10"/>
                    <a:pt x="11" y="12"/>
                  </a:cubicBezTo>
                  <a:cubicBezTo>
                    <a:pt x="13" y="12"/>
                    <a:pt x="13" y="11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5" y="15"/>
                    <a:pt x="15" y="15"/>
                    <a:pt x="17" y="15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21" y="15"/>
                    <a:pt x="22" y="16"/>
                    <a:pt x="22" y="16"/>
                  </a:cubicBezTo>
                  <a:cubicBezTo>
                    <a:pt x="24" y="16"/>
                    <a:pt x="24" y="17"/>
                    <a:pt x="24" y="19"/>
                  </a:cubicBezTo>
                  <a:cubicBezTo>
                    <a:pt x="24" y="19"/>
                    <a:pt x="24" y="19"/>
                    <a:pt x="24" y="20"/>
                  </a:cubicBezTo>
                  <a:cubicBezTo>
                    <a:pt x="23" y="21"/>
                    <a:pt x="24" y="21"/>
                    <a:pt x="25" y="22"/>
                  </a:cubicBezTo>
                  <a:cubicBezTo>
                    <a:pt x="26" y="22"/>
                    <a:pt x="26" y="22"/>
                    <a:pt x="26" y="23"/>
                  </a:cubicBezTo>
                  <a:cubicBezTo>
                    <a:pt x="25" y="24"/>
                    <a:pt x="24" y="25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5" y="27"/>
                    <a:pt x="25" y="27"/>
                  </a:cubicBezTo>
                  <a:cubicBezTo>
                    <a:pt x="25" y="26"/>
                    <a:pt x="25" y="26"/>
                    <a:pt x="26" y="26"/>
                  </a:cubicBezTo>
                  <a:cubicBezTo>
                    <a:pt x="26" y="26"/>
                    <a:pt x="26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7"/>
                    <a:pt x="27" y="28"/>
                    <a:pt x="27" y="28"/>
                  </a:cubicBezTo>
                  <a:cubicBezTo>
                    <a:pt x="28" y="29"/>
                    <a:pt x="28" y="29"/>
                    <a:pt x="28" y="30"/>
                  </a:cubicBezTo>
                  <a:cubicBezTo>
                    <a:pt x="28" y="31"/>
                    <a:pt x="27" y="33"/>
                    <a:pt x="27" y="34"/>
                  </a:cubicBezTo>
                  <a:cubicBezTo>
                    <a:pt x="26" y="36"/>
                    <a:pt x="25" y="36"/>
                    <a:pt x="24" y="35"/>
                  </a:cubicBezTo>
                  <a:cubicBezTo>
                    <a:pt x="24" y="35"/>
                    <a:pt x="24" y="34"/>
                    <a:pt x="23" y="34"/>
                  </a:cubicBezTo>
                  <a:cubicBezTo>
                    <a:pt x="22" y="34"/>
                    <a:pt x="22" y="33"/>
                    <a:pt x="22" y="32"/>
                  </a:cubicBezTo>
                  <a:cubicBezTo>
                    <a:pt x="22" y="31"/>
                    <a:pt x="23" y="30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8"/>
                    <a:pt x="22" y="29"/>
                    <a:pt x="21" y="29"/>
                  </a:cubicBezTo>
                  <a:cubicBezTo>
                    <a:pt x="20" y="30"/>
                    <a:pt x="19" y="32"/>
                    <a:pt x="18" y="33"/>
                  </a:cubicBezTo>
                  <a:cubicBezTo>
                    <a:pt x="17" y="34"/>
                    <a:pt x="17" y="34"/>
                    <a:pt x="16" y="34"/>
                  </a:cubicBezTo>
                  <a:cubicBezTo>
                    <a:pt x="16" y="34"/>
                    <a:pt x="15" y="34"/>
                    <a:pt x="15" y="33"/>
                  </a:cubicBezTo>
                  <a:cubicBezTo>
                    <a:pt x="15" y="33"/>
                    <a:pt x="15" y="33"/>
                    <a:pt x="15" y="32"/>
                  </a:cubicBezTo>
                  <a:cubicBezTo>
                    <a:pt x="16" y="32"/>
                    <a:pt x="17" y="31"/>
                    <a:pt x="17" y="30"/>
                  </a:cubicBezTo>
                  <a:cubicBezTo>
                    <a:pt x="16" y="29"/>
                    <a:pt x="16" y="30"/>
                    <a:pt x="15" y="30"/>
                  </a:cubicBezTo>
                  <a:cubicBezTo>
                    <a:pt x="14" y="30"/>
                    <a:pt x="14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9" y="30"/>
                    <a:pt x="6" y="28"/>
                    <a:pt x="3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0" y="29"/>
                    <a:pt x="0" y="28"/>
                    <a:pt x="0" y="26"/>
                  </a:cubicBezTo>
                  <a:cubicBezTo>
                    <a:pt x="1" y="26"/>
                    <a:pt x="1" y="25"/>
                    <a:pt x="2" y="25"/>
                  </a:cubicBezTo>
                  <a:cubicBezTo>
                    <a:pt x="2" y="24"/>
                    <a:pt x="3" y="23"/>
                    <a:pt x="2" y="22"/>
                  </a:cubicBezTo>
                  <a:cubicBezTo>
                    <a:pt x="1" y="22"/>
                    <a:pt x="1" y="22"/>
                    <a:pt x="2" y="21"/>
                  </a:cubicBezTo>
                  <a:cubicBezTo>
                    <a:pt x="3" y="20"/>
                    <a:pt x="4" y="18"/>
                    <a:pt x="5" y="17"/>
                  </a:cubicBezTo>
                  <a:cubicBezTo>
                    <a:pt x="6" y="14"/>
                    <a:pt x="7" y="10"/>
                    <a:pt x="8" y="7"/>
                  </a:cubicBezTo>
                  <a:cubicBezTo>
                    <a:pt x="9" y="5"/>
                    <a:pt x="10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7409548" y="4014299"/>
              <a:ext cx="123826" cy="127000"/>
            </a:xfrm>
            <a:custGeom>
              <a:avLst/>
              <a:gdLst>
                <a:gd name="T0" fmla="*/ 0 w 29"/>
                <a:gd name="T1" fmla="*/ 25 h 30"/>
                <a:gd name="T2" fmla="*/ 1 w 29"/>
                <a:gd name="T3" fmla="*/ 21 h 30"/>
                <a:gd name="T4" fmla="*/ 3 w 29"/>
                <a:gd name="T5" fmla="*/ 17 h 30"/>
                <a:gd name="T6" fmla="*/ 3 w 29"/>
                <a:gd name="T7" fmla="*/ 14 h 30"/>
                <a:gd name="T8" fmla="*/ 4 w 29"/>
                <a:gd name="T9" fmla="*/ 5 h 30"/>
                <a:gd name="T10" fmla="*/ 5 w 29"/>
                <a:gd name="T11" fmla="*/ 2 h 30"/>
                <a:gd name="T12" fmla="*/ 8 w 29"/>
                <a:gd name="T13" fmla="*/ 2 h 30"/>
                <a:gd name="T14" fmla="*/ 9 w 29"/>
                <a:gd name="T15" fmla="*/ 4 h 30"/>
                <a:gd name="T16" fmla="*/ 11 w 29"/>
                <a:gd name="T17" fmla="*/ 5 h 30"/>
                <a:gd name="T18" fmla="*/ 12 w 29"/>
                <a:gd name="T19" fmla="*/ 6 h 30"/>
                <a:gd name="T20" fmla="*/ 16 w 29"/>
                <a:gd name="T21" fmla="*/ 10 h 30"/>
                <a:gd name="T22" fmla="*/ 20 w 29"/>
                <a:gd name="T23" fmla="*/ 13 h 30"/>
                <a:gd name="T24" fmla="*/ 23 w 29"/>
                <a:gd name="T25" fmla="*/ 17 h 30"/>
                <a:gd name="T26" fmla="*/ 23 w 29"/>
                <a:gd name="T27" fmla="*/ 18 h 30"/>
                <a:gd name="T28" fmla="*/ 25 w 29"/>
                <a:gd name="T29" fmla="*/ 20 h 30"/>
                <a:gd name="T30" fmla="*/ 29 w 29"/>
                <a:gd name="T31" fmla="*/ 23 h 30"/>
                <a:gd name="T32" fmla="*/ 29 w 29"/>
                <a:gd name="T33" fmla="*/ 24 h 30"/>
                <a:gd name="T34" fmla="*/ 26 w 29"/>
                <a:gd name="T35" fmla="*/ 27 h 30"/>
                <a:gd name="T36" fmla="*/ 24 w 29"/>
                <a:gd name="T37" fmla="*/ 26 h 30"/>
                <a:gd name="T38" fmla="*/ 21 w 29"/>
                <a:gd name="T39" fmla="*/ 25 h 30"/>
                <a:gd name="T40" fmla="*/ 20 w 29"/>
                <a:gd name="T41" fmla="*/ 24 h 30"/>
                <a:gd name="T42" fmla="*/ 17 w 29"/>
                <a:gd name="T43" fmla="*/ 21 h 30"/>
                <a:gd name="T44" fmla="*/ 16 w 29"/>
                <a:gd name="T45" fmla="*/ 21 h 30"/>
                <a:gd name="T46" fmla="*/ 11 w 29"/>
                <a:gd name="T47" fmla="*/ 29 h 30"/>
                <a:gd name="T48" fmla="*/ 9 w 29"/>
                <a:gd name="T49" fmla="*/ 30 h 30"/>
                <a:gd name="T50" fmla="*/ 7 w 29"/>
                <a:gd name="T51" fmla="*/ 29 h 30"/>
                <a:gd name="T52" fmla="*/ 6 w 29"/>
                <a:gd name="T53" fmla="*/ 27 h 30"/>
                <a:gd name="T54" fmla="*/ 4 w 29"/>
                <a:gd name="T55" fmla="*/ 25 h 30"/>
                <a:gd name="T56" fmla="*/ 1 w 29"/>
                <a:gd name="T57" fmla="*/ 26 h 30"/>
                <a:gd name="T58" fmla="*/ 0 w 29"/>
                <a:gd name="T59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" h="30">
                  <a:moveTo>
                    <a:pt x="0" y="25"/>
                  </a:moveTo>
                  <a:cubicBezTo>
                    <a:pt x="0" y="23"/>
                    <a:pt x="1" y="22"/>
                    <a:pt x="1" y="21"/>
                  </a:cubicBezTo>
                  <a:cubicBezTo>
                    <a:pt x="3" y="20"/>
                    <a:pt x="3" y="19"/>
                    <a:pt x="3" y="17"/>
                  </a:cubicBezTo>
                  <a:cubicBezTo>
                    <a:pt x="3" y="16"/>
                    <a:pt x="3" y="15"/>
                    <a:pt x="3" y="14"/>
                  </a:cubicBezTo>
                  <a:cubicBezTo>
                    <a:pt x="4" y="11"/>
                    <a:pt x="4" y="8"/>
                    <a:pt x="4" y="5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6" y="0"/>
                    <a:pt x="7" y="0"/>
                    <a:pt x="8" y="2"/>
                  </a:cubicBezTo>
                  <a:cubicBezTo>
                    <a:pt x="9" y="2"/>
                    <a:pt x="9" y="3"/>
                    <a:pt x="9" y="4"/>
                  </a:cubicBezTo>
                  <a:cubicBezTo>
                    <a:pt x="9" y="5"/>
                    <a:pt x="10" y="6"/>
                    <a:pt x="11" y="5"/>
                  </a:cubicBezTo>
                  <a:cubicBezTo>
                    <a:pt x="11" y="5"/>
                    <a:pt x="12" y="5"/>
                    <a:pt x="12" y="6"/>
                  </a:cubicBezTo>
                  <a:cubicBezTo>
                    <a:pt x="13" y="8"/>
                    <a:pt x="15" y="8"/>
                    <a:pt x="16" y="10"/>
                  </a:cubicBezTo>
                  <a:cubicBezTo>
                    <a:pt x="17" y="11"/>
                    <a:pt x="19" y="12"/>
                    <a:pt x="20" y="13"/>
                  </a:cubicBezTo>
                  <a:cubicBezTo>
                    <a:pt x="22" y="13"/>
                    <a:pt x="23" y="15"/>
                    <a:pt x="23" y="17"/>
                  </a:cubicBezTo>
                  <a:cubicBezTo>
                    <a:pt x="23" y="17"/>
                    <a:pt x="23" y="18"/>
                    <a:pt x="23" y="18"/>
                  </a:cubicBezTo>
                  <a:cubicBezTo>
                    <a:pt x="24" y="19"/>
                    <a:pt x="24" y="20"/>
                    <a:pt x="25" y="20"/>
                  </a:cubicBezTo>
                  <a:cubicBezTo>
                    <a:pt x="28" y="19"/>
                    <a:pt x="28" y="22"/>
                    <a:pt x="29" y="23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5"/>
                    <a:pt x="27" y="26"/>
                    <a:pt x="26" y="27"/>
                  </a:cubicBezTo>
                  <a:cubicBezTo>
                    <a:pt x="25" y="27"/>
                    <a:pt x="25" y="27"/>
                    <a:pt x="24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1" y="25"/>
                    <a:pt x="20" y="24"/>
                    <a:pt x="20" y="24"/>
                  </a:cubicBezTo>
                  <a:cubicBezTo>
                    <a:pt x="20" y="22"/>
                    <a:pt x="18" y="22"/>
                    <a:pt x="17" y="21"/>
                  </a:cubicBezTo>
                  <a:cubicBezTo>
                    <a:pt x="17" y="20"/>
                    <a:pt x="16" y="20"/>
                    <a:pt x="16" y="21"/>
                  </a:cubicBezTo>
                  <a:cubicBezTo>
                    <a:pt x="15" y="25"/>
                    <a:pt x="12" y="26"/>
                    <a:pt x="11" y="29"/>
                  </a:cubicBezTo>
                  <a:cubicBezTo>
                    <a:pt x="10" y="30"/>
                    <a:pt x="9" y="30"/>
                    <a:pt x="9" y="30"/>
                  </a:cubicBezTo>
                  <a:cubicBezTo>
                    <a:pt x="8" y="30"/>
                    <a:pt x="7" y="30"/>
                    <a:pt x="7" y="29"/>
                  </a:cubicBezTo>
                  <a:cubicBezTo>
                    <a:pt x="7" y="28"/>
                    <a:pt x="7" y="28"/>
                    <a:pt x="6" y="27"/>
                  </a:cubicBezTo>
                  <a:cubicBezTo>
                    <a:pt x="6" y="26"/>
                    <a:pt x="5" y="25"/>
                    <a:pt x="4" y="25"/>
                  </a:cubicBezTo>
                  <a:cubicBezTo>
                    <a:pt x="3" y="25"/>
                    <a:pt x="2" y="26"/>
                    <a:pt x="1" y="26"/>
                  </a:cubicBezTo>
                  <a:cubicBezTo>
                    <a:pt x="1" y="26"/>
                    <a:pt x="0" y="25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09" name="Freeform 20"/>
            <p:cNvSpPr>
              <a:spLocks/>
            </p:cNvSpPr>
            <p:nvPr/>
          </p:nvSpPr>
          <p:spPr bwMode="auto">
            <a:xfrm>
              <a:off x="7209520" y="3109423"/>
              <a:ext cx="65089" cy="119063"/>
            </a:xfrm>
            <a:custGeom>
              <a:avLst/>
              <a:gdLst>
                <a:gd name="T0" fmla="*/ 15 w 15"/>
                <a:gd name="T1" fmla="*/ 14 h 28"/>
                <a:gd name="T2" fmla="*/ 15 w 15"/>
                <a:gd name="T3" fmla="*/ 21 h 28"/>
                <a:gd name="T4" fmla="*/ 13 w 15"/>
                <a:gd name="T5" fmla="*/ 24 h 28"/>
                <a:gd name="T6" fmla="*/ 10 w 15"/>
                <a:gd name="T7" fmla="*/ 25 h 28"/>
                <a:gd name="T8" fmla="*/ 7 w 15"/>
                <a:gd name="T9" fmla="*/ 27 h 28"/>
                <a:gd name="T10" fmla="*/ 5 w 15"/>
                <a:gd name="T11" fmla="*/ 26 h 28"/>
                <a:gd name="T12" fmla="*/ 3 w 15"/>
                <a:gd name="T13" fmla="*/ 22 h 28"/>
                <a:gd name="T14" fmla="*/ 4 w 15"/>
                <a:gd name="T15" fmla="*/ 20 h 28"/>
                <a:gd name="T16" fmla="*/ 5 w 15"/>
                <a:gd name="T17" fmla="*/ 19 h 28"/>
                <a:gd name="T18" fmla="*/ 5 w 15"/>
                <a:gd name="T19" fmla="*/ 18 h 28"/>
                <a:gd name="T20" fmla="*/ 3 w 15"/>
                <a:gd name="T21" fmla="*/ 17 h 28"/>
                <a:gd name="T22" fmla="*/ 2 w 15"/>
                <a:gd name="T23" fmla="*/ 15 h 28"/>
                <a:gd name="T24" fmla="*/ 0 w 15"/>
                <a:gd name="T25" fmla="*/ 7 h 28"/>
                <a:gd name="T26" fmla="*/ 0 w 15"/>
                <a:gd name="T27" fmla="*/ 3 h 28"/>
                <a:gd name="T28" fmla="*/ 4 w 15"/>
                <a:gd name="T29" fmla="*/ 1 h 28"/>
                <a:gd name="T30" fmla="*/ 5 w 15"/>
                <a:gd name="T31" fmla="*/ 2 h 28"/>
                <a:gd name="T32" fmla="*/ 8 w 15"/>
                <a:gd name="T33" fmla="*/ 5 h 28"/>
                <a:gd name="T34" fmla="*/ 9 w 15"/>
                <a:gd name="T35" fmla="*/ 6 h 28"/>
                <a:gd name="T36" fmla="*/ 10 w 15"/>
                <a:gd name="T37" fmla="*/ 9 h 28"/>
                <a:gd name="T38" fmla="*/ 13 w 15"/>
                <a:gd name="T39" fmla="*/ 10 h 28"/>
                <a:gd name="T40" fmla="*/ 15 w 15"/>
                <a:gd name="T41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28">
                  <a:moveTo>
                    <a:pt x="15" y="14"/>
                  </a:moveTo>
                  <a:cubicBezTo>
                    <a:pt x="14" y="16"/>
                    <a:pt x="15" y="18"/>
                    <a:pt x="15" y="21"/>
                  </a:cubicBezTo>
                  <a:cubicBezTo>
                    <a:pt x="15" y="22"/>
                    <a:pt x="14" y="23"/>
                    <a:pt x="13" y="24"/>
                  </a:cubicBezTo>
                  <a:cubicBezTo>
                    <a:pt x="12" y="25"/>
                    <a:pt x="11" y="25"/>
                    <a:pt x="10" y="25"/>
                  </a:cubicBezTo>
                  <a:cubicBezTo>
                    <a:pt x="8" y="26"/>
                    <a:pt x="8" y="26"/>
                    <a:pt x="7" y="27"/>
                  </a:cubicBezTo>
                  <a:cubicBezTo>
                    <a:pt x="6" y="28"/>
                    <a:pt x="5" y="27"/>
                    <a:pt x="5" y="26"/>
                  </a:cubicBezTo>
                  <a:cubicBezTo>
                    <a:pt x="5" y="25"/>
                    <a:pt x="4" y="23"/>
                    <a:pt x="3" y="22"/>
                  </a:cubicBezTo>
                  <a:cubicBezTo>
                    <a:pt x="2" y="21"/>
                    <a:pt x="3" y="20"/>
                    <a:pt x="4" y="20"/>
                  </a:cubicBezTo>
                  <a:cubicBezTo>
                    <a:pt x="4" y="19"/>
                    <a:pt x="5" y="19"/>
                    <a:pt x="5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7"/>
                    <a:pt x="4" y="17"/>
                    <a:pt x="3" y="17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1" y="13"/>
                    <a:pt x="0" y="10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4" y="1"/>
                    <a:pt x="5" y="1"/>
                    <a:pt x="5" y="2"/>
                  </a:cubicBezTo>
                  <a:cubicBezTo>
                    <a:pt x="6" y="3"/>
                    <a:pt x="7" y="4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10" y="7"/>
                    <a:pt x="9" y="8"/>
                    <a:pt x="10" y="9"/>
                  </a:cubicBezTo>
                  <a:cubicBezTo>
                    <a:pt x="11" y="10"/>
                    <a:pt x="12" y="9"/>
                    <a:pt x="13" y="10"/>
                  </a:cubicBezTo>
                  <a:cubicBezTo>
                    <a:pt x="14" y="11"/>
                    <a:pt x="15" y="12"/>
                    <a:pt x="15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10" name="Freeform 21"/>
            <p:cNvSpPr>
              <a:spLocks/>
            </p:cNvSpPr>
            <p:nvPr/>
          </p:nvSpPr>
          <p:spPr bwMode="auto">
            <a:xfrm>
              <a:off x="7452410" y="5300177"/>
              <a:ext cx="190503" cy="73025"/>
            </a:xfrm>
            <a:custGeom>
              <a:avLst/>
              <a:gdLst>
                <a:gd name="T0" fmla="*/ 36 w 45"/>
                <a:gd name="T1" fmla="*/ 17 h 17"/>
                <a:gd name="T2" fmla="*/ 31 w 45"/>
                <a:gd name="T3" fmla="*/ 17 h 17"/>
                <a:gd name="T4" fmla="*/ 31 w 45"/>
                <a:gd name="T5" fmla="*/ 16 h 17"/>
                <a:gd name="T6" fmla="*/ 31 w 45"/>
                <a:gd name="T7" fmla="*/ 15 h 17"/>
                <a:gd name="T8" fmla="*/ 31 w 45"/>
                <a:gd name="T9" fmla="*/ 14 h 17"/>
                <a:gd name="T10" fmla="*/ 26 w 45"/>
                <a:gd name="T11" fmla="*/ 10 h 17"/>
                <a:gd name="T12" fmla="*/ 24 w 45"/>
                <a:gd name="T13" fmla="*/ 9 h 17"/>
                <a:gd name="T14" fmla="*/ 19 w 45"/>
                <a:gd name="T15" fmla="*/ 7 h 17"/>
                <a:gd name="T16" fmla="*/ 16 w 45"/>
                <a:gd name="T17" fmla="*/ 7 h 17"/>
                <a:gd name="T18" fmla="*/ 13 w 45"/>
                <a:gd name="T19" fmla="*/ 6 h 17"/>
                <a:gd name="T20" fmla="*/ 12 w 45"/>
                <a:gd name="T21" fmla="*/ 5 h 17"/>
                <a:gd name="T22" fmla="*/ 10 w 45"/>
                <a:gd name="T23" fmla="*/ 4 h 17"/>
                <a:gd name="T24" fmla="*/ 8 w 45"/>
                <a:gd name="T25" fmla="*/ 4 h 17"/>
                <a:gd name="T26" fmla="*/ 2 w 45"/>
                <a:gd name="T27" fmla="*/ 7 h 17"/>
                <a:gd name="T28" fmla="*/ 1 w 45"/>
                <a:gd name="T29" fmla="*/ 8 h 17"/>
                <a:gd name="T30" fmla="*/ 0 w 45"/>
                <a:gd name="T31" fmla="*/ 7 h 17"/>
                <a:gd name="T32" fmla="*/ 4 w 45"/>
                <a:gd name="T33" fmla="*/ 2 h 17"/>
                <a:gd name="T34" fmla="*/ 20 w 45"/>
                <a:gd name="T35" fmla="*/ 1 h 17"/>
                <a:gd name="T36" fmla="*/ 21 w 45"/>
                <a:gd name="T37" fmla="*/ 2 h 17"/>
                <a:gd name="T38" fmla="*/ 26 w 45"/>
                <a:gd name="T39" fmla="*/ 4 h 17"/>
                <a:gd name="T40" fmla="*/ 30 w 45"/>
                <a:gd name="T41" fmla="*/ 6 h 17"/>
                <a:gd name="T42" fmla="*/ 36 w 45"/>
                <a:gd name="T43" fmla="*/ 10 h 17"/>
                <a:gd name="T44" fmla="*/ 38 w 45"/>
                <a:gd name="T45" fmla="*/ 11 h 17"/>
                <a:gd name="T46" fmla="*/ 41 w 45"/>
                <a:gd name="T47" fmla="*/ 13 h 17"/>
                <a:gd name="T48" fmla="*/ 44 w 45"/>
                <a:gd name="T49" fmla="*/ 15 h 17"/>
                <a:gd name="T50" fmla="*/ 44 w 45"/>
                <a:gd name="T51" fmla="*/ 16 h 17"/>
                <a:gd name="T52" fmla="*/ 39 w 45"/>
                <a:gd name="T53" fmla="*/ 17 h 17"/>
                <a:gd name="T54" fmla="*/ 36 w 45"/>
                <a:gd name="T55" fmla="*/ 17 h 17"/>
                <a:gd name="T56" fmla="*/ 36 w 45"/>
                <a:gd name="T5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17">
                  <a:moveTo>
                    <a:pt x="36" y="17"/>
                  </a:moveTo>
                  <a:cubicBezTo>
                    <a:pt x="34" y="17"/>
                    <a:pt x="33" y="17"/>
                    <a:pt x="31" y="17"/>
                  </a:cubicBezTo>
                  <a:cubicBezTo>
                    <a:pt x="31" y="17"/>
                    <a:pt x="30" y="17"/>
                    <a:pt x="31" y="16"/>
                  </a:cubicBezTo>
                  <a:cubicBezTo>
                    <a:pt x="31" y="16"/>
                    <a:pt x="31" y="15"/>
                    <a:pt x="31" y="15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29" y="13"/>
                    <a:pt x="27" y="13"/>
                    <a:pt x="26" y="10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22" y="9"/>
                    <a:pt x="20" y="8"/>
                    <a:pt x="19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5" y="6"/>
                    <a:pt x="14" y="6"/>
                    <a:pt x="13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3"/>
                    <a:pt x="11" y="3"/>
                    <a:pt x="10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6" y="5"/>
                    <a:pt x="4" y="6"/>
                    <a:pt x="2" y="7"/>
                  </a:cubicBezTo>
                  <a:cubicBezTo>
                    <a:pt x="2" y="8"/>
                    <a:pt x="1" y="8"/>
                    <a:pt x="1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2" y="3"/>
                    <a:pt x="4" y="2"/>
                  </a:cubicBezTo>
                  <a:cubicBezTo>
                    <a:pt x="9" y="0"/>
                    <a:pt x="15" y="0"/>
                    <a:pt x="20" y="1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3" y="4"/>
                    <a:pt x="24" y="4"/>
                    <a:pt x="26" y="4"/>
                  </a:cubicBezTo>
                  <a:cubicBezTo>
                    <a:pt x="28" y="3"/>
                    <a:pt x="29" y="4"/>
                    <a:pt x="30" y="6"/>
                  </a:cubicBezTo>
                  <a:cubicBezTo>
                    <a:pt x="32" y="8"/>
                    <a:pt x="34" y="9"/>
                    <a:pt x="36" y="10"/>
                  </a:cubicBezTo>
                  <a:cubicBezTo>
                    <a:pt x="37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2" y="13"/>
                    <a:pt x="43" y="14"/>
                    <a:pt x="44" y="15"/>
                  </a:cubicBezTo>
                  <a:cubicBezTo>
                    <a:pt x="45" y="15"/>
                    <a:pt x="44" y="16"/>
                    <a:pt x="44" y="16"/>
                  </a:cubicBezTo>
                  <a:cubicBezTo>
                    <a:pt x="42" y="17"/>
                    <a:pt x="41" y="17"/>
                    <a:pt x="39" y="17"/>
                  </a:cubicBezTo>
                  <a:cubicBezTo>
                    <a:pt x="38" y="17"/>
                    <a:pt x="37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11" name="Freeform 22"/>
            <p:cNvSpPr>
              <a:spLocks/>
            </p:cNvSpPr>
            <p:nvPr/>
          </p:nvSpPr>
          <p:spPr bwMode="auto">
            <a:xfrm>
              <a:off x="7520674" y="3558687"/>
              <a:ext cx="88901" cy="68264"/>
            </a:xfrm>
            <a:custGeom>
              <a:avLst/>
              <a:gdLst>
                <a:gd name="T0" fmla="*/ 18 w 21"/>
                <a:gd name="T1" fmla="*/ 15 h 16"/>
                <a:gd name="T2" fmla="*/ 15 w 21"/>
                <a:gd name="T3" fmla="*/ 14 h 16"/>
                <a:gd name="T4" fmla="*/ 10 w 21"/>
                <a:gd name="T5" fmla="*/ 15 h 16"/>
                <a:gd name="T6" fmla="*/ 9 w 21"/>
                <a:gd name="T7" fmla="*/ 15 h 16"/>
                <a:gd name="T8" fmla="*/ 4 w 21"/>
                <a:gd name="T9" fmla="*/ 12 h 16"/>
                <a:gd name="T10" fmla="*/ 3 w 21"/>
                <a:gd name="T11" fmla="*/ 11 h 16"/>
                <a:gd name="T12" fmla="*/ 2 w 21"/>
                <a:gd name="T13" fmla="*/ 8 h 16"/>
                <a:gd name="T14" fmla="*/ 0 w 21"/>
                <a:gd name="T15" fmla="*/ 5 h 16"/>
                <a:gd name="T16" fmla="*/ 1 w 21"/>
                <a:gd name="T17" fmla="*/ 1 h 16"/>
                <a:gd name="T18" fmla="*/ 2 w 21"/>
                <a:gd name="T19" fmla="*/ 0 h 16"/>
                <a:gd name="T20" fmla="*/ 4 w 21"/>
                <a:gd name="T21" fmla="*/ 0 h 16"/>
                <a:gd name="T22" fmla="*/ 10 w 21"/>
                <a:gd name="T23" fmla="*/ 1 h 16"/>
                <a:gd name="T24" fmla="*/ 16 w 21"/>
                <a:gd name="T25" fmla="*/ 3 h 16"/>
                <a:gd name="T26" fmla="*/ 20 w 21"/>
                <a:gd name="T27" fmla="*/ 11 h 16"/>
                <a:gd name="T28" fmla="*/ 20 w 21"/>
                <a:gd name="T29" fmla="*/ 12 h 16"/>
                <a:gd name="T30" fmla="*/ 18 w 21"/>
                <a:gd name="T31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16">
                  <a:moveTo>
                    <a:pt x="18" y="15"/>
                  </a:moveTo>
                  <a:cubicBezTo>
                    <a:pt x="17" y="14"/>
                    <a:pt x="16" y="14"/>
                    <a:pt x="15" y="14"/>
                  </a:cubicBezTo>
                  <a:cubicBezTo>
                    <a:pt x="13" y="13"/>
                    <a:pt x="12" y="13"/>
                    <a:pt x="10" y="15"/>
                  </a:cubicBezTo>
                  <a:cubicBezTo>
                    <a:pt x="10" y="15"/>
                    <a:pt x="10" y="15"/>
                    <a:pt x="9" y="15"/>
                  </a:cubicBezTo>
                  <a:cubicBezTo>
                    <a:pt x="7" y="16"/>
                    <a:pt x="4" y="15"/>
                    <a:pt x="4" y="12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10"/>
                    <a:pt x="3" y="9"/>
                    <a:pt x="2" y="8"/>
                  </a:cubicBezTo>
                  <a:cubicBezTo>
                    <a:pt x="1" y="7"/>
                    <a:pt x="0" y="7"/>
                    <a:pt x="0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6" y="1"/>
                    <a:pt x="8" y="1"/>
                    <a:pt x="10" y="1"/>
                  </a:cubicBezTo>
                  <a:cubicBezTo>
                    <a:pt x="12" y="0"/>
                    <a:pt x="14" y="2"/>
                    <a:pt x="16" y="3"/>
                  </a:cubicBezTo>
                  <a:cubicBezTo>
                    <a:pt x="17" y="6"/>
                    <a:pt x="19" y="8"/>
                    <a:pt x="20" y="11"/>
                  </a:cubicBezTo>
                  <a:cubicBezTo>
                    <a:pt x="20" y="11"/>
                    <a:pt x="20" y="12"/>
                    <a:pt x="20" y="12"/>
                  </a:cubicBezTo>
                  <a:cubicBezTo>
                    <a:pt x="21" y="14"/>
                    <a:pt x="20" y="15"/>
                    <a:pt x="18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12" name="Freeform 23"/>
            <p:cNvSpPr>
              <a:spLocks/>
            </p:cNvSpPr>
            <p:nvPr/>
          </p:nvSpPr>
          <p:spPr bwMode="auto">
            <a:xfrm>
              <a:off x="7231745" y="3401524"/>
              <a:ext cx="63501" cy="90488"/>
            </a:xfrm>
            <a:custGeom>
              <a:avLst/>
              <a:gdLst>
                <a:gd name="T0" fmla="*/ 5 w 15"/>
                <a:gd name="T1" fmla="*/ 4 h 21"/>
                <a:gd name="T2" fmla="*/ 12 w 15"/>
                <a:gd name="T3" fmla="*/ 4 h 21"/>
                <a:gd name="T4" fmla="*/ 14 w 15"/>
                <a:gd name="T5" fmla="*/ 7 h 21"/>
                <a:gd name="T6" fmla="*/ 15 w 15"/>
                <a:gd name="T7" fmla="*/ 9 h 21"/>
                <a:gd name="T8" fmla="*/ 15 w 15"/>
                <a:gd name="T9" fmla="*/ 19 h 21"/>
                <a:gd name="T10" fmla="*/ 14 w 15"/>
                <a:gd name="T11" fmla="*/ 20 h 21"/>
                <a:gd name="T12" fmla="*/ 10 w 15"/>
                <a:gd name="T13" fmla="*/ 20 h 21"/>
                <a:gd name="T14" fmla="*/ 4 w 15"/>
                <a:gd name="T15" fmla="*/ 15 h 21"/>
                <a:gd name="T16" fmla="*/ 3 w 15"/>
                <a:gd name="T17" fmla="*/ 13 h 21"/>
                <a:gd name="T18" fmla="*/ 3 w 15"/>
                <a:gd name="T19" fmla="*/ 9 h 21"/>
                <a:gd name="T20" fmla="*/ 4 w 15"/>
                <a:gd name="T21" fmla="*/ 5 h 21"/>
                <a:gd name="T22" fmla="*/ 3 w 15"/>
                <a:gd name="T23" fmla="*/ 5 h 21"/>
                <a:gd name="T24" fmla="*/ 2 w 15"/>
                <a:gd name="T25" fmla="*/ 5 h 21"/>
                <a:gd name="T26" fmla="*/ 1 w 15"/>
                <a:gd name="T27" fmla="*/ 6 h 21"/>
                <a:gd name="T28" fmla="*/ 0 w 15"/>
                <a:gd name="T29" fmla="*/ 4 h 21"/>
                <a:gd name="T30" fmla="*/ 1 w 15"/>
                <a:gd name="T31" fmla="*/ 3 h 21"/>
                <a:gd name="T32" fmla="*/ 2 w 15"/>
                <a:gd name="T33" fmla="*/ 1 h 21"/>
                <a:gd name="T34" fmla="*/ 4 w 15"/>
                <a:gd name="T35" fmla="*/ 2 h 21"/>
                <a:gd name="T36" fmla="*/ 5 w 15"/>
                <a:gd name="T37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21">
                  <a:moveTo>
                    <a:pt x="5" y="4"/>
                  </a:moveTo>
                  <a:cubicBezTo>
                    <a:pt x="8" y="0"/>
                    <a:pt x="9" y="1"/>
                    <a:pt x="12" y="4"/>
                  </a:cubicBezTo>
                  <a:cubicBezTo>
                    <a:pt x="13" y="5"/>
                    <a:pt x="13" y="6"/>
                    <a:pt x="14" y="7"/>
                  </a:cubicBezTo>
                  <a:cubicBezTo>
                    <a:pt x="14" y="8"/>
                    <a:pt x="15" y="8"/>
                    <a:pt x="15" y="9"/>
                  </a:cubicBezTo>
                  <a:cubicBezTo>
                    <a:pt x="15" y="12"/>
                    <a:pt x="15" y="16"/>
                    <a:pt x="15" y="19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3" y="21"/>
                    <a:pt x="11" y="21"/>
                    <a:pt x="10" y="20"/>
                  </a:cubicBezTo>
                  <a:cubicBezTo>
                    <a:pt x="8" y="18"/>
                    <a:pt x="5" y="17"/>
                    <a:pt x="4" y="15"/>
                  </a:cubicBezTo>
                  <a:cubicBezTo>
                    <a:pt x="4" y="14"/>
                    <a:pt x="3" y="14"/>
                    <a:pt x="3" y="13"/>
                  </a:cubicBezTo>
                  <a:cubicBezTo>
                    <a:pt x="2" y="12"/>
                    <a:pt x="2" y="10"/>
                    <a:pt x="3" y="9"/>
                  </a:cubicBezTo>
                  <a:cubicBezTo>
                    <a:pt x="4" y="8"/>
                    <a:pt x="4" y="6"/>
                    <a:pt x="4" y="5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2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5" y="2"/>
                    <a:pt x="5" y="3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13" name="Freeform 24"/>
            <p:cNvSpPr>
              <a:spLocks/>
            </p:cNvSpPr>
            <p:nvPr/>
          </p:nvSpPr>
          <p:spPr bwMode="auto">
            <a:xfrm>
              <a:off x="6938053" y="3193561"/>
              <a:ext cx="63501" cy="73025"/>
            </a:xfrm>
            <a:custGeom>
              <a:avLst/>
              <a:gdLst>
                <a:gd name="T0" fmla="*/ 0 w 15"/>
                <a:gd name="T1" fmla="*/ 8 h 17"/>
                <a:gd name="T2" fmla="*/ 2 w 15"/>
                <a:gd name="T3" fmla="*/ 3 h 17"/>
                <a:gd name="T4" fmla="*/ 12 w 15"/>
                <a:gd name="T5" fmla="*/ 0 h 17"/>
                <a:gd name="T6" fmla="*/ 14 w 15"/>
                <a:gd name="T7" fmla="*/ 0 h 17"/>
                <a:gd name="T8" fmla="*/ 14 w 15"/>
                <a:gd name="T9" fmla="*/ 4 h 17"/>
                <a:gd name="T10" fmla="*/ 12 w 15"/>
                <a:gd name="T11" fmla="*/ 5 h 17"/>
                <a:gd name="T12" fmla="*/ 11 w 15"/>
                <a:gd name="T13" fmla="*/ 6 h 17"/>
                <a:gd name="T14" fmla="*/ 12 w 15"/>
                <a:gd name="T15" fmla="*/ 7 h 17"/>
                <a:gd name="T16" fmla="*/ 14 w 15"/>
                <a:gd name="T17" fmla="*/ 10 h 17"/>
                <a:gd name="T18" fmla="*/ 12 w 15"/>
                <a:gd name="T19" fmla="*/ 14 h 17"/>
                <a:gd name="T20" fmla="*/ 6 w 15"/>
                <a:gd name="T21" fmla="*/ 16 h 17"/>
                <a:gd name="T22" fmla="*/ 5 w 15"/>
                <a:gd name="T23" fmla="*/ 16 h 17"/>
                <a:gd name="T24" fmla="*/ 1 w 15"/>
                <a:gd name="T25" fmla="*/ 13 h 17"/>
                <a:gd name="T26" fmla="*/ 0 w 15"/>
                <a:gd name="T27" fmla="*/ 10 h 17"/>
                <a:gd name="T28" fmla="*/ 0 w 15"/>
                <a:gd name="T2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7">
                  <a:moveTo>
                    <a:pt x="0" y="8"/>
                  </a:moveTo>
                  <a:cubicBezTo>
                    <a:pt x="0" y="6"/>
                    <a:pt x="1" y="5"/>
                    <a:pt x="2" y="3"/>
                  </a:cubicBezTo>
                  <a:cubicBezTo>
                    <a:pt x="5" y="1"/>
                    <a:pt x="9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1"/>
                    <a:pt x="15" y="3"/>
                    <a:pt x="14" y="4"/>
                  </a:cubicBezTo>
                  <a:cubicBezTo>
                    <a:pt x="14" y="4"/>
                    <a:pt x="13" y="5"/>
                    <a:pt x="12" y="5"/>
                  </a:cubicBezTo>
                  <a:cubicBezTo>
                    <a:pt x="12" y="5"/>
                    <a:pt x="11" y="5"/>
                    <a:pt x="11" y="6"/>
                  </a:cubicBezTo>
                  <a:cubicBezTo>
                    <a:pt x="11" y="7"/>
                    <a:pt x="11" y="7"/>
                    <a:pt x="12" y="7"/>
                  </a:cubicBezTo>
                  <a:cubicBezTo>
                    <a:pt x="13" y="8"/>
                    <a:pt x="14" y="9"/>
                    <a:pt x="14" y="10"/>
                  </a:cubicBezTo>
                  <a:cubicBezTo>
                    <a:pt x="14" y="12"/>
                    <a:pt x="13" y="13"/>
                    <a:pt x="12" y="14"/>
                  </a:cubicBezTo>
                  <a:cubicBezTo>
                    <a:pt x="10" y="15"/>
                    <a:pt x="8" y="16"/>
                    <a:pt x="6" y="16"/>
                  </a:cubicBezTo>
                  <a:cubicBezTo>
                    <a:pt x="5" y="17"/>
                    <a:pt x="5" y="17"/>
                    <a:pt x="5" y="16"/>
                  </a:cubicBezTo>
                  <a:cubicBezTo>
                    <a:pt x="3" y="15"/>
                    <a:pt x="2" y="14"/>
                    <a:pt x="1" y="13"/>
                  </a:cubicBezTo>
                  <a:cubicBezTo>
                    <a:pt x="0" y="12"/>
                    <a:pt x="0" y="11"/>
                    <a:pt x="0" y="10"/>
                  </a:cubicBezTo>
                  <a:cubicBezTo>
                    <a:pt x="0" y="9"/>
                    <a:pt x="0" y="9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14" name="Freeform 25"/>
            <p:cNvSpPr>
              <a:spLocks/>
            </p:cNvSpPr>
            <p:nvPr/>
          </p:nvSpPr>
          <p:spPr bwMode="auto">
            <a:xfrm>
              <a:off x="7642912" y="5368440"/>
              <a:ext cx="106365" cy="50800"/>
            </a:xfrm>
            <a:custGeom>
              <a:avLst/>
              <a:gdLst>
                <a:gd name="T0" fmla="*/ 6 w 25"/>
                <a:gd name="T1" fmla="*/ 7 h 12"/>
                <a:gd name="T2" fmla="*/ 5 w 25"/>
                <a:gd name="T3" fmla="*/ 7 h 12"/>
                <a:gd name="T4" fmla="*/ 4 w 25"/>
                <a:gd name="T5" fmla="*/ 6 h 12"/>
                <a:gd name="T6" fmla="*/ 5 w 25"/>
                <a:gd name="T7" fmla="*/ 5 h 12"/>
                <a:gd name="T8" fmla="*/ 5 w 25"/>
                <a:gd name="T9" fmla="*/ 3 h 12"/>
                <a:gd name="T10" fmla="*/ 4 w 25"/>
                <a:gd name="T11" fmla="*/ 2 h 12"/>
                <a:gd name="T12" fmla="*/ 4 w 25"/>
                <a:gd name="T13" fmla="*/ 1 h 12"/>
                <a:gd name="T14" fmla="*/ 6 w 25"/>
                <a:gd name="T15" fmla="*/ 0 h 12"/>
                <a:gd name="T16" fmla="*/ 10 w 25"/>
                <a:gd name="T17" fmla="*/ 1 h 12"/>
                <a:gd name="T18" fmla="*/ 18 w 25"/>
                <a:gd name="T19" fmla="*/ 2 h 12"/>
                <a:gd name="T20" fmla="*/ 23 w 25"/>
                <a:gd name="T21" fmla="*/ 6 h 12"/>
                <a:gd name="T22" fmla="*/ 24 w 25"/>
                <a:gd name="T23" fmla="*/ 7 h 12"/>
                <a:gd name="T24" fmla="*/ 23 w 25"/>
                <a:gd name="T25" fmla="*/ 9 h 12"/>
                <a:gd name="T26" fmla="*/ 15 w 25"/>
                <a:gd name="T27" fmla="*/ 10 h 12"/>
                <a:gd name="T28" fmla="*/ 13 w 25"/>
                <a:gd name="T29" fmla="*/ 11 h 12"/>
                <a:gd name="T30" fmla="*/ 10 w 25"/>
                <a:gd name="T31" fmla="*/ 11 h 12"/>
                <a:gd name="T32" fmla="*/ 7 w 25"/>
                <a:gd name="T33" fmla="*/ 10 h 12"/>
                <a:gd name="T34" fmla="*/ 1 w 25"/>
                <a:gd name="T35" fmla="*/ 10 h 12"/>
                <a:gd name="T36" fmla="*/ 0 w 25"/>
                <a:gd name="T37" fmla="*/ 9 h 12"/>
                <a:gd name="T38" fmla="*/ 0 w 25"/>
                <a:gd name="T39" fmla="*/ 8 h 12"/>
                <a:gd name="T40" fmla="*/ 0 w 25"/>
                <a:gd name="T41" fmla="*/ 8 h 12"/>
                <a:gd name="T42" fmla="*/ 3 w 25"/>
                <a:gd name="T43" fmla="*/ 8 h 12"/>
                <a:gd name="T44" fmla="*/ 6 w 25"/>
                <a:gd name="T45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" h="12">
                  <a:moveTo>
                    <a:pt x="6" y="7"/>
                  </a:moveTo>
                  <a:cubicBezTo>
                    <a:pt x="6" y="6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4"/>
                    <a:pt x="5" y="4"/>
                    <a:pt x="5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3" y="2"/>
                    <a:pt x="4" y="1"/>
                    <a:pt x="4" y="1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8" y="1"/>
                    <a:pt x="9" y="1"/>
                    <a:pt x="10" y="1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20" y="4"/>
                    <a:pt x="21" y="5"/>
                    <a:pt x="23" y="6"/>
                  </a:cubicBezTo>
                  <a:cubicBezTo>
                    <a:pt x="23" y="6"/>
                    <a:pt x="24" y="6"/>
                    <a:pt x="24" y="7"/>
                  </a:cubicBezTo>
                  <a:cubicBezTo>
                    <a:pt x="25" y="7"/>
                    <a:pt x="24" y="9"/>
                    <a:pt x="23" y="9"/>
                  </a:cubicBezTo>
                  <a:cubicBezTo>
                    <a:pt x="20" y="8"/>
                    <a:pt x="18" y="9"/>
                    <a:pt x="15" y="10"/>
                  </a:cubicBezTo>
                  <a:cubicBezTo>
                    <a:pt x="14" y="10"/>
                    <a:pt x="13" y="10"/>
                    <a:pt x="13" y="11"/>
                  </a:cubicBezTo>
                  <a:cubicBezTo>
                    <a:pt x="11" y="12"/>
                    <a:pt x="11" y="12"/>
                    <a:pt x="10" y="11"/>
                  </a:cubicBezTo>
                  <a:cubicBezTo>
                    <a:pt x="9" y="10"/>
                    <a:pt x="8" y="10"/>
                    <a:pt x="7" y="10"/>
                  </a:cubicBezTo>
                  <a:cubicBezTo>
                    <a:pt x="5" y="10"/>
                    <a:pt x="3" y="9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8"/>
                    <a:pt x="3" y="8"/>
                  </a:cubicBezTo>
                  <a:cubicBezTo>
                    <a:pt x="4" y="8"/>
                    <a:pt x="5" y="8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15" name="Freeform 26"/>
            <p:cNvSpPr>
              <a:spLocks/>
            </p:cNvSpPr>
            <p:nvPr/>
          </p:nvSpPr>
          <p:spPr bwMode="auto">
            <a:xfrm>
              <a:off x="7990580" y="3776174"/>
              <a:ext cx="50800" cy="63501"/>
            </a:xfrm>
            <a:custGeom>
              <a:avLst/>
              <a:gdLst>
                <a:gd name="T0" fmla="*/ 7 w 12"/>
                <a:gd name="T1" fmla="*/ 1 h 15"/>
                <a:gd name="T2" fmla="*/ 11 w 12"/>
                <a:gd name="T3" fmla="*/ 8 h 15"/>
                <a:gd name="T4" fmla="*/ 11 w 12"/>
                <a:gd name="T5" fmla="*/ 12 h 15"/>
                <a:gd name="T6" fmla="*/ 4 w 12"/>
                <a:gd name="T7" fmla="*/ 14 h 15"/>
                <a:gd name="T8" fmla="*/ 3 w 12"/>
                <a:gd name="T9" fmla="*/ 12 h 15"/>
                <a:gd name="T10" fmla="*/ 3 w 12"/>
                <a:gd name="T11" fmla="*/ 11 h 15"/>
                <a:gd name="T12" fmla="*/ 2 w 12"/>
                <a:gd name="T13" fmla="*/ 11 h 15"/>
                <a:gd name="T14" fmla="*/ 0 w 12"/>
                <a:gd name="T15" fmla="*/ 8 h 15"/>
                <a:gd name="T16" fmla="*/ 0 w 12"/>
                <a:gd name="T17" fmla="*/ 2 h 15"/>
                <a:gd name="T18" fmla="*/ 2 w 12"/>
                <a:gd name="T19" fmla="*/ 0 h 15"/>
                <a:gd name="T20" fmla="*/ 7 w 12"/>
                <a:gd name="T2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5">
                  <a:moveTo>
                    <a:pt x="7" y="1"/>
                  </a:moveTo>
                  <a:cubicBezTo>
                    <a:pt x="8" y="4"/>
                    <a:pt x="9" y="6"/>
                    <a:pt x="11" y="8"/>
                  </a:cubicBezTo>
                  <a:cubicBezTo>
                    <a:pt x="12" y="9"/>
                    <a:pt x="12" y="11"/>
                    <a:pt x="11" y="12"/>
                  </a:cubicBezTo>
                  <a:cubicBezTo>
                    <a:pt x="9" y="14"/>
                    <a:pt x="7" y="15"/>
                    <a:pt x="4" y="14"/>
                  </a:cubicBezTo>
                  <a:cubicBezTo>
                    <a:pt x="3" y="14"/>
                    <a:pt x="3" y="13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0"/>
                    <a:pt x="0" y="10"/>
                    <a:pt x="0" y="8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1"/>
                    <a:pt x="5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16" name="Freeform 27"/>
            <p:cNvSpPr>
              <a:spLocks/>
            </p:cNvSpPr>
            <p:nvPr/>
          </p:nvSpPr>
          <p:spPr bwMode="auto">
            <a:xfrm>
              <a:off x="6938053" y="3125298"/>
              <a:ext cx="73026" cy="52388"/>
            </a:xfrm>
            <a:custGeom>
              <a:avLst/>
              <a:gdLst>
                <a:gd name="T0" fmla="*/ 12 w 17"/>
                <a:gd name="T1" fmla="*/ 12 h 12"/>
                <a:gd name="T2" fmla="*/ 10 w 17"/>
                <a:gd name="T3" fmla="*/ 11 h 12"/>
                <a:gd name="T4" fmla="*/ 8 w 17"/>
                <a:gd name="T5" fmla="*/ 11 h 12"/>
                <a:gd name="T6" fmla="*/ 6 w 17"/>
                <a:gd name="T7" fmla="*/ 11 h 12"/>
                <a:gd name="T8" fmla="*/ 2 w 17"/>
                <a:gd name="T9" fmla="*/ 11 h 12"/>
                <a:gd name="T10" fmla="*/ 2 w 17"/>
                <a:gd name="T11" fmla="*/ 12 h 12"/>
                <a:gd name="T12" fmla="*/ 0 w 17"/>
                <a:gd name="T13" fmla="*/ 11 h 12"/>
                <a:gd name="T14" fmla="*/ 1 w 17"/>
                <a:gd name="T15" fmla="*/ 8 h 12"/>
                <a:gd name="T16" fmla="*/ 5 w 17"/>
                <a:gd name="T17" fmla="*/ 5 h 12"/>
                <a:gd name="T18" fmla="*/ 8 w 17"/>
                <a:gd name="T19" fmla="*/ 3 h 12"/>
                <a:gd name="T20" fmla="*/ 14 w 17"/>
                <a:gd name="T21" fmla="*/ 3 h 12"/>
                <a:gd name="T22" fmla="*/ 16 w 17"/>
                <a:gd name="T23" fmla="*/ 5 h 12"/>
                <a:gd name="T24" fmla="*/ 17 w 17"/>
                <a:gd name="T25" fmla="*/ 10 h 12"/>
                <a:gd name="T26" fmla="*/ 15 w 17"/>
                <a:gd name="T27" fmla="*/ 11 h 12"/>
                <a:gd name="T28" fmla="*/ 12 w 17"/>
                <a:gd name="T2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12">
                  <a:moveTo>
                    <a:pt x="12" y="12"/>
                  </a:moveTo>
                  <a:cubicBezTo>
                    <a:pt x="11" y="12"/>
                    <a:pt x="11" y="11"/>
                    <a:pt x="10" y="11"/>
                  </a:cubicBezTo>
                  <a:cubicBezTo>
                    <a:pt x="9" y="10"/>
                    <a:pt x="9" y="10"/>
                    <a:pt x="8" y="11"/>
                  </a:cubicBezTo>
                  <a:cubicBezTo>
                    <a:pt x="7" y="12"/>
                    <a:pt x="7" y="12"/>
                    <a:pt x="6" y="11"/>
                  </a:cubicBezTo>
                  <a:cubicBezTo>
                    <a:pt x="5" y="10"/>
                    <a:pt x="4" y="10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10"/>
                    <a:pt x="0" y="9"/>
                    <a:pt x="1" y="8"/>
                  </a:cubicBezTo>
                  <a:cubicBezTo>
                    <a:pt x="2" y="7"/>
                    <a:pt x="3" y="6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11" y="0"/>
                    <a:pt x="12" y="0"/>
                    <a:pt x="14" y="3"/>
                  </a:cubicBezTo>
                  <a:cubicBezTo>
                    <a:pt x="15" y="4"/>
                    <a:pt x="15" y="4"/>
                    <a:pt x="16" y="5"/>
                  </a:cubicBezTo>
                  <a:cubicBezTo>
                    <a:pt x="17" y="6"/>
                    <a:pt x="17" y="8"/>
                    <a:pt x="17" y="10"/>
                  </a:cubicBezTo>
                  <a:cubicBezTo>
                    <a:pt x="16" y="11"/>
                    <a:pt x="16" y="11"/>
                    <a:pt x="15" y="11"/>
                  </a:cubicBezTo>
                  <a:cubicBezTo>
                    <a:pt x="14" y="12"/>
                    <a:pt x="13" y="12"/>
                    <a:pt x="12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17" name="Freeform 28"/>
            <p:cNvSpPr>
              <a:spLocks/>
            </p:cNvSpPr>
            <p:nvPr/>
          </p:nvSpPr>
          <p:spPr bwMode="auto">
            <a:xfrm>
              <a:off x="7584175" y="3890474"/>
              <a:ext cx="41275" cy="58738"/>
            </a:xfrm>
            <a:custGeom>
              <a:avLst/>
              <a:gdLst>
                <a:gd name="T0" fmla="*/ 10 w 10"/>
                <a:gd name="T1" fmla="*/ 6 h 14"/>
                <a:gd name="T2" fmla="*/ 10 w 10"/>
                <a:gd name="T3" fmla="*/ 8 h 14"/>
                <a:gd name="T4" fmla="*/ 4 w 10"/>
                <a:gd name="T5" fmla="*/ 14 h 14"/>
                <a:gd name="T6" fmla="*/ 1 w 10"/>
                <a:gd name="T7" fmla="*/ 11 h 14"/>
                <a:gd name="T8" fmla="*/ 3 w 10"/>
                <a:gd name="T9" fmla="*/ 1 h 14"/>
                <a:gd name="T10" fmla="*/ 7 w 10"/>
                <a:gd name="T11" fmla="*/ 0 h 14"/>
                <a:gd name="T12" fmla="*/ 10 w 10"/>
                <a:gd name="T13" fmla="*/ 4 h 14"/>
                <a:gd name="T14" fmla="*/ 10 w 10"/>
                <a:gd name="T15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4">
                  <a:moveTo>
                    <a:pt x="10" y="6"/>
                  </a:moveTo>
                  <a:cubicBezTo>
                    <a:pt x="10" y="7"/>
                    <a:pt x="10" y="7"/>
                    <a:pt x="10" y="8"/>
                  </a:cubicBezTo>
                  <a:cubicBezTo>
                    <a:pt x="10" y="11"/>
                    <a:pt x="8" y="14"/>
                    <a:pt x="4" y="14"/>
                  </a:cubicBezTo>
                  <a:cubicBezTo>
                    <a:pt x="3" y="14"/>
                    <a:pt x="2" y="13"/>
                    <a:pt x="1" y="11"/>
                  </a:cubicBezTo>
                  <a:cubicBezTo>
                    <a:pt x="0" y="8"/>
                    <a:pt x="1" y="3"/>
                    <a:pt x="3" y="1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1"/>
                    <a:pt x="10" y="2"/>
                    <a:pt x="10" y="4"/>
                  </a:cubicBezTo>
                  <a:cubicBezTo>
                    <a:pt x="10" y="5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7247621" y="3223723"/>
              <a:ext cx="52388" cy="38100"/>
            </a:xfrm>
            <a:custGeom>
              <a:avLst/>
              <a:gdLst>
                <a:gd name="T0" fmla="*/ 9 w 12"/>
                <a:gd name="T1" fmla="*/ 9 h 9"/>
                <a:gd name="T2" fmla="*/ 2 w 12"/>
                <a:gd name="T3" fmla="*/ 7 h 9"/>
                <a:gd name="T4" fmla="*/ 2 w 12"/>
                <a:gd name="T5" fmla="*/ 7 h 9"/>
                <a:gd name="T6" fmla="*/ 0 w 12"/>
                <a:gd name="T7" fmla="*/ 3 h 9"/>
                <a:gd name="T8" fmla="*/ 4 w 12"/>
                <a:gd name="T9" fmla="*/ 0 h 9"/>
                <a:gd name="T10" fmla="*/ 10 w 12"/>
                <a:gd name="T11" fmla="*/ 1 h 9"/>
                <a:gd name="T12" fmla="*/ 12 w 12"/>
                <a:gd name="T13" fmla="*/ 4 h 9"/>
                <a:gd name="T14" fmla="*/ 12 w 12"/>
                <a:gd name="T15" fmla="*/ 7 h 9"/>
                <a:gd name="T16" fmla="*/ 9 w 12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9">
                  <a:moveTo>
                    <a:pt x="9" y="9"/>
                  </a:moveTo>
                  <a:cubicBezTo>
                    <a:pt x="7" y="8"/>
                    <a:pt x="5" y="8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6" y="1"/>
                    <a:pt x="8" y="1"/>
                    <a:pt x="10" y="1"/>
                  </a:cubicBezTo>
                  <a:cubicBezTo>
                    <a:pt x="12" y="2"/>
                    <a:pt x="12" y="2"/>
                    <a:pt x="12" y="4"/>
                  </a:cubicBezTo>
                  <a:cubicBezTo>
                    <a:pt x="12" y="5"/>
                    <a:pt x="12" y="6"/>
                    <a:pt x="12" y="7"/>
                  </a:cubicBezTo>
                  <a:cubicBezTo>
                    <a:pt x="11" y="8"/>
                    <a:pt x="11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19" name="Freeform 30"/>
            <p:cNvSpPr>
              <a:spLocks/>
            </p:cNvSpPr>
            <p:nvPr/>
          </p:nvSpPr>
          <p:spPr bwMode="auto">
            <a:xfrm>
              <a:off x="6196682" y="4354025"/>
              <a:ext cx="46038" cy="41275"/>
            </a:xfrm>
            <a:custGeom>
              <a:avLst/>
              <a:gdLst>
                <a:gd name="T0" fmla="*/ 8 w 11"/>
                <a:gd name="T1" fmla="*/ 0 h 10"/>
                <a:gd name="T2" fmla="*/ 10 w 11"/>
                <a:gd name="T3" fmla="*/ 2 h 10"/>
                <a:gd name="T4" fmla="*/ 10 w 11"/>
                <a:gd name="T5" fmla="*/ 5 h 10"/>
                <a:gd name="T6" fmla="*/ 5 w 11"/>
                <a:gd name="T7" fmla="*/ 9 h 10"/>
                <a:gd name="T8" fmla="*/ 1 w 11"/>
                <a:gd name="T9" fmla="*/ 8 h 10"/>
                <a:gd name="T10" fmla="*/ 0 w 11"/>
                <a:gd name="T11" fmla="*/ 6 h 10"/>
                <a:gd name="T12" fmla="*/ 2 w 11"/>
                <a:gd name="T13" fmla="*/ 3 h 10"/>
                <a:gd name="T14" fmla="*/ 4 w 11"/>
                <a:gd name="T15" fmla="*/ 1 h 10"/>
                <a:gd name="T16" fmla="*/ 5 w 11"/>
                <a:gd name="T17" fmla="*/ 1 h 10"/>
                <a:gd name="T18" fmla="*/ 8 w 11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0">
                  <a:moveTo>
                    <a:pt x="8" y="0"/>
                  </a:moveTo>
                  <a:cubicBezTo>
                    <a:pt x="9" y="0"/>
                    <a:pt x="10" y="1"/>
                    <a:pt x="10" y="2"/>
                  </a:cubicBezTo>
                  <a:cubicBezTo>
                    <a:pt x="11" y="3"/>
                    <a:pt x="10" y="4"/>
                    <a:pt x="10" y="5"/>
                  </a:cubicBezTo>
                  <a:cubicBezTo>
                    <a:pt x="8" y="6"/>
                    <a:pt x="7" y="8"/>
                    <a:pt x="5" y="9"/>
                  </a:cubicBezTo>
                  <a:cubicBezTo>
                    <a:pt x="4" y="10"/>
                    <a:pt x="2" y="10"/>
                    <a:pt x="1" y="8"/>
                  </a:cubicBezTo>
                  <a:cubicBezTo>
                    <a:pt x="1" y="7"/>
                    <a:pt x="1" y="7"/>
                    <a:pt x="0" y="6"/>
                  </a:cubicBezTo>
                  <a:cubicBezTo>
                    <a:pt x="0" y="5"/>
                    <a:pt x="0" y="3"/>
                    <a:pt x="2" y="3"/>
                  </a:cubicBezTo>
                  <a:cubicBezTo>
                    <a:pt x="2" y="2"/>
                    <a:pt x="4" y="3"/>
                    <a:pt x="4" y="1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6" y="1"/>
                    <a:pt x="7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20" name="Freeform 31"/>
            <p:cNvSpPr>
              <a:spLocks/>
            </p:cNvSpPr>
            <p:nvPr/>
          </p:nvSpPr>
          <p:spPr bwMode="auto">
            <a:xfrm>
              <a:off x="7184119" y="2972898"/>
              <a:ext cx="30164" cy="60326"/>
            </a:xfrm>
            <a:custGeom>
              <a:avLst/>
              <a:gdLst>
                <a:gd name="T0" fmla="*/ 7 w 7"/>
                <a:gd name="T1" fmla="*/ 10 h 14"/>
                <a:gd name="T2" fmla="*/ 6 w 7"/>
                <a:gd name="T3" fmla="*/ 11 h 14"/>
                <a:gd name="T4" fmla="*/ 5 w 7"/>
                <a:gd name="T5" fmla="*/ 14 h 14"/>
                <a:gd name="T6" fmla="*/ 3 w 7"/>
                <a:gd name="T7" fmla="*/ 12 h 14"/>
                <a:gd name="T8" fmla="*/ 2 w 7"/>
                <a:gd name="T9" fmla="*/ 9 h 14"/>
                <a:gd name="T10" fmla="*/ 1 w 7"/>
                <a:gd name="T11" fmla="*/ 7 h 14"/>
                <a:gd name="T12" fmla="*/ 1 w 7"/>
                <a:gd name="T13" fmla="*/ 3 h 14"/>
                <a:gd name="T14" fmla="*/ 2 w 7"/>
                <a:gd name="T15" fmla="*/ 1 h 14"/>
                <a:gd name="T16" fmla="*/ 6 w 7"/>
                <a:gd name="T17" fmla="*/ 3 h 14"/>
                <a:gd name="T18" fmla="*/ 7 w 7"/>
                <a:gd name="T1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4">
                  <a:moveTo>
                    <a:pt x="7" y="10"/>
                  </a:moveTo>
                  <a:cubicBezTo>
                    <a:pt x="7" y="10"/>
                    <a:pt x="7" y="11"/>
                    <a:pt x="6" y="11"/>
                  </a:cubicBezTo>
                  <a:cubicBezTo>
                    <a:pt x="6" y="13"/>
                    <a:pt x="6" y="14"/>
                    <a:pt x="5" y="14"/>
                  </a:cubicBezTo>
                  <a:cubicBezTo>
                    <a:pt x="4" y="14"/>
                    <a:pt x="4" y="13"/>
                    <a:pt x="3" y="12"/>
                  </a:cubicBezTo>
                  <a:cubicBezTo>
                    <a:pt x="3" y="11"/>
                    <a:pt x="3" y="10"/>
                    <a:pt x="2" y="9"/>
                  </a:cubicBezTo>
                  <a:cubicBezTo>
                    <a:pt x="1" y="9"/>
                    <a:pt x="0" y="8"/>
                    <a:pt x="1" y="7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4" y="0"/>
                    <a:pt x="5" y="1"/>
                    <a:pt x="6" y="3"/>
                  </a:cubicBezTo>
                  <a:cubicBezTo>
                    <a:pt x="6" y="5"/>
                    <a:pt x="7" y="7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21" name="Freeform 32"/>
            <p:cNvSpPr>
              <a:spLocks/>
            </p:cNvSpPr>
            <p:nvPr/>
          </p:nvSpPr>
          <p:spPr bwMode="auto">
            <a:xfrm>
              <a:off x="7333346" y="3236423"/>
              <a:ext cx="33339" cy="46038"/>
            </a:xfrm>
            <a:custGeom>
              <a:avLst/>
              <a:gdLst>
                <a:gd name="T0" fmla="*/ 8 w 8"/>
                <a:gd name="T1" fmla="*/ 6 h 11"/>
                <a:gd name="T2" fmla="*/ 5 w 8"/>
                <a:gd name="T3" fmla="*/ 10 h 11"/>
                <a:gd name="T4" fmla="*/ 2 w 8"/>
                <a:gd name="T5" fmla="*/ 11 h 11"/>
                <a:gd name="T6" fmla="*/ 1 w 8"/>
                <a:gd name="T7" fmla="*/ 11 h 11"/>
                <a:gd name="T8" fmla="*/ 1 w 8"/>
                <a:gd name="T9" fmla="*/ 9 h 11"/>
                <a:gd name="T10" fmla="*/ 1 w 8"/>
                <a:gd name="T11" fmla="*/ 6 h 11"/>
                <a:gd name="T12" fmla="*/ 1 w 8"/>
                <a:gd name="T13" fmla="*/ 2 h 11"/>
                <a:gd name="T14" fmla="*/ 3 w 8"/>
                <a:gd name="T15" fmla="*/ 0 h 11"/>
                <a:gd name="T16" fmla="*/ 8 w 8"/>
                <a:gd name="T1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1">
                  <a:moveTo>
                    <a:pt x="8" y="6"/>
                  </a:moveTo>
                  <a:cubicBezTo>
                    <a:pt x="8" y="8"/>
                    <a:pt x="7" y="9"/>
                    <a:pt x="5" y="10"/>
                  </a:cubicBezTo>
                  <a:cubicBezTo>
                    <a:pt x="4" y="10"/>
                    <a:pt x="3" y="10"/>
                    <a:pt x="2" y="11"/>
                  </a:cubicBezTo>
                  <a:cubicBezTo>
                    <a:pt x="2" y="11"/>
                    <a:pt x="2" y="11"/>
                    <a:pt x="1" y="11"/>
                  </a:cubicBezTo>
                  <a:cubicBezTo>
                    <a:pt x="1" y="10"/>
                    <a:pt x="0" y="10"/>
                    <a:pt x="1" y="9"/>
                  </a:cubicBezTo>
                  <a:cubicBezTo>
                    <a:pt x="1" y="8"/>
                    <a:pt x="1" y="7"/>
                    <a:pt x="1" y="6"/>
                  </a:cubicBezTo>
                  <a:cubicBezTo>
                    <a:pt x="1" y="4"/>
                    <a:pt x="1" y="3"/>
                    <a:pt x="1" y="2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" y="0"/>
                    <a:pt x="8" y="3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22" name="Freeform 33"/>
            <p:cNvSpPr>
              <a:spLocks/>
            </p:cNvSpPr>
            <p:nvPr/>
          </p:nvSpPr>
          <p:spPr bwMode="auto">
            <a:xfrm>
              <a:off x="6587212" y="4488964"/>
              <a:ext cx="28576" cy="63501"/>
            </a:xfrm>
            <a:custGeom>
              <a:avLst/>
              <a:gdLst>
                <a:gd name="T0" fmla="*/ 6 w 7"/>
                <a:gd name="T1" fmla="*/ 3 h 15"/>
                <a:gd name="T2" fmla="*/ 6 w 7"/>
                <a:gd name="T3" fmla="*/ 8 h 15"/>
                <a:gd name="T4" fmla="*/ 6 w 7"/>
                <a:gd name="T5" fmla="*/ 12 h 15"/>
                <a:gd name="T6" fmla="*/ 7 w 7"/>
                <a:gd name="T7" fmla="*/ 14 h 15"/>
                <a:gd name="T8" fmla="*/ 7 w 7"/>
                <a:gd name="T9" fmla="*/ 15 h 15"/>
                <a:gd name="T10" fmla="*/ 7 w 7"/>
                <a:gd name="T11" fmla="*/ 15 h 15"/>
                <a:gd name="T12" fmla="*/ 4 w 7"/>
                <a:gd name="T13" fmla="*/ 11 h 15"/>
                <a:gd name="T14" fmla="*/ 0 w 7"/>
                <a:gd name="T15" fmla="*/ 3 h 15"/>
                <a:gd name="T16" fmla="*/ 0 w 7"/>
                <a:gd name="T17" fmla="*/ 2 h 15"/>
                <a:gd name="T18" fmla="*/ 1 w 7"/>
                <a:gd name="T19" fmla="*/ 0 h 15"/>
                <a:gd name="T20" fmla="*/ 4 w 7"/>
                <a:gd name="T21" fmla="*/ 0 h 15"/>
                <a:gd name="T22" fmla="*/ 6 w 7"/>
                <a:gd name="T23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15">
                  <a:moveTo>
                    <a:pt x="6" y="3"/>
                  </a:moveTo>
                  <a:cubicBezTo>
                    <a:pt x="5" y="4"/>
                    <a:pt x="5" y="6"/>
                    <a:pt x="6" y="8"/>
                  </a:cubicBezTo>
                  <a:cubicBezTo>
                    <a:pt x="6" y="9"/>
                    <a:pt x="5" y="10"/>
                    <a:pt x="6" y="12"/>
                  </a:cubicBezTo>
                  <a:cubicBezTo>
                    <a:pt x="6" y="13"/>
                    <a:pt x="7" y="13"/>
                    <a:pt x="7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5" y="14"/>
                    <a:pt x="4" y="12"/>
                    <a:pt x="4" y="11"/>
                  </a:cubicBezTo>
                  <a:cubicBezTo>
                    <a:pt x="2" y="8"/>
                    <a:pt x="2" y="5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1"/>
                    <a:pt x="6" y="1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23" name="Freeform 34"/>
            <p:cNvSpPr>
              <a:spLocks/>
            </p:cNvSpPr>
            <p:nvPr/>
          </p:nvSpPr>
          <p:spPr bwMode="auto">
            <a:xfrm>
              <a:off x="6828515" y="3372948"/>
              <a:ext cx="33339" cy="50800"/>
            </a:xfrm>
            <a:custGeom>
              <a:avLst/>
              <a:gdLst>
                <a:gd name="T0" fmla="*/ 8 w 8"/>
                <a:gd name="T1" fmla="*/ 1 h 12"/>
                <a:gd name="T2" fmla="*/ 8 w 8"/>
                <a:gd name="T3" fmla="*/ 3 h 12"/>
                <a:gd name="T4" fmla="*/ 7 w 8"/>
                <a:gd name="T5" fmla="*/ 8 h 12"/>
                <a:gd name="T6" fmla="*/ 6 w 8"/>
                <a:gd name="T7" fmla="*/ 10 h 12"/>
                <a:gd name="T8" fmla="*/ 2 w 8"/>
                <a:gd name="T9" fmla="*/ 11 h 12"/>
                <a:gd name="T10" fmla="*/ 2 w 8"/>
                <a:gd name="T11" fmla="*/ 6 h 12"/>
                <a:gd name="T12" fmla="*/ 7 w 8"/>
                <a:gd name="T13" fmla="*/ 0 h 12"/>
                <a:gd name="T14" fmla="*/ 8 w 8"/>
                <a:gd name="T15" fmla="*/ 0 h 12"/>
                <a:gd name="T16" fmla="*/ 8 w 8"/>
                <a:gd name="T1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2">
                  <a:moveTo>
                    <a:pt x="8" y="1"/>
                  </a:moveTo>
                  <a:cubicBezTo>
                    <a:pt x="8" y="2"/>
                    <a:pt x="8" y="2"/>
                    <a:pt x="8" y="3"/>
                  </a:cubicBezTo>
                  <a:cubicBezTo>
                    <a:pt x="8" y="4"/>
                    <a:pt x="7" y="6"/>
                    <a:pt x="7" y="8"/>
                  </a:cubicBezTo>
                  <a:cubicBezTo>
                    <a:pt x="6" y="8"/>
                    <a:pt x="6" y="9"/>
                    <a:pt x="6" y="10"/>
                  </a:cubicBezTo>
                  <a:cubicBezTo>
                    <a:pt x="5" y="11"/>
                    <a:pt x="4" y="12"/>
                    <a:pt x="2" y="11"/>
                  </a:cubicBezTo>
                  <a:cubicBezTo>
                    <a:pt x="1" y="9"/>
                    <a:pt x="0" y="8"/>
                    <a:pt x="2" y="6"/>
                  </a:cubicBezTo>
                  <a:cubicBezTo>
                    <a:pt x="3" y="4"/>
                    <a:pt x="5" y="2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8" y="0"/>
                    <a:pt x="8" y="1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24" name="Freeform 35"/>
            <p:cNvSpPr>
              <a:spLocks/>
            </p:cNvSpPr>
            <p:nvPr/>
          </p:nvSpPr>
          <p:spPr bwMode="auto">
            <a:xfrm>
              <a:off x="7074580" y="3228486"/>
              <a:ext cx="30164" cy="58738"/>
            </a:xfrm>
            <a:custGeom>
              <a:avLst/>
              <a:gdLst>
                <a:gd name="T0" fmla="*/ 1 w 7"/>
                <a:gd name="T1" fmla="*/ 0 h 14"/>
                <a:gd name="T2" fmla="*/ 2 w 7"/>
                <a:gd name="T3" fmla="*/ 0 h 14"/>
                <a:gd name="T4" fmla="*/ 4 w 7"/>
                <a:gd name="T5" fmla="*/ 3 h 14"/>
                <a:gd name="T6" fmla="*/ 6 w 7"/>
                <a:gd name="T7" fmla="*/ 8 h 14"/>
                <a:gd name="T8" fmla="*/ 7 w 7"/>
                <a:gd name="T9" fmla="*/ 10 h 14"/>
                <a:gd name="T10" fmla="*/ 6 w 7"/>
                <a:gd name="T11" fmla="*/ 13 h 14"/>
                <a:gd name="T12" fmla="*/ 3 w 7"/>
                <a:gd name="T13" fmla="*/ 12 h 14"/>
                <a:gd name="T14" fmla="*/ 2 w 7"/>
                <a:gd name="T15" fmla="*/ 9 h 14"/>
                <a:gd name="T16" fmla="*/ 0 w 7"/>
                <a:gd name="T17" fmla="*/ 1 h 14"/>
                <a:gd name="T18" fmla="*/ 1 w 7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4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3" y="1"/>
                    <a:pt x="3" y="2"/>
                    <a:pt x="4" y="3"/>
                  </a:cubicBezTo>
                  <a:cubicBezTo>
                    <a:pt x="4" y="5"/>
                    <a:pt x="5" y="7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4" y="13"/>
                    <a:pt x="3" y="12"/>
                  </a:cubicBezTo>
                  <a:cubicBezTo>
                    <a:pt x="2" y="11"/>
                    <a:pt x="2" y="10"/>
                    <a:pt x="2" y="9"/>
                  </a:cubicBezTo>
                  <a:cubicBezTo>
                    <a:pt x="1" y="7"/>
                    <a:pt x="0" y="4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25" name="Freeform 36"/>
            <p:cNvSpPr>
              <a:spLocks/>
            </p:cNvSpPr>
            <p:nvPr/>
          </p:nvSpPr>
          <p:spPr bwMode="auto">
            <a:xfrm>
              <a:off x="7820715" y="4625488"/>
              <a:ext cx="47625" cy="28575"/>
            </a:xfrm>
            <a:custGeom>
              <a:avLst/>
              <a:gdLst>
                <a:gd name="T0" fmla="*/ 9 w 11"/>
                <a:gd name="T1" fmla="*/ 7 h 7"/>
                <a:gd name="T2" fmla="*/ 2 w 11"/>
                <a:gd name="T3" fmla="*/ 3 h 7"/>
                <a:gd name="T4" fmla="*/ 0 w 11"/>
                <a:gd name="T5" fmla="*/ 1 h 7"/>
                <a:gd name="T6" fmla="*/ 0 w 11"/>
                <a:gd name="T7" fmla="*/ 0 h 7"/>
                <a:gd name="T8" fmla="*/ 0 w 11"/>
                <a:gd name="T9" fmla="*/ 0 h 7"/>
                <a:gd name="T10" fmla="*/ 1 w 11"/>
                <a:gd name="T11" fmla="*/ 0 h 7"/>
                <a:gd name="T12" fmla="*/ 10 w 11"/>
                <a:gd name="T13" fmla="*/ 4 h 7"/>
                <a:gd name="T14" fmla="*/ 10 w 11"/>
                <a:gd name="T15" fmla="*/ 5 h 7"/>
                <a:gd name="T16" fmla="*/ 10 w 11"/>
                <a:gd name="T17" fmla="*/ 6 h 7"/>
                <a:gd name="T18" fmla="*/ 9 w 11"/>
                <a:gd name="T1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7">
                  <a:moveTo>
                    <a:pt x="9" y="7"/>
                  </a:moveTo>
                  <a:cubicBezTo>
                    <a:pt x="6" y="6"/>
                    <a:pt x="4" y="6"/>
                    <a:pt x="2" y="3"/>
                  </a:cubicBezTo>
                  <a:cubicBezTo>
                    <a:pt x="2" y="2"/>
                    <a:pt x="1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2"/>
                    <a:pt x="10" y="4"/>
                  </a:cubicBezTo>
                  <a:cubicBezTo>
                    <a:pt x="10" y="4"/>
                    <a:pt x="10" y="5"/>
                    <a:pt x="10" y="5"/>
                  </a:cubicBezTo>
                  <a:cubicBezTo>
                    <a:pt x="11" y="5"/>
                    <a:pt x="10" y="6"/>
                    <a:pt x="10" y="6"/>
                  </a:cubicBezTo>
                  <a:cubicBezTo>
                    <a:pt x="9" y="6"/>
                    <a:pt x="9" y="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26" name="Freeform 37"/>
            <p:cNvSpPr>
              <a:spLocks/>
            </p:cNvSpPr>
            <p:nvPr/>
          </p:nvSpPr>
          <p:spPr bwMode="auto">
            <a:xfrm>
              <a:off x="7536549" y="4392125"/>
              <a:ext cx="25401" cy="41275"/>
            </a:xfrm>
            <a:custGeom>
              <a:avLst/>
              <a:gdLst>
                <a:gd name="T0" fmla="*/ 2 w 6"/>
                <a:gd name="T1" fmla="*/ 9 h 10"/>
                <a:gd name="T2" fmla="*/ 0 w 6"/>
                <a:gd name="T3" fmla="*/ 8 h 10"/>
                <a:gd name="T4" fmla="*/ 1 w 6"/>
                <a:gd name="T5" fmla="*/ 4 h 10"/>
                <a:gd name="T6" fmla="*/ 1 w 6"/>
                <a:gd name="T7" fmla="*/ 2 h 10"/>
                <a:gd name="T8" fmla="*/ 1 w 6"/>
                <a:gd name="T9" fmla="*/ 1 h 10"/>
                <a:gd name="T10" fmla="*/ 1 w 6"/>
                <a:gd name="T11" fmla="*/ 0 h 10"/>
                <a:gd name="T12" fmla="*/ 1 w 6"/>
                <a:gd name="T13" fmla="*/ 0 h 10"/>
                <a:gd name="T14" fmla="*/ 6 w 6"/>
                <a:gd name="T15" fmla="*/ 5 h 10"/>
                <a:gd name="T16" fmla="*/ 6 w 6"/>
                <a:gd name="T17" fmla="*/ 6 h 10"/>
                <a:gd name="T18" fmla="*/ 2 w 6"/>
                <a:gd name="T19" fmla="*/ 9 h 10"/>
                <a:gd name="T20" fmla="*/ 2 w 6"/>
                <a:gd name="T21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0">
                  <a:moveTo>
                    <a:pt x="2" y="9"/>
                  </a:moveTo>
                  <a:cubicBezTo>
                    <a:pt x="1" y="10"/>
                    <a:pt x="1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4"/>
                    <a:pt x="2" y="3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2"/>
                    <a:pt x="4" y="3"/>
                    <a:pt x="6" y="5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6" y="8"/>
                    <a:pt x="4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27" name="Freeform 38"/>
            <p:cNvSpPr>
              <a:spLocks/>
            </p:cNvSpPr>
            <p:nvPr/>
          </p:nvSpPr>
          <p:spPr bwMode="auto">
            <a:xfrm>
              <a:off x="7468286" y="4149238"/>
              <a:ext cx="34926" cy="38100"/>
            </a:xfrm>
            <a:custGeom>
              <a:avLst/>
              <a:gdLst>
                <a:gd name="T0" fmla="*/ 1 w 8"/>
                <a:gd name="T1" fmla="*/ 9 h 9"/>
                <a:gd name="T2" fmla="*/ 0 w 8"/>
                <a:gd name="T3" fmla="*/ 8 h 9"/>
                <a:gd name="T4" fmla="*/ 6 w 8"/>
                <a:gd name="T5" fmla="*/ 0 h 9"/>
                <a:gd name="T6" fmla="*/ 7 w 8"/>
                <a:gd name="T7" fmla="*/ 1 h 9"/>
                <a:gd name="T8" fmla="*/ 7 w 8"/>
                <a:gd name="T9" fmla="*/ 3 h 9"/>
                <a:gd name="T10" fmla="*/ 2 w 8"/>
                <a:gd name="T11" fmla="*/ 9 h 9"/>
                <a:gd name="T12" fmla="*/ 1 w 8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1" y="9"/>
                  </a:moveTo>
                  <a:cubicBezTo>
                    <a:pt x="1" y="9"/>
                    <a:pt x="0" y="8"/>
                    <a:pt x="0" y="8"/>
                  </a:cubicBezTo>
                  <a:cubicBezTo>
                    <a:pt x="1" y="4"/>
                    <a:pt x="3" y="1"/>
                    <a:pt x="6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5"/>
                    <a:pt x="4" y="7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28" name="Freeform 39"/>
            <p:cNvSpPr>
              <a:spLocks/>
            </p:cNvSpPr>
            <p:nvPr/>
          </p:nvSpPr>
          <p:spPr bwMode="auto">
            <a:xfrm>
              <a:off x="8631939" y="3431686"/>
              <a:ext cx="30164" cy="33338"/>
            </a:xfrm>
            <a:custGeom>
              <a:avLst/>
              <a:gdLst>
                <a:gd name="T0" fmla="*/ 4 w 7"/>
                <a:gd name="T1" fmla="*/ 8 h 8"/>
                <a:gd name="T2" fmla="*/ 1 w 7"/>
                <a:gd name="T3" fmla="*/ 3 h 8"/>
                <a:gd name="T4" fmla="*/ 4 w 7"/>
                <a:gd name="T5" fmla="*/ 0 h 8"/>
                <a:gd name="T6" fmla="*/ 5 w 7"/>
                <a:gd name="T7" fmla="*/ 1 h 8"/>
                <a:gd name="T8" fmla="*/ 5 w 7"/>
                <a:gd name="T9" fmla="*/ 2 h 8"/>
                <a:gd name="T10" fmla="*/ 6 w 7"/>
                <a:gd name="T11" fmla="*/ 5 h 8"/>
                <a:gd name="T12" fmla="*/ 7 w 7"/>
                <a:gd name="T13" fmla="*/ 7 h 8"/>
                <a:gd name="T14" fmla="*/ 6 w 7"/>
                <a:gd name="T15" fmla="*/ 8 h 8"/>
                <a:gd name="T16" fmla="*/ 5 w 7"/>
                <a:gd name="T17" fmla="*/ 8 h 8"/>
                <a:gd name="T18" fmla="*/ 4 w 7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8">
                  <a:moveTo>
                    <a:pt x="4" y="8"/>
                  </a:moveTo>
                  <a:cubicBezTo>
                    <a:pt x="0" y="8"/>
                    <a:pt x="0" y="6"/>
                    <a:pt x="1" y="3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4" y="0"/>
                    <a:pt x="4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4" y="4"/>
                    <a:pt x="5" y="5"/>
                    <a:pt x="6" y="5"/>
                  </a:cubicBezTo>
                  <a:cubicBezTo>
                    <a:pt x="7" y="5"/>
                    <a:pt x="7" y="6"/>
                    <a:pt x="7" y="7"/>
                  </a:cubicBezTo>
                  <a:cubicBezTo>
                    <a:pt x="7" y="7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29" name="Freeform 40"/>
            <p:cNvSpPr>
              <a:spLocks/>
            </p:cNvSpPr>
            <p:nvPr/>
          </p:nvSpPr>
          <p:spPr bwMode="auto">
            <a:xfrm>
              <a:off x="5966491" y="4260363"/>
              <a:ext cx="38101" cy="20637"/>
            </a:xfrm>
            <a:custGeom>
              <a:avLst/>
              <a:gdLst>
                <a:gd name="T0" fmla="*/ 6 w 9"/>
                <a:gd name="T1" fmla="*/ 0 h 5"/>
                <a:gd name="T2" fmla="*/ 7 w 9"/>
                <a:gd name="T3" fmla="*/ 0 h 5"/>
                <a:gd name="T4" fmla="*/ 8 w 9"/>
                <a:gd name="T5" fmla="*/ 3 h 5"/>
                <a:gd name="T6" fmla="*/ 5 w 9"/>
                <a:gd name="T7" fmla="*/ 5 h 5"/>
                <a:gd name="T8" fmla="*/ 1 w 9"/>
                <a:gd name="T9" fmla="*/ 3 h 5"/>
                <a:gd name="T10" fmla="*/ 1 w 9"/>
                <a:gd name="T11" fmla="*/ 1 h 5"/>
                <a:gd name="T12" fmla="*/ 6 w 9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6" y="0"/>
                  </a:moveTo>
                  <a:cubicBezTo>
                    <a:pt x="6" y="0"/>
                    <a:pt x="7" y="0"/>
                    <a:pt x="7" y="0"/>
                  </a:cubicBezTo>
                  <a:cubicBezTo>
                    <a:pt x="8" y="1"/>
                    <a:pt x="9" y="2"/>
                    <a:pt x="8" y="3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3" y="5"/>
                    <a:pt x="2" y="4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30" name="Freeform 41"/>
            <p:cNvSpPr>
              <a:spLocks/>
            </p:cNvSpPr>
            <p:nvPr/>
          </p:nvSpPr>
          <p:spPr bwMode="auto">
            <a:xfrm>
              <a:off x="7092044" y="3426923"/>
              <a:ext cx="25401" cy="30163"/>
            </a:xfrm>
            <a:custGeom>
              <a:avLst/>
              <a:gdLst>
                <a:gd name="T0" fmla="*/ 2 w 6"/>
                <a:gd name="T1" fmla="*/ 0 h 7"/>
                <a:gd name="T2" fmla="*/ 4 w 6"/>
                <a:gd name="T3" fmla="*/ 1 h 7"/>
                <a:gd name="T4" fmla="*/ 5 w 6"/>
                <a:gd name="T5" fmla="*/ 4 h 7"/>
                <a:gd name="T6" fmla="*/ 3 w 6"/>
                <a:gd name="T7" fmla="*/ 7 h 7"/>
                <a:gd name="T8" fmla="*/ 0 w 6"/>
                <a:gd name="T9" fmla="*/ 3 h 7"/>
                <a:gd name="T10" fmla="*/ 1 w 6"/>
                <a:gd name="T11" fmla="*/ 1 h 7"/>
                <a:gd name="T12" fmla="*/ 2 w 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2" y="0"/>
                  </a:moveTo>
                  <a:cubicBezTo>
                    <a:pt x="3" y="0"/>
                    <a:pt x="4" y="0"/>
                    <a:pt x="4" y="1"/>
                  </a:cubicBezTo>
                  <a:cubicBezTo>
                    <a:pt x="5" y="2"/>
                    <a:pt x="5" y="3"/>
                    <a:pt x="5" y="4"/>
                  </a:cubicBezTo>
                  <a:cubicBezTo>
                    <a:pt x="6" y="6"/>
                    <a:pt x="4" y="7"/>
                    <a:pt x="3" y="7"/>
                  </a:cubicBezTo>
                  <a:cubicBezTo>
                    <a:pt x="1" y="7"/>
                    <a:pt x="0" y="6"/>
                    <a:pt x="0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31" name="Freeform 42"/>
            <p:cNvSpPr>
              <a:spLocks/>
            </p:cNvSpPr>
            <p:nvPr/>
          </p:nvSpPr>
          <p:spPr bwMode="auto">
            <a:xfrm>
              <a:off x="8601775" y="2714135"/>
              <a:ext cx="17463" cy="42863"/>
            </a:xfrm>
            <a:custGeom>
              <a:avLst/>
              <a:gdLst>
                <a:gd name="T0" fmla="*/ 0 w 4"/>
                <a:gd name="T1" fmla="*/ 2 h 10"/>
                <a:gd name="T2" fmla="*/ 0 w 4"/>
                <a:gd name="T3" fmla="*/ 0 h 10"/>
                <a:gd name="T4" fmla="*/ 1 w 4"/>
                <a:gd name="T5" fmla="*/ 0 h 10"/>
                <a:gd name="T6" fmla="*/ 2 w 4"/>
                <a:gd name="T7" fmla="*/ 1 h 10"/>
                <a:gd name="T8" fmla="*/ 4 w 4"/>
                <a:gd name="T9" fmla="*/ 8 h 10"/>
                <a:gd name="T10" fmla="*/ 4 w 4"/>
                <a:gd name="T11" fmla="*/ 9 h 10"/>
                <a:gd name="T12" fmla="*/ 2 w 4"/>
                <a:gd name="T13" fmla="*/ 9 h 10"/>
                <a:gd name="T14" fmla="*/ 0 w 4"/>
                <a:gd name="T15" fmla="*/ 5 h 10"/>
                <a:gd name="T16" fmla="*/ 0 w 4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0">
                  <a:moveTo>
                    <a:pt x="0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3" y="3"/>
                    <a:pt x="4" y="5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3" y="10"/>
                    <a:pt x="2" y="9"/>
                    <a:pt x="2" y="9"/>
                  </a:cubicBezTo>
                  <a:cubicBezTo>
                    <a:pt x="1" y="8"/>
                    <a:pt x="1" y="6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32" name="Freeform 43"/>
            <p:cNvSpPr>
              <a:spLocks/>
            </p:cNvSpPr>
            <p:nvPr/>
          </p:nvSpPr>
          <p:spPr bwMode="auto">
            <a:xfrm>
              <a:off x="6909478" y="3203085"/>
              <a:ext cx="25401" cy="28575"/>
            </a:xfrm>
            <a:custGeom>
              <a:avLst/>
              <a:gdLst>
                <a:gd name="T0" fmla="*/ 3 w 6"/>
                <a:gd name="T1" fmla="*/ 7 h 7"/>
                <a:gd name="T2" fmla="*/ 2 w 6"/>
                <a:gd name="T3" fmla="*/ 6 h 7"/>
                <a:gd name="T4" fmla="*/ 0 w 6"/>
                <a:gd name="T5" fmla="*/ 3 h 7"/>
                <a:gd name="T6" fmla="*/ 2 w 6"/>
                <a:gd name="T7" fmla="*/ 0 h 7"/>
                <a:gd name="T8" fmla="*/ 2 w 6"/>
                <a:gd name="T9" fmla="*/ 0 h 7"/>
                <a:gd name="T10" fmla="*/ 5 w 6"/>
                <a:gd name="T11" fmla="*/ 4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2" y="6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5" y="2"/>
                    <a:pt x="5" y="4"/>
                  </a:cubicBezTo>
                  <a:cubicBezTo>
                    <a:pt x="6" y="5"/>
                    <a:pt x="5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33" name="Freeform 44"/>
            <p:cNvSpPr>
              <a:spLocks/>
            </p:cNvSpPr>
            <p:nvPr/>
          </p:nvSpPr>
          <p:spPr bwMode="auto">
            <a:xfrm>
              <a:off x="7533374" y="4174637"/>
              <a:ext cx="15875" cy="34925"/>
            </a:xfrm>
            <a:custGeom>
              <a:avLst/>
              <a:gdLst>
                <a:gd name="T0" fmla="*/ 0 w 4"/>
                <a:gd name="T1" fmla="*/ 5 h 8"/>
                <a:gd name="T2" fmla="*/ 0 w 4"/>
                <a:gd name="T3" fmla="*/ 1 h 8"/>
                <a:gd name="T4" fmla="*/ 3 w 4"/>
                <a:gd name="T5" fmla="*/ 1 h 8"/>
                <a:gd name="T6" fmla="*/ 4 w 4"/>
                <a:gd name="T7" fmla="*/ 3 h 8"/>
                <a:gd name="T8" fmla="*/ 2 w 4"/>
                <a:gd name="T9" fmla="*/ 8 h 8"/>
                <a:gd name="T10" fmla="*/ 1 w 4"/>
                <a:gd name="T11" fmla="*/ 8 h 8"/>
                <a:gd name="T12" fmla="*/ 0 w 4"/>
                <a:gd name="T1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0" y="5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" y="1"/>
                    <a:pt x="4" y="2"/>
                    <a:pt x="4" y="3"/>
                  </a:cubicBezTo>
                  <a:cubicBezTo>
                    <a:pt x="4" y="4"/>
                    <a:pt x="3" y="6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0" y="7"/>
                    <a:pt x="0" y="6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34" name="Freeform 45"/>
            <p:cNvSpPr>
              <a:spLocks/>
            </p:cNvSpPr>
            <p:nvPr/>
          </p:nvSpPr>
          <p:spPr bwMode="auto">
            <a:xfrm>
              <a:off x="7133319" y="3206262"/>
              <a:ext cx="25401" cy="22226"/>
            </a:xfrm>
            <a:custGeom>
              <a:avLst/>
              <a:gdLst>
                <a:gd name="T0" fmla="*/ 3 w 6"/>
                <a:gd name="T1" fmla="*/ 5 h 5"/>
                <a:gd name="T2" fmla="*/ 1 w 6"/>
                <a:gd name="T3" fmla="*/ 4 h 5"/>
                <a:gd name="T4" fmla="*/ 0 w 6"/>
                <a:gd name="T5" fmla="*/ 2 h 5"/>
                <a:gd name="T6" fmla="*/ 2 w 6"/>
                <a:gd name="T7" fmla="*/ 0 h 5"/>
                <a:gd name="T8" fmla="*/ 6 w 6"/>
                <a:gd name="T9" fmla="*/ 3 h 5"/>
                <a:gd name="T10" fmla="*/ 6 w 6"/>
                <a:gd name="T11" fmla="*/ 4 h 5"/>
                <a:gd name="T12" fmla="*/ 3 w 6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3" y="5"/>
                  </a:moveTo>
                  <a:cubicBezTo>
                    <a:pt x="2" y="5"/>
                    <a:pt x="1" y="4"/>
                    <a:pt x="1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6" y="3"/>
                  </a:cubicBezTo>
                  <a:cubicBezTo>
                    <a:pt x="6" y="3"/>
                    <a:pt x="6" y="4"/>
                    <a:pt x="6" y="4"/>
                  </a:cubicBezTo>
                  <a:cubicBezTo>
                    <a:pt x="5" y="4"/>
                    <a:pt x="4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35" name="Freeform 46"/>
            <p:cNvSpPr>
              <a:spLocks/>
            </p:cNvSpPr>
            <p:nvPr/>
          </p:nvSpPr>
          <p:spPr bwMode="auto">
            <a:xfrm>
              <a:off x="7571474" y="5401777"/>
              <a:ext cx="33339" cy="17463"/>
            </a:xfrm>
            <a:custGeom>
              <a:avLst/>
              <a:gdLst>
                <a:gd name="T0" fmla="*/ 2 w 8"/>
                <a:gd name="T1" fmla="*/ 0 h 4"/>
                <a:gd name="T2" fmla="*/ 8 w 8"/>
                <a:gd name="T3" fmla="*/ 2 h 4"/>
                <a:gd name="T4" fmla="*/ 7 w 8"/>
                <a:gd name="T5" fmla="*/ 3 h 4"/>
                <a:gd name="T6" fmla="*/ 0 w 8"/>
                <a:gd name="T7" fmla="*/ 2 h 4"/>
                <a:gd name="T8" fmla="*/ 0 w 8"/>
                <a:gd name="T9" fmla="*/ 1 h 4"/>
                <a:gd name="T10" fmla="*/ 1 w 8"/>
                <a:gd name="T11" fmla="*/ 0 h 4"/>
                <a:gd name="T12" fmla="*/ 2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2" y="0"/>
                  </a:moveTo>
                  <a:cubicBezTo>
                    <a:pt x="4" y="0"/>
                    <a:pt x="6" y="0"/>
                    <a:pt x="8" y="2"/>
                  </a:cubicBezTo>
                  <a:cubicBezTo>
                    <a:pt x="8" y="2"/>
                    <a:pt x="8" y="3"/>
                    <a:pt x="7" y="3"/>
                  </a:cubicBezTo>
                  <a:cubicBezTo>
                    <a:pt x="5" y="4"/>
                    <a:pt x="2" y="4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36" name="Freeform 47"/>
            <p:cNvSpPr>
              <a:spLocks/>
            </p:cNvSpPr>
            <p:nvPr/>
          </p:nvSpPr>
          <p:spPr bwMode="auto">
            <a:xfrm>
              <a:off x="7820715" y="4714388"/>
              <a:ext cx="38101" cy="30163"/>
            </a:xfrm>
            <a:custGeom>
              <a:avLst/>
              <a:gdLst>
                <a:gd name="T0" fmla="*/ 2 w 9"/>
                <a:gd name="T1" fmla="*/ 5 h 7"/>
                <a:gd name="T2" fmla="*/ 0 w 9"/>
                <a:gd name="T3" fmla="*/ 3 h 7"/>
                <a:gd name="T4" fmla="*/ 0 w 9"/>
                <a:gd name="T5" fmla="*/ 1 h 7"/>
                <a:gd name="T6" fmla="*/ 1 w 9"/>
                <a:gd name="T7" fmla="*/ 0 h 7"/>
                <a:gd name="T8" fmla="*/ 1 w 9"/>
                <a:gd name="T9" fmla="*/ 0 h 7"/>
                <a:gd name="T10" fmla="*/ 5 w 9"/>
                <a:gd name="T11" fmla="*/ 3 h 7"/>
                <a:gd name="T12" fmla="*/ 7 w 9"/>
                <a:gd name="T13" fmla="*/ 3 h 7"/>
                <a:gd name="T14" fmla="*/ 9 w 9"/>
                <a:gd name="T15" fmla="*/ 4 h 7"/>
                <a:gd name="T16" fmla="*/ 8 w 9"/>
                <a:gd name="T17" fmla="*/ 6 h 7"/>
                <a:gd name="T18" fmla="*/ 6 w 9"/>
                <a:gd name="T19" fmla="*/ 7 h 7"/>
                <a:gd name="T20" fmla="*/ 2 w 9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7">
                  <a:moveTo>
                    <a:pt x="2" y="5"/>
                  </a:moveTo>
                  <a:cubicBezTo>
                    <a:pt x="1" y="4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3"/>
                    <a:pt x="4" y="3"/>
                    <a:pt x="5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8" y="3"/>
                    <a:pt x="8" y="3"/>
                    <a:pt x="9" y="4"/>
                  </a:cubicBezTo>
                  <a:cubicBezTo>
                    <a:pt x="9" y="5"/>
                    <a:pt x="8" y="5"/>
                    <a:pt x="8" y="6"/>
                  </a:cubicBezTo>
                  <a:cubicBezTo>
                    <a:pt x="8" y="7"/>
                    <a:pt x="7" y="7"/>
                    <a:pt x="6" y="7"/>
                  </a:cubicBezTo>
                  <a:cubicBezTo>
                    <a:pt x="5" y="6"/>
                    <a:pt x="3" y="6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37" name="Freeform 48"/>
            <p:cNvSpPr>
              <a:spLocks/>
            </p:cNvSpPr>
            <p:nvPr/>
          </p:nvSpPr>
          <p:spPr bwMode="auto">
            <a:xfrm>
              <a:off x="7769914" y="5398602"/>
              <a:ext cx="34926" cy="15875"/>
            </a:xfrm>
            <a:custGeom>
              <a:avLst/>
              <a:gdLst>
                <a:gd name="T0" fmla="*/ 8 w 8"/>
                <a:gd name="T1" fmla="*/ 3 h 4"/>
                <a:gd name="T2" fmla="*/ 2 w 8"/>
                <a:gd name="T3" fmla="*/ 4 h 4"/>
                <a:gd name="T4" fmla="*/ 1 w 8"/>
                <a:gd name="T5" fmla="*/ 3 h 4"/>
                <a:gd name="T6" fmla="*/ 0 w 8"/>
                <a:gd name="T7" fmla="*/ 2 h 4"/>
                <a:gd name="T8" fmla="*/ 1 w 8"/>
                <a:gd name="T9" fmla="*/ 1 h 4"/>
                <a:gd name="T10" fmla="*/ 5 w 8"/>
                <a:gd name="T11" fmla="*/ 1 h 4"/>
                <a:gd name="T12" fmla="*/ 8 w 8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8" y="3"/>
                  </a:moveTo>
                  <a:cubicBezTo>
                    <a:pt x="5" y="3"/>
                    <a:pt x="4" y="4"/>
                    <a:pt x="2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6" y="2"/>
                    <a:pt x="7" y="2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38" name="Freeform 49"/>
            <p:cNvSpPr>
              <a:spLocks/>
            </p:cNvSpPr>
            <p:nvPr/>
          </p:nvSpPr>
          <p:spPr bwMode="auto">
            <a:xfrm>
              <a:off x="7630213" y="3898412"/>
              <a:ext cx="25401" cy="22226"/>
            </a:xfrm>
            <a:custGeom>
              <a:avLst/>
              <a:gdLst>
                <a:gd name="T0" fmla="*/ 4 w 6"/>
                <a:gd name="T1" fmla="*/ 5 h 5"/>
                <a:gd name="T2" fmla="*/ 2 w 6"/>
                <a:gd name="T3" fmla="*/ 5 h 5"/>
                <a:gd name="T4" fmla="*/ 1 w 6"/>
                <a:gd name="T5" fmla="*/ 2 h 5"/>
                <a:gd name="T6" fmla="*/ 2 w 6"/>
                <a:gd name="T7" fmla="*/ 1 h 5"/>
                <a:gd name="T8" fmla="*/ 5 w 6"/>
                <a:gd name="T9" fmla="*/ 2 h 5"/>
                <a:gd name="T10" fmla="*/ 6 w 6"/>
                <a:gd name="T11" fmla="*/ 4 h 5"/>
                <a:gd name="T12" fmla="*/ 4 w 6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4" y="5"/>
                  </a:moveTo>
                  <a:cubicBezTo>
                    <a:pt x="3" y="5"/>
                    <a:pt x="2" y="5"/>
                    <a:pt x="2" y="5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3" y="1"/>
                    <a:pt x="4" y="2"/>
                    <a:pt x="5" y="2"/>
                  </a:cubicBezTo>
                  <a:cubicBezTo>
                    <a:pt x="5" y="3"/>
                    <a:pt x="6" y="3"/>
                    <a:pt x="6" y="4"/>
                  </a:cubicBezTo>
                  <a:cubicBezTo>
                    <a:pt x="5" y="5"/>
                    <a:pt x="5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39" name="Freeform 50"/>
            <p:cNvSpPr>
              <a:spLocks/>
            </p:cNvSpPr>
            <p:nvPr/>
          </p:nvSpPr>
          <p:spPr bwMode="auto">
            <a:xfrm>
              <a:off x="8631939" y="3325324"/>
              <a:ext cx="7938" cy="55563"/>
            </a:xfrm>
            <a:custGeom>
              <a:avLst/>
              <a:gdLst>
                <a:gd name="T0" fmla="*/ 2 w 2"/>
                <a:gd name="T1" fmla="*/ 5 h 13"/>
                <a:gd name="T2" fmla="*/ 2 w 2"/>
                <a:gd name="T3" fmla="*/ 11 h 13"/>
                <a:gd name="T4" fmla="*/ 2 w 2"/>
                <a:gd name="T5" fmla="*/ 12 h 13"/>
                <a:gd name="T6" fmla="*/ 2 w 2"/>
                <a:gd name="T7" fmla="*/ 13 h 13"/>
                <a:gd name="T8" fmla="*/ 1 w 2"/>
                <a:gd name="T9" fmla="*/ 12 h 13"/>
                <a:gd name="T10" fmla="*/ 1 w 2"/>
                <a:gd name="T11" fmla="*/ 11 h 13"/>
                <a:gd name="T12" fmla="*/ 0 w 2"/>
                <a:gd name="T13" fmla="*/ 5 h 13"/>
                <a:gd name="T14" fmla="*/ 0 w 2"/>
                <a:gd name="T15" fmla="*/ 3 h 13"/>
                <a:gd name="T16" fmla="*/ 1 w 2"/>
                <a:gd name="T17" fmla="*/ 0 h 13"/>
                <a:gd name="T18" fmla="*/ 2 w 2"/>
                <a:gd name="T19" fmla="*/ 3 h 13"/>
                <a:gd name="T20" fmla="*/ 2 w 2"/>
                <a:gd name="T2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13">
                  <a:moveTo>
                    <a:pt x="2" y="5"/>
                  </a:moveTo>
                  <a:cubicBezTo>
                    <a:pt x="2" y="7"/>
                    <a:pt x="2" y="9"/>
                    <a:pt x="2" y="11"/>
                  </a:cubicBezTo>
                  <a:cubicBezTo>
                    <a:pt x="2" y="11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1" y="12"/>
                    <a:pt x="1" y="12"/>
                  </a:cubicBezTo>
                  <a:cubicBezTo>
                    <a:pt x="1" y="12"/>
                    <a:pt x="1" y="11"/>
                    <a:pt x="1" y="11"/>
                  </a:cubicBezTo>
                  <a:cubicBezTo>
                    <a:pt x="1" y="9"/>
                    <a:pt x="1" y="7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2"/>
                    <a:pt x="0" y="0"/>
                    <a:pt x="1" y="0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2" y="4"/>
                    <a:pt x="2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40" name="Freeform 51"/>
            <p:cNvSpPr>
              <a:spLocks/>
            </p:cNvSpPr>
            <p:nvPr/>
          </p:nvSpPr>
          <p:spPr bwMode="auto">
            <a:xfrm>
              <a:off x="6912653" y="3304686"/>
              <a:ext cx="22226" cy="17463"/>
            </a:xfrm>
            <a:custGeom>
              <a:avLst/>
              <a:gdLst>
                <a:gd name="T0" fmla="*/ 3 w 5"/>
                <a:gd name="T1" fmla="*/ 4 h 4"/>
                <a:gd name="T2" fmla="*/ 0 w 5"/>
                <a:gd name="T3" fmla="*/ 3 h 4"/>
                <a:gd name="T4" fmla="*/ 0 w 5"/>
                <a:gd name="T5" fmla="*/ 1 h 4"/>
                <a:gd name="T6" fmla="*/ 4 w 5"/>
                <a:gd name="T7" fmla="*/ 1 h 4"/>
                <a:gd name="T8" fmla="*/ 5 w 5"/>
                <a:gd name="T9" fmla="*/ 2 h 4"/>
                <a:gd name="T10" fmla="*/ 3 w 5"/>
                <a:gd name="T11" fmla="*/ 4 h 4"/>
                <a:gd name="T12" fmla="*/ 3 w 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3" y="0"/>
                    <a:pt x="4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3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41" name="Freeform 52"/>
            <p:cNvSpPr>
              <a:spLocks/>
            </p:cNvSpPr>
            <p:nvPr/>
          </p:nvSpPr>
          <p:spPr bwMode="auto">
            <a:xfrm>
              <a:off x="5963316" y="4493726"/>
              <a:ext cx="25401" cy="25400"/>
            </a:xfrm>
            <a:custGeom>
              <a:avLst/>
              <a:gdLst>
                <a:gd name="T0" fmla="*/ 4 w 6"/>
                <a:gd name="T1" fmla="*/ 0 h 6"/>
                <a:gd name="T2" fmla="*/ 6 w 6"/>
                <a:gd name="T3" fmla="*/ 1 h 6"/>
                <a:gd name="T4" fmla="*/ 4 w 6"/>
                <a:gd name="T5" fmla="*/ 4 h 6"/>
                <a:gd name="T6" fmla="*/ 1 w 6"/>
                <a:gd name="T7" fmla="*/ 6 h 6"/>
                <a:gd name="T8" fmla="*/ 0 w 6"/>
                <a:gd name="T9" fmla="*/ 5 h 6"/>
                <a:gd name="T10" fmla="*/ 0 w 6"/>
                <a:gd name="T11" fmla="*/ 5 h 6"/>
                <a:gd name="T12" fmla="*/ 3 w 6"/>
                <a:gd name="T13" fmla="*/ 1 h 6"/>
                <a:gd name="T14" fmla="*/ 4 w 6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cubicBezTo>
                    <a:pt x="5" y="0"/>
                    <a:pt x="6" y="1"/>
                    <a:pt x="6" y="1"/>
                  </a:cubicBezTo>
                  <a:cubicBezTo>
                    <a:pt x="5" y="2"/>
                    <a:pt x="5" y="3"/>
                    <a:pt x="4" y="4"/>
                  </a:cubicBezTo>
                  <a:cubicBezTo>
                    <a:pt x="3" y="5"/>
                    <a:pt x="2" y="5"/>
                    <a:pt x="1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2" y="3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42" name="Freeform 53"/>
            <p:cNvSpPr>
              <a:spLocks/>
            </p:cNvSpPr>
            <p:nvPr/>
          </p:nvSpPr>
          <p:spPr bwMode="auto">
            <a:xfrm>
              <a:off x="6222081" y="4327038"/>
              <a:ext cx="20638" cy="22226"/>
            </a:xfrm>
            <a:custGeom>
              <a:avLst/>
              <a:gdLst>
                <a:gd name="T0" fmla="*/ 5 w 5"/>
                <a:gd name="T1" fmla="*/ 3 h 5"/>
                <a:gd name="T2" fmla="*/ 5 w 5"/>
                <a:gd name="T3" fmla="*/ 4 h 5"/>
                <a:gd name="T4" fmla="*/ 1 w 5"/>
                <a:gd name="T5" fmla="*/ 5 h 5"/>
                <a:gd name="T6" fmla="*/ 1 w 5"/>
                <a:gd name="T7" fmla="*/ 4 h 5"/>
                <a:gd name="T8" fmla="*/ 3 w 5"/>
                <a:gd name="T9" fmla="*/ 1 h 5"/>
                <a:gd name="T10" fmla="*/ 4 w 5"/>
                <a:gd name="T11" fmla="*/ 1 h 5"/>
                <a:gd name="T12" fmla="*/ 5 w 5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5" y="3"/>
                  </a:moveTo>
                  <a:cubicBezTo>
                    <a:pt x="5" y="3"/>
                    <a:pt x="5" y="4"/>
                    <a:pt x="5" y="4"/>
                  </a:cubicBezTo>
                  <a:cubicBezTo>
                    <a:pt x="4" y="5"/>
                    <a:pt x="2" y="5"/>
                    <a:pt x="1" y="5"/>
                  </a:cubicBezTo>
                  <a:cubicBezTo>
                    <a:pt x="1" y="5"/>
                    <a:pt x="0" y="4"/>
                    <a:pt x="1" y="4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4" y="1"/>
                    <a:pt x="5" y="2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43" name="Freeform 54"/>
            <p:cNvSpPr>
              <a:spLocks/>
            </p:cNvSpPr>
            <p:nvPr/>
          </p:nvSpPr>
          <p:spPr bwMode="auto">
            <a:xfrm>
              <a:off x="7549250" y="3834912"/>
              <a:ext cx="17463" cy="25400"/>
            </a:xfrm>
            <a:custGeom>
              <a:avLst/>
              <a:gdLst>
                <a:gd name="T0" fmla="*/ 1 w 4"/>
                <a:gd name="T1" fmla="*/ 6 h 6"/>
                <a:gd name="T2" fmla="*/ 0 w 4"/>
                <a:gd name="T3" fmla="*/ 4 h 6"/>
                <a:gd name="T4" fmla="*/ 3 w 4"/>
                <a:gd name="T5" fmla="*/ 0 h 6"/>
                <a:gd name="T6" fmla="*/ 3 w 4"/>
                <a:gd name="T7" fmla="*/ 0 h 6"/>
                <a:gd name="T8" fmla="*/ 4 w 4"/>
                <a:gd name="T9" fmla="*/ 0 h 6"/>
                <a:gd name="T10" fmla="*/ 4 w 4"/>
                <a:gd name="T11" fmla="*/ 0 h 6"/>
                <a:gd name="T12" fmla="*/ 1 w 4"/>
                <a:gd name="T13" fmla="*/ 5 h 6"/>
                <a:gd name="T14" fmla="*/ 1 w 4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6">
                  <a:moveTo>
                    <a:pt x="1" y="6"/>
                  </a:moveTo>
                  <a:cubicBezTo>
                    <a:pt x="0" y="5"/>
                    <a:pt x="0" y="5"/>
                    <a:pt x="0" y="4"/>
                  </a:cubicBezTo>
                  <a:cubicBezTo>
                    <a:pt x="1" y="3"/>
                    <a:pt x="2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3" y="4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44" name="Freeform 55"/>
            <p:cNvSpPr>
              <a:spLocks/>
            </p:cNvSpPr>
            <p:nvPr/>
          </p:nvSpPr>
          <p:spPr bwMode="auto">
            <a:xfrm>
              <a:off x="8104882" y="2599835"/>
              <a:ext cx="17463" cy="20638"/>
            </a:xfrm>
            <a:custGeom>
              <a:avLst/>
              <a:gdLst>
                <a:gd name="T0" fmla="*/ 1 w 4"/>
                <a:gd name="T1" fmla="*/ 0 h 5"/>
                <a:gd name="T2" fmla="*/ 4 w 4"/>
                <a:gd name="T3" fmla="*/ 3 h 5"/>
                <a:gd name="T4" fmla="*/ 3 w 4"/>
                <a:gd name="T5" fmla="*/ 4 h 5"/>
                <a:gd name="T6" fmla="*/ 0 w 4"/>
                <a:gd name="T7" fmla="*/ 4 h 5"/>
                <a:gd name="T8" fmla="*/ 0 w 4"/>
                <a:gd name="T9" fmla="*/ 1 h 5"/>
                <a:gd name="T10" fmla="*/ 1 w 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2" y="0"/>
                    <a:pt x="4" y="2"/>
                    <a:pt x="4" y="3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2" y="5"/>
                    <a:pt x="1" y="5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45" name="Freeform 56"/>
            <p:cNvSpPr>
              <a:spLocks/>
            </p:cNvSpPr>
            <p:nvPr/>
          </p:nvSpPr>
          <p:spPr bwMode="auto">
            <a:xfrm>
              <a:off x="7541312" y="3376123"/>
              <a:ext cx="12700" cy="25400"/>
            </a:xfrm>
            <a:custGeom>
              <a:avLst/>
              <a:gdLst>
                <a:gd name="T0" fmla="*/ 3 w 3"/>
                <a:gd name="T1" fmla="*/ 3 h 6"/>
                <a:gd name="T2" fmla="*/ 3 w 3"/>
                <a:gd name="T3" fmla="*/ 5 h 6"/>
                <a:gd name="T4" fmla="*/ 1 w 3"/>
                <a:gd name="T5" fmla="*/ 5 h 6"/>
                <a:gd name="T6" fmla="*/ 0 w 3"/>
                <a:gd name="T7" fmla="*/ 4 h 6"/>
                <a:gd name="T8" fmla="*/ 0 w 3"/>
                <a:gd name="T9" fmla="*/ 3 h 6"/>
                <a:gd name="T10" fmla="*/ 2 w 3"/>
                <a:gd name="T11" fmla="*/ 0 h 6"/>
                <a:gd name="T12" fmla="*/ 3 w 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6">
                  <a:moveTo>
                    <a:pt x="3" y="3"/>
                  </a:moveTo>
                  <a:cubicBezTo>
                    <a:pt x="3" y="4"/>
                    <a:pt x="3" y="4"/>
                    <a:pt x="3" y="5"/>
                  </a:cubicBezTo>
                  <a:cubicBezTo>
                    <a:pt x="2" y="5"/>
                    <a:pt x="2" y="6"/>
                    <a:pt x="1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2" y="0"/>
                  </a:cubicBezTo>
                  <a:cubicBezTo>
                    <a:pt x="3" y="1"/>
                    <a:pt x="2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46" name="Freeform 57"/>
            <p:cNvSpPr>
              <a:spLocks/>
            </p:cNvSpPr>
            <p:nvPr/>
          </p:nvSpPr>
          <p:spPr bwMode="auto">
            <a:xfrm>
              <a:off x="7673076" y="3253886"/>
              <a:ext cx="20638" cy="15875"/>
            </a:xfrm>
            <a:custGeom>
              <a:avLst/>
              <a:gdLst>
                <a:gd name="T0" fmla="*/ 5 w 5"/>
                <a:gd name="T1" fmla="*/ 2 h 4"/>
                <a:gd name="T2" fmla="*/ 3 w 5"/>
                <a:gd name="T3" fmla="*/ 4 h 4"/>
                <a:gd name="T4" fmla="*/ 0 w 5"/>
                <a:gd name="T5" fmla="*/ 2 h 4"/>
                <a:gd name="T6" fmla="*/ 0 w 5"/>
                <a:gd name="T7" fmla="*/ 1 h 4"/>
                <a:gd name="T8" fmla="*/ 1 w 5"/>
                <a:gd name="T9" fmla="*/ 0 h 4"/>
                <a:gd name="T10" fmla="*/ 3 w 5"/>
                <a:gd name="T11" fmla="*/ 1 h 4"/>
                <a:gd name="T12" fmla="*/ 5 w 5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5" y="2"/>
                  </a:moveTo>
                  <a:cubicBezTo>
                    <a:pt x="5" y="3"/>
                    <a:pt x="4" y="4"/>
                    <a:pt x="3" y="4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4" y="1"/>
                    <a:pt x="4" y="1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47" name="Freeform 58"/>
            <p:cNvSpPr>
              <a:spLocks/>
            </p:cNvSpPr>
            <p:nvPr/>
          </p:nvSpPr>
          <p:spPr bwMode="auto">
            <a:xfrm>
              <a:off x="8627176" y="2764935"/>
              <a:ext cx="17463" cy="20638"/>
            </a:xfrm>
            <a:custGeom>
              <a:avLst/>
              <a:gdLst>
                <a:gd name="T0" fmla="*/ 4 w 4"/>
                <a:gd name="T1" fmla="*/ 4 h 5"/>
                <a:gd name="T2" fmla="*/ 4 w 4"/>
                <a:gd name="T3" fmla="*/ 4 h 5"/>
                <a:gd name="T4" fmla="*/ 3 w 4"/>
                <a:gd name="T5" fmla="*/ 4 h 5"/>
                <a:gd name="T6" fmla="*/ 0 w 4"/>
                <a:gd name="T7" fmla="*/ 2 h 5"/>
                <a:gd name="T8" fmla="*/ 1 w 4"/>
                <a:gd name="T9" fmla="*/ 0 h 5"/>
                <a:gd name="T10" fmla="*/ 2 w 4"/>
                <a:gd name="T11" fmla="*/ 0 h 5"/>
                <a:gd name="T12" fmla="*/ 4 w 4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5"/>
                    <a:pt x="3" y="4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4" y="2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48" name="Freeform 59"/>
            <p:cNvSpPr>
              <a:spLocks/>
            </p:cNvSpPr>
            <p:nvPr/>
          </p:nvSpPr>
          <p:spPr bwMode="auto">
            <a:xfrm>
              <a:off x="7460348" y="4004774"/>
              <a:ext cx="17463" cy="22226"/>
            </a:xfrm>
            <a:custGeom>
              <a:avLst/>
              <a:gdLst>
                <a:gd name="T0" fmla="*/ 4 w 4"/>
                <a:gd name="T1" fmla="*/ 5 h 5"/>
                <a:gd name="T2" fmla="*/ 3 w 4"/>
                <a:gd name="T3" fmla="*/ 5 h 5"/>
                <a:gd name="T4" fmla="*/ 2 w 4"/>
                <a:gd name="T5" fmla="*/ 5 h 5"/>
                <a:gd name="T6" fmla="*/ 0 w 4"/>
                <a:gd name="T7" fmla="*/ 1 h 5"/>
                <a:gd name="T8" fmla="*/ 0 w 4"/>
                <a:gd name="T9" fmla="*/ 0 h 5"/>
                <a:gd name="T10" fmla="*/ 1 w 4"/>
                <a:gd name="T11" fmla="*/ 0 h 5"/>
                <a:gd name="T12" fmla="*/ 4 w 4"/>
                <a:gd name="T13" fmla="*/ 4 h 5"/>
                <a:gd name="T14" fmla="*/ 4 w 4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1" y="4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1"/>
                    <a:pt x="3" y="3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49" name="Freeform 60"/>
            <p:cNvSpPr>
              <a:spLocks/>
            </p:cNvSpPr>
            <p:nvPr/>
          </p:nvSpPr>
          <p:spPr bwMode="auto">
            <a:xfrm>
              <a:off x="7566711" y="5257314"/>
              <a:ext cx="12700" cy="25400"/>
            </a:xfrm>
            <a:custGeom>
              <a:avLst/>
              <a:gdLst>
                <a:gd name="T0" fmla="*/ 1 w 3"/>
                <a:gd name="T1" fmla="*/ 0 h 6"/>
                <a:gd name="T2" fmla="*/ 2 w 3"/>
                <a:gd name="T3" fmla="*/ 1 h 6"/>
                <a:gd name="T4" fmla="*/ 3 w 3"/>
                <a:gd name="T5" fmla="*/ 6 h 6"/>
                <a:gd name="T6" fmla="*/ 3 w 3"/>
                <a:gd name="T7" fmla="*/ 6 h 6"/>
                <a:gd name="T8" fmla="*/ 3 w 3"/>
                <a:gd name="T9" fmla="*/ 6 h 6"/>
                <a:gd name="T10" fmla="*/ 0 w 3"/>
                <a:gd name="T11" fmla="*/ 3 h 6"/>
                <a:gd name="T12" fmla="*/ 1 w 3"/>
                <a:gd name="T13" fmla="*/ 1 h 6"/>
                <a:gd name="T14" fmla="*/ 1 w 3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6">
                  <a:moveTo>
                    <a:pt x="1" y="0"/>
                  </a:moveTo>
                  <a:cubicBezTo>
                    <a:pt x="1" y="0"/>
                    <a:pt x="2" y="0"/>
                    <a:pt x="2" y="1"/>
                  </a:cubicBezTo>
                  <a:cubicBezTo>
                    <a:pt x="3" y="2"/>
                    <a:pt x="3" y="4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5"/>
                    <a:pt x="1" y="4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50" name="Freeform 61"/>
            <p:cNvSpPr>
              <a:spLocks/>
            </p:cNvSpPr>
            <p:nvPr/>
          </p:nvSpPr>
          <p:spPr bwMode="auto">
            <a:xfrm>
              <a:off x="7800077" y="4196863"/>
              <a:ext cx="12700" cy="20638"/>
            </a:xfrm>
            <a:custGeom>
              <a:avLst/>
              <a:gdLst>
                <a:gd name="T0" fmla="*/ 3 w 3"/>
                <a:gd name="T1" fmla="*/ 3 h 5"/>
                <a:gd name="T2" fmla="*/ 2 w 3"/>
                <a:gd name="T3" fmla="*/ 5 h 5"/>
                <a:gd name="T4" fmla="*/ 1 w 3"/>
                <a:gd name="T5" fmla="*/ 4 h 5"/>
                <a:gd name="T6" fmla="*/ 0 w 3"/>
                <a:gd name="T7" fmla="*/ 2 h 5"/>
                <a:gd name="T8" fmla="*/ 1 w 3"/>
                <a:gd name="T9" fmla="*/ 0 h 5"/>
                <a:gd name="T10" fmla="*/ 2 w 3"/>
                <a:gd name="T11" fmla="*/ 0 h 5"/>
                <a:gd name="T12" fmla="*/ 3 w 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">
                  <a:moveTo>
                    <a:pt x="3" y="3"/>
                  </a:moveTo>
                  <a:cubicBezTo>
                    <a:pt x="3" y="4"/>
                    <a:pt x="3" y="4"/>
                    <a:pt x="2" y="5"/>
                  </a:cubicBezTo>
                  <a:cubicBezTo>
                    <a:pt x="2" y="5"/>
                    <a:pt x="1" y="5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51" name="Freeform 62"/>
            <p:cNvSpPr>
              <a:spLocks/>
            </p:cNvSpPr>
            <p:nvPr/>
          </p:nvSpPr>
          <p:spPr bwMode="auto">
            <a:xfrm>
              <a:off x="7584175" y="3826974"/>
              <a:ext cx="15875" cy="17463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4 h 4"/>
                <a:gd name="T4" fmla="*/ 1 w 4"/>
                <a:gd name="T5" fmla="*/ 3 h 4"/>
                <a:gd name="T6" fmla="*/ 2 w 4"/>
                <a:gd name="T7" fmla="*/ 0 h 4"/>
                <a:gd name="T8" fmla="*/ 4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4" y="2"/>
                    <a:pt x="3" y="3"/>
                    <a:pt x="2" y="4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52" name="Freeform 63"/>
            <p:cNvSpPr>
              <a:spLocks/>
            </p:cNvSpPr>
            <p:nvPr/>
          </p:nvSpPr>
          <p:spPr bwMode="auto">
            <a:xfrm>
              <a:off x="8619238" y="3164985"/>
              <a:ext cx="17463" cy="15875"/>
            </a:xfrm>
            <a:custGeom>
              <a:avLst/>
              <a:gdLst>
                <a:gd name="T0" fmla="*/ 4 w 4"/>
                <a:gd name="T1" fmla="*/ 2 h 4"/>
                <a:gd name="T2" fmla="*/ 3 w 4"/>
                <a:gd name="T3" fmla="*/ 4 h 4"/>
                <a:gd name="T4" fmla="*/ 0 w 4"/>
                <a:gd name="T5" fmla="*/ 2 h 4"/>
                <a:gd name="T6" fmla="*/ 2 w 4"/>
                <a:gd name="T7" fmla="*/ 0 h 4"/>
                <a:gd name="T8" fmla="*/ 4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2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53" name="Freeform 64"/>
            <p:cNvSpPr>
              <a:spLocks/>
            </p:cNvSpPr>
            <p:nvPr/>
          </p:nvSpPr>
          <p:spPr bwMode="auto">
            <a:xfrm>
              <a:off x="7566711" y="4123837"/>
              <a:ext cx="17463" cy="20638"/>
            </a:xfrm>
            <a:custGeom>
              <a:avLst/>
              <a:gdLst>
                <a:gd name="T0" fmla="*/ 4 w 4"/>
                <a:gd name="T1" fmla="*/ 3 h 5"/>
                <a:gd name="T2" fmla="*/ 2 w 4"/>
                <a:gd name="T3" fmla="*/ 4 h 5"/>
                <a:gd name="T4" fmla="*/ 0 w 4"/>
                <a:gd name="T5" fmla="*/ 2 h 5"/>
                <a:gd name="T6" fmla="*/ 0 w 4"/>
                <a:gd name="T7" fmla="*/ 1 h 5"/>
                <a:gd name="T8" fmla="*/ 4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4" y="4"/>
                    <a:pt x="3" y="5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2" y="0"/>
                    <a:pt x="4" y="2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54" name="Freeform 65"/>
            <p:cNvSpPr>
              <a:spLocks/>
            </p:cNvSpPr>
            <p:nvPr/>
          </p:nvSpPr>
          <p:spPr bwMode="auto">
            <a:xfrm>
              <a:off x="7622276" y="3869838"/>
              <a:ext cx="12700" cy="15875"/>
            </a:xfrm>
            <a:custGeom>
              <a:avLst/>
              <a:gdLst>
                <a:gd name="T0" fmla="*/ 0 w 3"/>
                <a:gd name="T1" fmla="*/ 0 h 4"/>
                <a:gd name="T2" fmla="*/ 1 w 3"/>
                <a:gd name="T3" fmla="*/ 0 h 4"/>
                <a:gd name="T4" fmla="*/ 2 w 3"/>
                <a:gd name="T5" fmla="*/ 2 h 4"/>
                <a:gd name="T6" fmla="*/ 2 w 3"/>
                <a:gd name="T7" fmla="*/ 4 h 4"/>
                <a:gd name="T8" fmla="*/ 0 w 3"/>
                <a:gd name="T9" fmla="*/ 3 h 4"/>
                <a:gd name="T10" fmla="*/ 0 w 3"/>
                <a:gd name="T11" fmla="*/ 1 h 4"/>
                <a:gd name="T12" fmla="*/ 0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3" y="3"/>
                    <a:pt x="3" y="4"/>
                    <a:pt x="2" y="4"/>
                  </a:cubicBezTo>
                  <a:cubicBezTo>
                    <a:pt x="1" y="4"/>
                    <a:pt x="1" y="4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55" name="Freeform 66"/>
            <p:cNvSpPr>
              <a:spLocks/>
            </p:cNvSpPr>
            <p:nvPr/>
          </p:nvSpPr>
          <p:spPr bwMode="auto">
            <a:xfrm>
              <a:off x="7168245" y="3847612"/>
              <a:ext cx="12700" cy="17463"/>
            </a:xfrm>
            <a:custGeom>
              <a:avLst/>
              <a:gdLst>
                <a:gd name="T0" fmla="*/ 0 w 3"/>
                <a:gd name="T1" fmla="*/ 2 h 4"/>
                <a:gd name="T2" fmla="*/ 1 w 3"/>
                <a:gd name="T3" fmla="*/ 1 h 4"/>
                <a:gd name="T4" fmla="*/ 2 w 3"/>
                <a:gd name="T5" fmla="*/ 0 h 4"/>
                <a:gd name="T6" fmla="*/ 3 w 3"/>
                <a:gd name="T7" fmla="*/ 2 h 4"/>
                <a:gd name="T8" fmla="*/ 2 w 3"/>
                <a:gd name="T9" fmla="*/ 4 h 4"/>
                <a:gd name="T10" fmla="*/ 1 w 3"/>
                <a:gd name="T11" fmla="*/ 4 h 4"/>
                <a:gd name="T12" fmla="*/ 0 w 3"/>
                <a:gd name="T13" fmla="*/ 4 h 4"/>
                <a:gd name="T14" fmla="*/ 0 w 3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3" y="1"/>
                    <a:pt x="3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56" name="Freeform 67"/>
            <p:cNvSpPr>
              <a:spLocks/>
            </p:cNvSpPr>
            <p:nvPr/>
          </p:nvSpPr>
          <p:spPr bwMode="auto">
            <a:xfrm>
              <a:off x="8619238" y="3109422"/>
              <a:ext cx="12700" cy="20638"/>
            </a:xfrm>
            <a:custGeom>
              <a:avLst/>
              <a:gdLst>
                <a:gd name="T0" fmla="*/ 3 w 3"/>
                <a:gd name="T1" fmla="*/ 3 h 5"/>
                <a:gd name="T2" fmla="*/ 3 w 3"/>
                <a:gd name="T3" fmla="*/ 4 h 5"/>
                <a:gd name="T4" fmla="*/ 2 w 3"/>
                <a:gd name="T5" fmla="*/ 5 h 5"/>
                <a:gd name="T6" fmla="*/ 1 w 3"/>
                <a:gd name="T7" fmla="*/ 5 h 5"/>
                <a:gd name="T8" fmla="*/ 0 w 3"/>
                <a:gd name="T9" fmla="*/ 3 h 5"/>
                <a:gd name="T10" fmla="*/ 2 w 3"/>
                <a:gd name="T11" fmla="*/ 0 h 5"/>
                <a:gd name="T12" fmla="*/ 2 w 3"/>
                <a:gd name="T13" fmla="*/ 0 h 5"/>
                <a:gd name="T14" fmla="*/ 2 w 3"/>
                <a:gd name="T15" fmla="*/ 1 h 5"/>
                <a:gd name="T16" fmla="*/ 3 w 3"/>
                <a:gd name="T1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5">
                  <a:moveTo>
                    <a:pt x="3" y="3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57" name="Freeform 68"/>
            <p:cNvSpPr>
              <a:spLocks/>
            </p:cNvSpPr>
            <p:nvPr/>
          </p:nvSpPr>
          <p:spPr bwMode="auto">
            <a:xfrm>
              <a:off x="7868340" y="5558941"/>
              <a:ext cx="12700" cy="17463"/>
            </a:xfrm>
            <a:custGeom>
              <a:avLst/>
              <a:gdLst>
                <a:gd name="T0" fmla="*/ 1 w 3"/>
                <a:gd name="T1" fmla="*/ 4 h 4"/>
                <a:gd name="T2" fmla="*/ 0 w 3"/>
                <a:gd name="T3" fmla="*/ 3 h 4"/>
                <a:gd name="T4" fmla="*/ 1 w 3"/>
                <a:gd name="T5" fmla="*/ 0 h 4"/>
                <a:gd name="T6" fmla="*/ 3 w 3"/>
                <a:gd name="T7" fmla="*/ 1 h 4"/>
                <a:gd name="T8" fmla="*/ 1 w 3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1"/>
                    <a:pt x="1" y="0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3" y="3"/>
                    <a:pt x="2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58" name="Freeform 69"/>
            <p:cNvSpPr>
              <a:spLocks/>
            </p:cNvSpPr>
            <p:nvPr/>
          </p:nvSpPr>
          <p:spPr bwMode="auto">
            <a:xfrm>
              <a:off x="7269845" y="3385648"/>
              <a:ext cx="12700" cy="15875"/>
            </a:xfrm>
            <a:custGeom>
              <a:avLst/>
              <a:gdLst>
                <a:gd name="T0" fmla="*/ 3 w 3"/>
                <a:gd name="T1" fmla="*/ 3 h 4"/>
                <a:gd name="T2" fmla="*/ 2 w 3"/>
                <a:gd name="T3" fmla="*/ 4 h 4"/>
                <a:gd name="T4" fmla="*/ 1 w 3"/>
                <a:gd name="T5" fmla="*/ 3 h 4"/>
                <a:gd name="T6" fmla="*/ 0 w 3"/>
                <a:gd name="T7" fmla="*/ 0 h 4"/>
                <a:gd name="T8" fmla="*/ 1 w 3"/>
                <a:gd name="T9" fmla="*/ 0 h 4"/>
                <a:gd name="T10" fmla="*/ 2 w 3"/>
                <a:gd name="T11" fmla="*/ 0 h 4"/>
                <a:gd name="T12" fmla="*/ 3 w 3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3"/>
                  </a:moveTo>
                  <a:cubicBezTo>
                    <a:pt x="3" y="3"/>
                    <a:pt x="3" y="4"/>
                    <a:pt x="2" y="4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59" name="Freeform 70"/>
            <p:cNvSpPr>
              <a:spLocks/>
            </p:cNvSpPr>
            <p:nvPr/>
          </p:nvSpPr>
          <p:spPr bwMode="auto">
            <a:xfrm>
              <a:off x="8627176" y="2709372"/>
              <a:ext cx="9525" cy="25400"/>
            </a:xfrm>
            <a:custGeom>
              <a:avLst/>
              <a:gdLst>
                <a:gd name="T0" fmla="*/ 0 w 2"/>
                <a:gd name="T1" fmla="*/ 0 h 6"/>
                <a:gd name="T2" fmla="*/ 0 w 2"/>
                <a:gd name="T3" fmla="*/ 0 h 6"/>
                <a:gd name="T4" fmla="*/ 0 w 2"/>
                <a:gd name="T5" fmla="*/ 0 h 6"/>
                <a:gd name="T6" fmla="*/ 2 w 2"/>
                <a:gd name="T7" fmla="*/ 6 h 6"/>
                <a:gd name="T8" fmla="*/ 2 w 2"/>
                <a:gd name="T9" fmla="*/ 6 h 6"/>
                <a:gd name="T10" fmla="*/ 1 w 2"/>
                <a:gd name="T11" fmla="*/ 6 h 6"/>
                <a:gd name="T12" fmla="*/ 0 w 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4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0" y="4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60" name="Freeform 71"/>
            <p:cNvSpPr>
              <a:spLocks/>
            </p:cNvSpPr>
            <p:nvPr/>
          </p:nvSpPr>
          <p:spPr bwMode="auto">
            <a:xfrm>
              <a:off x="7558775" y="3809512"/>
              <a:ext cx="15875" cy="17463"/>
            </a:xfrm>
            <a:custGeom>
              <a:avLst/>
              <a:gdLst>
                <a:gd name="T0" fmla="*/ 4 w 4"/>
                <a:gd name="T1" fmla="*/ 1 h 4"/>
                <a:gd name="T2" fmla="*/ 4 w 4"/>
                <a:gd name="T3" fmla="*/ 2 h 4"/>
                <a:gd name="T4" fmla="*/ 2 w 4"/>
                <a:gd name="T5" fmla="*/ 4 h 4"/>
                <a:gd name="T6" fmla="*/ 1 w 4"/>
                <a:gd name="T7" fmla="*/ 3 h 4"/>
                <a:gd name="T8" fmla="*/ 1 w 4"/>
                <a:gd name="T9" fmla="*/ 2 h 4"/>
                <a:gd name="T10" fmla="*/ 3 w 4"/>
                <a:gd name="T11" fmla="*/ 0 h 4"/>
                <a:gd name="T12" fmla="*/ 4 w 4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4" y="1"/>
                  </a:moveTo>
                  <a:cubicBezTo>
                    <a:pt x="4" y="1"/>
                    <a:pt x="4" y="2"/>
                    <a:pt x="4" y="2"/>
                  </a:cubicBezTo>
                  <a:cubicBezTo>
                    <a:pt x="3" y="3"/>
                    <a:pt x="2" y="3"/>
                    <a:pt x="2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0"/>
                    <a:pt x="4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61" name="Freeform 72"/>
            <p:cNvSpPr>
              <a:spLocks/>
            </p:cNvSpPr>
            <p:nvPr/>
          </p:nvSpPr>
          <p:spPr bwMode="auto">
            <a:xfrm>
              <a:off x="8649399" y="3215786"/>
              <a:ext cx="12700" cy="20638"/>
            </a:xfrm>
            <a:custGeom>
              <a:avLst/>
              <a:gdLst>
                <a:gd name="T0" fmla="*/ 3 w 3"/>
                <a:gd name="T1" fmla="*/ 2 h 5"/>
                <a:gd name="T2" fmla="*/ 2 w 3"/>
                <a:gd name="T3" fmla="*/ 3 h 5"/>
                <a:gd name="T4" fmla="*/ 1 w 3"/>
                <a:gd name="T5" fmla="*/ 5 h 5"/>
                <a:gd name="T6" fmla="*/ 0 w 3"/>
                <a:gd name="T7" fmla="*/ 3 h 5"/>
                <a:gd name="T8" fmla="*/ 1 w 3"/>
                <a:gd name="T9" fmla="*/ 1 h 5"/>
                <a:gd name="T10" fmla="*/ 2 w 3"/>
                <a:gd name="T11" fmla="*/ 0 h 5"/>
                <a:gd name="T12" fmla="*/ 2 w 3"/>
                <a:gd name="T13" fmla="*/ 1 h 5"/>
                <a:gd name="T14" fmla="*/ 3 w 3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5">
                  <a:moveTo>
                    <a:pt x="3" y="2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3" y="1"/>
                    <a:pt x="2" y="1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62" name="Freeform 73"/>
            <p:cNvSpPr>
              <a:spLocks/>
            </p:cNvSpPr>
            <p:nvPr/>
          </p:nvSpPr>
          <p:spPr bwMode="auto">
            <a:xfrm>
              <a:off x="7693711" y="3249123"/>
              <a:ext cx="22226" cy="17463"/>
            </a:xfrm>
            <a:custGeom>
              <a:avLst/>
              <a:gdLst>
                <a:gd name="T0" fmla="*/ 0 w 5"/>
                <a:gd name="T1" fmla="*/ 3 h 4"/>
                <a:gd name="T2" fmla="*/ 3 w 5"/>
                <a:gd name="T3" fmla="*/ 1 h 4"/>
                <a:gd name="T4" fmla="*/ 5 w 5"/>
                <a:gd name="T5" fmla="*/ 3 h 4"/>
                <a:gd name="T6" fmla="*/ 0 w 5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0" y="3"/>
                  </a:moveTo>
                  <a:cubicBezTo>
                    <a:pt x="1" y="1"/>
                    <a:pt x="1" y="0"/>
                    <a:pt x="3" y="1"/>
                  </a:cubicBezTo>
                  <a:cubicBezTo>
                    <a:pt x="3" y="1"/>
                    <a:pt x="4" y="1"/>
                    <a:pt x="5" y="3"/>
                  </a:cubicBezTo>
                  <a:cubicBezTo>
                    <a:pt x="3" y="3"/>
                    <a:pt x="2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63" name="Freeform 74"/>
            <p:cNvSpPr>
              <a:spLocks/>
            </p:cNvSpPr>
            <p:nvPr/>
          </p:nvSpPr>
          <p:spPr bwMode="auto">
            <a:xfrm>
              <a:off x="7226980" y="3596787"/>
              <a:ext cx="12700" cy="17463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1 h 4"/>
                <a:gd name="T4" fmla="*/ 3 w 3"/>
                <a:gd name="T5" fmla="*/ 3 h 4"/>
                <a:gd name="T6" fmla="*/ 1 w 3"/>
                <a:gd name="T7" fmla="*/ 3 h 4"/>
                <a:gd name="T8" fmla="*/ 1 w 3"/>
                <a:gd name="T9" fmla="*/ 1 h 4"/>
                <a:gd name="T10" fmla="*/ 2 w 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1" y="2"/>
                    <a:pt x="0" y="2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64" name="Freeform 75"/>
            <p:cNvSpPr>
              <a:spLocks/>
            </p:cNvSpPr>
            <p:nvPr/>
          </p:nvSpPr>
          <p:spPr bwMode="auto">
            <a:xfrm>
              <a:off x="8003278" y="3715849"/>
              <a:ext cx="12700" cy="17463"/>
            </a:xfrm>
            <a:custGeom>
              <a:avLst/>
              <a:gdLst>
                <a:gd name="T0" fmla="*/ 3 w 3"/>
                <a:gd name="T1" fmla="*/ 2 h 4"/>
                <a:gd name="T2" fmla="*/ 2 w 3"/>
                <a:gd name="T3" fmla="*/ 4 h 4"/>
                <a:gd name="T4" fmla="*/ 0 w 3"/>
                <a:gd name="T5" fmla="*/ 3 h 4"/>
                <a:gd name="T6" fmla="*/ 1 w 3"/>
                <a:gd name="T7" fmla="*/ 1 h 4"/>
                <a:gd name="T8" fmla="*/ 2 w 3"/>
                <a:gd name="T9" fmla="*/ 1 h 4"/>
                <a:gd name="T10" fmla="*/ 3 w 3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65" name="Freeform 76"/>
            <p:cNvSpPr>
              <a:spLocks/>
            </p:cNvSpPr>
            <p:nvPr/>
          </p:nvSpPr>
          <p:spPr bwMode="auto">
            <a:xfrm>
              <a:off x="7574648" y="5219215"/>
              <a:ext cx="17463" cy="22226"/>
            </a:xfrm>
            <a:custGeom>
              <a:avLst/>
              <a:gdLst>
                <a:gd name="T0" fmla="*/ 0 w 4"/>
                <a:gd name="T1" fmla="*/ 1 h 5"/>
                <a:gd name="T2" fmla="*/ 3 w 4"/>
                <a:gd name="T3" fmla="*/ 1 h 5"/>
                <a:gd name="T4" fmla="*/ 4 w 4"/>
                <a:gd name="T5" fmla="*/ 4 h 5"/>
                <a:gd name="T6" fmla="*/ 3 w 4"/>
                <a:gd name="T7" fmla="*/ 5 h 5"/>
                <a:gd name="T8" fmla="*/ 2 w 4"/>
                <a:gd name="T9" fmla="*/ 4 h 5"/>
                <a:gd name="T10" fmla="*/ 0 w 4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0" y="1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4" y="4"/>
                    <a:pt x="3" y="5"/>
                    <a:pt x="3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66" name="Freeform 77"/>
            <p:cNvSpPr>
              <a:spLocks/>
            </p:cNvSpPr>
            <p:nvPr/>
          </p:nvSpPr>
          <p:spPr bwMode="auto">
            <a:xfrm>
              <a:off x="8649400" y="3084022"/>
              <a:ext cx="7938" cy="15875"/>
            </a:xfrm>
            <a:custGeom>
              <a:avLst/>
              <a:gdLst>
                <a:gd name="T0" fmla="*/ 2 w 2"/>
                <a:gd name="T1" fmla="*/ 2 h 4"/>
                <a:gd name="T2" fmla="*/ 2 w 2"/>
                <a:gd name="T3" fmla="*/ 3 h 4"/>
                <a:gd name="T4" fmla="*/ 1 w 2"/>
                <a:gd name="T5" fmla="*/ 4 h 4"/>
                <a:gd name="T6" fmla="*/ 1 w 2"/>
                <a:gd name="T7" fmla="*/ 2 h 4"/>
                <a:gd name="T8" fmla="*/ 1 w 2"/>
                <a:gd name="T9" fmla="*/ 1 h 4"/>
                <a:gd name="T10" fmla="*/ 2 w 2"/>
                <a:gd name="T11" fmla="*/ 0 h 4"/>
                <a:gd name="T12" fmla="*/ 2 w 2"/>
                <a:gd name="T13" fmla="*/ 1 h 4"/>
                <a:gd name="T14" fmla="*/ 2 w 2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2" y="2"/>
                  </a:moveTo>
                  <a:cubicBezTo>
                    <a:pt x="2" y="2"/>
                    <a:pt x="2" y="2"/>
                    <a:pt x="2" y="3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67" name="Freeform 78"/>
            <p:cNvSpPr>
              <a:spLocks/>
            </p:cNvSpPr>
            <p:nvPr/>
          </p:nvSpPr>
          <p:spPr bwMode="auto">
            <a:xfrm>
              <a:off x="7138081" y="3865075"/>
              <a:ext cx="12700" cy="7938"/>
            </a:xfrm>
            <a:custGeom>
              <a:avLst/>
              <a:gdLst>
                <a:gd name="T0" fmla="*/ 3 w 3"/>
                <a:gd name="T1" fmla="*/ 1 h 2"/>
                <a:gd name="T2" fmla="*/ 1 w 3"/>
                <a:gd name="T3" fmla="*/ 2 h 2"/>
                <a:gd name="T4" fmla="*/ 0 w 3"/>
                <a:gd name="T5" fmla="*/ 1 h 2"/>
                <a:gd name="T6" fmla="*/ 2 w 3"/>
                <a:gd name="T7" fmla="*/ 0 h 2"/>
                <a:gd name="T8" fmla="*/ 3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2"/>
                    <a:pt x="2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68" name="Freeform 79"/>
            <p:cNvSpPr>
              <a:spLocks/>
            </p:cNvSpPr>
            <p:nvPr/>
          </p:nvSpPr>
          <p:spPr bwMode="auto">
            <a:xfrm>
              <a:off x="7558775" y="5219214"/>
              <a:ext cx="15875" cy="9525"/>
            </a:xfrm>
            <a:custGeom>
              <a:avLst/>
              <a:gdLst>
                <a:gd name="T0" fmla="*/ 4 w 4"/>
                <a:gd name="T1" fmla="*/ 1 h 2"/>
                <a:gd name="T2" fmla="*/ 1 w 4"/>
                <a:gd name="T3" fmla="*/ 2 h 2"/>
                <a:gd name="T4" fmla="*/ 0 w 4"/>
                <a:gd name="T5" fmla="*/ 1 h 2"/>
                <a:gd name="T6" fmla="*/ 1 w 4"/>
                <a:gd name="T7" fmla="*/ 1 h 2"/>
                <a:gd name="T8" fmla="*/ 4 w 4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1"/>
                  </a:moveTo>
                  <a:cubicBezTo>
                    <a:pt x="3" y="2"/>
                    <a:pt x="2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69" name="Freeform 80"/>
            <p:cNvSpPr>
              <a:spLocks/>
            </p:cNvSpPr>
            <p:nvPr/>
          </p:nvSpPr>
          <p:spPr bwMode="auto">
            <a:xfrm>
              <a:off x="7749277" y="4250837"/>
              <a:ext cx="7938" cy="9525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1 h 2"/>
                <a:gd name="T8" fmla="*/ 1 w 2"/>
                <a:gd name="T9" fmla="*/ 0 h 2"/>
                <a:gd name="T10" fmla="*/ 2 w 2"/>
                <a:gd name="T11" fmla="*/ 0 h 2"/>
                <a:gd name="T12" fmla="*/ 2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70" name="Freeform 81"/>
            <p:cNvSpPr>
              <a:spLocks/>
            </p:cNvSpPr>
            <p:nvPr/>
          </p:nvSpPr>
          <p:spPr bwMode="auto">
            <a:xfrm>
              <a:off x="7587350" y="4119074"/>
              <a:ext cx="9525" cy="952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0 w 2"/>
                <a:gd name="T9" fmla="*/ 1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71" name="Freeform 82"/>
            <p:cNvSpPr>
              <a:spLocks/>
            </p:cNvSpPr>
            <p:nvPr/>
          </p:nvSpPr>
          <p:spPr bwMode="auto">
            <a:xfrm>
              <a:off x="7168245" y="3753949"/>
              <a:ext cx="7938" cy="12700"/>
            </a:xfrm>
            <a:custGeom>
              <a:avLst/>
              <a:gdLst>
                <a:gd name="T0" fmla="*/ 2 w 2"/>
                <a:gd name="T1" fmla="*/ 2 h 3"/>
                <a:gd name="T2" fmla="*/ 1 w 2"/>
                <a:gd name="T3" fmla="*/ 3 h 3"/>
                <a:gd name="T4" fmla="*/ 0 w 2"/>
                <a:gd name="T5" fmla="*/ 1 h 3"/>
                <a:gd name="T6" fmla="*/ 1 w 2"/>
                <a:gd name="T7" fmla="*/ 0 h 3"/>
                <a:gd name="T8" fmla="*/ 2 w 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2"/>
                    <a:pt x="2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72" name="Freeform 83"/>
            <p:cNvSpPr>
              <a:spLocks/>
            </p:cNvSpPr>
            <p:nvPr/>
          </p:nvSpPr>
          <p:spPr bwMode="auto">
            <a:xfrm>
              <a:off x="7252382" y="3487248"/>
              <a:ext cx="12700" cy="12700"/>
            </a:xfrm>
            <a:custGeom>
              <a:avLst/>
              <a:gdLst>
                <a:gd name="T0" fmla="*/ 3 w 3"/>
                <a:gd name="T1" fmla="*/ 2 h 3"/>
                <a:gd name="T2" fmla="*/ 2 w 3"/>
                <a:gd name="T3" fmla="*/ 3 h 3"/>
                <a:gd name="T4" fmla="*/ 1 w 3"/>
                <a:gd name="T5" fmla="*/ 2 h 3"/>
                <a:gd name="T6" fmla="*/ 0 w 3"/>
                <a:gd name="T7" fmla="*/ 1 h 3"/>
                <a:gd name="T8" fmla="*/ 2 w 3"/>
                <a:gd name="T9" fmla="*/ 1 h 3"/>
                <a:gd name="T10" fmla="*/ 3 w 3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2"/>
                    <a:pt x="2" y="3"/>
                    <a:pt x="2" y="3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3" y="1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73" name="Freeform 84"/>
            <p:cNvSpPr>
              <a:spLocks/>
            </p:cNvSpPr>
            <p:nvPr/>
          </p:nvSpPr>
          <p:spPr bwMode="auto">
            <a:xfrm>
              <a:off x="5945853" y="4511188"/>
              <a:ext cx="12700" cy="12700"/>
            </a:xfrm>
            <a:custGeom>
              <a:avLst/>
              <a:gdLst>
                <a:gd name="T0" fmla="*/ 1 w 3"/>
                <a:gd name="T1" fmla="*/ 3 h 3"/>
                <a:gd name="T2" fmla="*/ 0 w 3"/>
                <a:gd name="T3" fmla="*/ 2 h 3"/>
                <a:gd name="T4" fmla="*/ 1 w 3"/>
                <a:gd name="T5" fmla="*/ 0 h 3"/>
                <a:gd name="T6" fmla="*/ 2 w 3"/>
                <a:gd name="T7" fmla="*/ 0 h 3"/>
                <a:gd name="T8" fmla="*/ 2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1" y="2"/>
                    <a:pt x="0" y="2"/>
                    <a:pt x="0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74" name="Freeform 85"/>
            <p:cNvSpPr>
              <a:spLocks/>
            </p:cNvSpPr>
            <p:nvPr/>
          </p:nvSpPr>
          <p:spPr bwMode="auto">
            <a:xfrm>
              <a:off x="7092043" y="3873013"/>
              <a:ext cx="7938" cy="12700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2" y="1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75" name="Freeform 86"/>
            <p:cNvSpPr>
              <a:spLocks/>
            </p:cNvSpPr>
            <p:nvPr/>
          </p:nvSpPr>
          <p:spPr bwMode="auto">
            <a:xfrm>
              <a:off x="7638150" y="5308116"/>
              <a:ext cx="9525" cy="12700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1 h 3"/>
                <a:gd name="T4" fmla="*/ 1 w 2"/>
                <a:gd name="T5" fmla="*/ 3 h 3"/>
                <a:gd name="T6" fmla="*/ 1 w 2"/>
                <a:gd name="T7" fmla="*/ 3 h 3"/>
                <a:gd name="T8" fmla="*/ 0 w 2"/>
                <a:gd name="T9" fmla="*/ 1 h 3"/>
                <a:gd name="T10" fmla="*/ 1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2" y="2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76" name="Freeform 87"/>
            <p:cNvSpPr>
              <a:spLocks/>
            </p:cNvSpPr>
            <p:nvPr/>
          </p:nvSpPr>
          <p:spPr bwMode="auto">
            <a:xfrm>
              <a:off x="7219045" y="3492011"/>
              <a:ext cx="7938" cy="7938"/>
            </a:xfrm>
            <a:custGeom>
              <a:avLst/>
              <a:gdLst>
                <a:gd name="T0" fmla="*/ 2 w 2"/>
                <a:gd name="T1" fmla="*/ 0 h 2"/>
                <a:gd name="T2" fmla="*/ 1 w 2"/>
                <a:gd name="T3" fmla="*/ 2 h 2"/>
                <a:gd name="T4" fmla="*/ 0 w 2"/>
                <a:gd name="T5" fmla="*/ 2 h 2"/>
                <a:gd name="T6" fmla="*/ 2 w 2"/>
                <a:gd name="T7" fmla="*/ 0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77" name="Freeform 88"/>
            <p:cNvSpPr>
              <a:spLocks/>
            </p:cNvSpPr>
            <p:nvPr/>
          </p:nvSpPr>
          <p:spPr bwMode="auto">
            <a:xfrm>
              <a:off x="7858816" y="4696926"/>
              <a:ext cx="12700" cy="9525"/>
            </a:xfrm>
            <a:custGeom>
              <a:avLst/>
              <a:gdLst>
                <a:gd name="T0" fmla="*/ 2 w 3"/>
                <a:gd name="T1" fmla="*/ 0 h 2"/>
                <a:gd name="T2" fmla="*/ 3 w 3"/>
                <a:gd name="T3" fmla="*/ 0 h 2"/>
                <a:gd name="T4" fmla="*/ 3 w 3"/>
                <a:gd name="T5" fmla="*/ 0 h 2"/>
                <a:gd name="T6" fmla="*/ 2 w 3"/>
                <a:gd name="T7" fmla="*/ 1 h 2"/>
                <a:gd name="T8" fmla="*/ 1 w 3"/>
                <a:gd name="T9" fmla="*/ 2 h 2"/>
                <a:gd name="T10" fmla="*/ 0 w 3"/>
                <a:gd name="T11" fmla="*/ 2 h 2"/>
                <a:gd name="T12" fmla="*/ 2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78" name="Freeform 89"/>
            <p:cNvSpPr>
              <a:spLocks/>
            </p:cNvSpPr>
            <p:nvPr/>
          </p:nvSpPr>
          <p:spPr bwMode="auto">
            <a:xfrm>
              <a:off x="7558775" y="3873013"/>
              <a:ext cx="7938" cy="9525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2 h 2"/>
                <a:gd name="T6" fmla="*/ 0 w 2"/>
                <a:gd name="T7" fmla="*/ 1 h 2"/>
                <a:gd name="T8" fmla="*/ 0 w 2"/>
                <a:gd name="T9" fmla="*/ 0 h 2"/>
                <a:gd name="T10" fmla="*/ 1 w 2"/>
                <a:gd name="T11" fmla="*/ 0 h 2"/>
                <a:gd name="T12" fmla="*/ 2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79" name="Freeform 90"/>
            <p:cNvSpPr>
              <a:spLocks/>
            </p:cNvSpPr>
            <p:nvPr/>
          </p:nvSpPr>
          <p:spPr bwMode="auto">
            <a:xfrm>
              <a:off x="8597013" y="3338023"/>
              <a:ext cx="4763" cy="9525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2 h 2"/>
                <a:gd name="T4" fmla="*/ 0 w 1"/>
                <a:gd name="T5" fmla="*/ 1 h 2"/>
                <a:gd name="T6" fmla="*/ 0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80" name="Freeform 91"/>
            <p:cNvSpPr>
              <a:spLocks/>
            </p:cNvSpPr>
            <p:nvPr/>
          </p:nvSpPr>
          <p:spPr bwMode="auto">
            <a:xfrm>
              <a:off x="6339558" y="4255600"/>
              <a:ext cx="9525" cy="476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1 h 1"/>
                <a:gd name="T4" fmla="*/ 0 w 2"/>
                <a:gd name="T5" fmla="*/ 0 h 1"/>
                <a:gd name="T6" fmla="*/ 1 w 2"/>
                <a:gd name="T7" fmla="*/ 0 h 1"/>
                <a:gd name="T8" fmla="*/ 2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81" name="Freeform 92"/>
            <p:cNvSpPr>
              <a:spLocks/>
            </p:cNvSpPr>
            <p:nvPr/>
          </p:nvSpPr>
          <p:spPr bwMode="auto">
            <a:xfrm>
              <a:off x="7482573" y="5330340"/>
              <a:ext cx="7938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1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82" name="Freeform 93"/>
            <p:cNvSpPr>
              <a:spLocks/>
            </p:cNvSpPr>
            <p:nvPr/>
          </p:nvSpPr>
          <p:spPr bwMode="auto">
            <a:xfrm>
              <a:off x="7554011" y="3890474"/>
              <a:ext cx="4763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0 w 1"/>
                <a:gd name="T5" fmla="*/ 0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83" name="Freeform 94"/>
            <p:cNvSpPr>
              <a:spLocks/>
            </p:cNvSpPr>
            <p:nvPr/>
          </p:nvSpPr>
          <p:spPr bwMode="auto">
            <a:xfrm>
              <a:off x="8644640" y="3117359"/>
              <a:ext cx="4763" cy="7938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2 h 2"/>
                <a:gd name="T6" fmla="*/ 0 w 1"/>
                <a:gd name="T7" fmla="*/ 1 h 2"/>
                <a:gd name="T8" fmla="*/ 0 w 1"/>
                <a:gd name="T9" fmla="*/ 1 h 2"/>
                <a:gd name="T10" fmla="*/ 1 w 1"/>
                <a:gd name="T11" fmla="*/ 1 h 2"/>
                <a:gd name="T12" fmla="*/ 1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84" name="Freeform 95"/>
            <p:cNvSpPr>
              <a:spLocks/>
            </p:cNvSpPr>
            <p:nvPr/>
          </p:nvSpPr>
          <p:spPr bwMode="auto">
            <a:xfrm>
              <a:off x="8636701" y="3139585"/>
              <a:ext cx="7938" cy="7938"/>
            </a:xfrm>
            <a:custGeom>
              <a:avLst/>
              <a:gdLst>
                <a:gd name="T0" fmla="*/ 2 w 2"/>
                <a:gd name="T1" fmla="*/ 0 h 2"/>
                <a:gd name="T2" fmla="*/ 1 w 2"/>
                <a:gd name="T3" fmla="*/ 2 h 2"/>
                <a:gd name="T4" fmla="*/ 0 w 2"/>
                <a:gd name="T5" fmla="*/ 1 h 2"/>
                <a:gd name="T6" fmla="*/ 1 w 2"/>
                <a:gd name="T7" fmla="*/ 0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85" name="Freeform 96"/>
            <p:cNvSpPr>
              <a:spLocks/>
            </p:cNvSpPr>
            <p:nvPr/>
          </p:nvSpPr>
          <p:spPr bwMode="auto">
            <a:xfrm>
              <a:off x="7274608" y="3177685"/>
              <a:ext cx="7938" cy="7938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1 h 2"/>
                <a:gd name="T4" fmla="*/ 1 w 2"/>
                <a:gd name="T5" fmla="*/ 0 h 2"/>
                <a:gd name="T6" fmla="*/ 2 w 2"/>
                <a:gd name="T7" fmla="*/ 2 h 2"/>
                <a:gd name="T8" fmla="*/ 1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0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86" name="Freeform 97"/>
            <p:cNvSpPr>
              <a:spLocks/>
            </p:cNvSpPr>
            <p:nvPr/>
          </p:nvSpPr>
          <p:spPr bwMode="auto">
            <a:xfrm>
              <a:off x="7634976" y="4157174"/>
              <a:ext cx="7938" cy="9525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1 h 2"/>
                <a:gd name="T8" fmla="*/ 1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87" name="Freeform 98"/>
            <p:cNvSpPr>
              <a:spLocks/>
            </p:cNvSpPr>
            <p:nvPr/>
          </p:nvSpPr>
          <p:spPr bwMode="auto">
            <a:xfrm>
              <a:off x="7701652" y="4157174"/>
              <a:ext cx="9525" cy="9525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0 w 2"/>
                <a:gd name="T5" fmla="*/ 2 h 2"/>
                <a:gd name="T6" fmla="*/ 0 w 2"/>
                <a:gd name="T7" fmla="*/ 1 h 2"/>
                <a:gd name="T8" fmla="*/ 1 w 2"/>
                <a:gd name="T9" fmla="*/ 0 h 2"/>
                <a:gd name="T10" fmla="*/ 1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88" name="Freeform 99"/>
            <p:cNvSpPr>
              <a:spLocks/>
            </p:cNvSpPr>
            <p:nvPr/>
          </p:nvSpPr>
          <p:spPr bwMode="auto">
            <a:xfrm>
              <a:off x="7655612" y="5343040"/>
              <a:ext cx="4763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2"/>
                    <a:pt x="1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89" name="Freeform 100"/>
            <p:cNvSpPr>
              <a:spLocks/>
            </p:cNvSpPr>
            <p:nvPr/>
          </p:nvSpPr>
          <p:spPr bwMode="auto">
            <a:xfrm>
              <a:off x="7681013" y="5325576"/>
              <a:ext cx="7938" cy="7938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0 w 2"/>
                <a:gd name="T5" fmla="*/ 1 h 2"/>
                <a:gd name="T6" fmla="*/ 0 w 2"/>
                <a:gd name="T7" fmla="*/ 1 h 2"/>
                <a:gd name="T8" fmla="*/ 2 w 2"/>
                <a:gd name="T9" fmla="*/ 1 h 2"/>
                <a:gd name="T10" fmla="*/ 2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90" name="Freeform 101"/>
            <p:cNvSpPr>
              <a:spLocks/>
            </p:cNvSpPr>
            <p:nvPr/>
          </p:nvSpPr>
          <p:spPr bwMode="auto">
            <a:xfrm>
              <a:off x="7155543" y="3822211"/>
              <a:ext cx="7938" cy="9525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91" name="Freeform 102"/>
            <p:cNvSpPr>
              <a:spLocks/>
            </p:cNvSpPr>
            <p:nvPr/>
          </p:nvSpPr>
          <p:spPr bwMode="auto">
            <a:xfrm>
              <a:off x="7617512" y="5270014"/>
              <a:ext cx="4763" cy="9525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2 h 2"/>
                <a:gd name="T4" fmla="*/ 0 w 1"/>
                <a:gd name="T5" fmla="*/ 0 h 2"/>
                <a:gd name="T6" fmla="*/ 0 w 1"/>
                <a:gd name="T7" fmla="*/ 0 h 2"/>
                <a:gd name="T8" fmla="*/ 1 w 1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92" name="Oval 103"/>
            <p:cNvSpPr>
              <a:spLocks noChangeArrowheads="1"/>
            </p:cNvSpPr>
            <p:nvPr/>
          </p:nvSpPr>
          <p:spPr bwMode="auto">
            <a:xfrm>
              <a:off x="7269845" y="3372947"/>
              <a:ext cx="4763" cy="317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93" name="Freeform 104"/>
            <p:cNvSpPr>
              <a:spLocks/>
            </p:cNvSpPr>
            <p:nvPr/>
          </p:nvSpPr>
          <p:spPr bwMode="auto">
            <a:xfrm>
              <a:off x="7868340" y="5444639"/>
              <a:ext cx="3175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94" name="Freeform 105"/>
            <p:cNvSpPr>
              <a:spLocks/>
            </p:cNvSpPr>
            <p:nvPr/>
          </p:nvSpPr>
          <p:spPr bwMode="auto">
            <a:xfrm>
              <a:off x="7036479" y="3563448"/>
              <a:ext cx="4763" cy="476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95" name="Freeform 106"/>
            <p:cNvSpPr>
              <a:spLocks/>
            </p:cNvSpPr>
            <p:nvPr/>
          </p:nvSpPr>
          <p:spPr bwMode="auto">
            <a:xfrm>
              <a:off x="7533374" y="4280999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96" name="Freeform 107"/>
            <p:cNvSpPr>
              <a:spLocks/>
            </p:cNvSpPr>
            <p:nvPr/>
          </p:nvSpPr>
          <p:spPr bwMode="auto">
            <a:xfrm>
              <a:off x="6098255" y="4450863"/>
              <a:ext cx="7938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1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97" name="Freeform 108"/>
            <p:cNvSpPr>
              <a:spLocks/>
            </p:cNvSpPr>
            <p:nvPr/>
          </p:nvSpPr>
          <p:spPr bwMode="auto">
            <a:xfrm>
              <a:off x="7719113" y="3330085"/>
              <a:ext cx="9525" cy="4763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0 w 2"/>
                <a:gd name="T5" fmla="*/ 1 h 1"/>
                <a:gd name="T6" fmla="*/ 1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98" name="Freeform 109"/>
            <p:cNvSpPr>
              <a:spLocks/>
            </p:cNvSpPr>
            <p:nvPr/>
          </p:nvSpPr>
          <p:spPr bwMode="auto">
            <a:xfrm>
              <a:off x="7546075" y="4458799"/>
              <a:ext cx="7938" cy="9525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1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99" name="Freeform 110"/>
            <p:cNvSpPr>
              <a:spLocks/>
            </p:cNvSpPr>
            <p:nvPr/>
          </p:nvSpPr>
          <p:spPr bwMode="auto">
            <a:xfrm>
              <a:off x="7546075" y="4557224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00" name="Freeform 111"/>
            <p:cNvSpPr>
              <a:spLocks/>
            </p:cNvSpPr>
            <p:nvPr/>
          </p:nvSpPr>
          <p:spPr bwMode="auto">
            <a:xfrm>
              <a:off x="6820577" y="5054113"/>
              <a:ext cx="7938" cy="4763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1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0 w 2"/>
                <a:gd name="T11" fmla="*/ 0 h 1"/>
                <a:gd name="T12" fmla="*/ 1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01" name="Freeform 112"/>
            <p:cNvSpPr>
              <a:spLocks/>
            </p:cNvSpPr>
            <p:nvPr/>
          </p:nvSpPr>
          <p:spPr bwMode="auto">
            <a:xfrm>
              <a:off x="7625451" y="5300176"/>
              <a:ext cx="4763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02" name="Freeform 113"/>
            <p:cNvSpPr>
              <a:spLocks/>
            </p:cNvSpPr>
            <p:nvPr/>
          </p:nvSpPr>
          <p:spPr bwMode="auto">
            <a:xfrm>
              <a:off x="7226981" y="3291985"/>
              <a:ext cx="4763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0 w 1"/>
                <a:gd name="T5" fmla="*/ 1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03" name="Freeform 114"/>
            <p:cNvSpPr>
              <a:spLocks/>
            </p:cNvSpPr>
            <p:nvPr/>
          </p:nvSpPr>
          <p:spPr bwMode="auto">
            <a:xfrm>
              <a:off x="8631939" y="3185622"/>
              <a:ext cx="4763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2 h 2"/>
                <a:gd name="T4" fmla="*/ 0 w 1"/>
                <a:gd name="T5" fmla="*/ 1 h 2"/>
                <a:gd name="T6" fmla="*/ 0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04" name="Freeform 115"/>
            <p:cNvSpPr>
              <a:spLocks/>
            </p:cNvSpPr>
            <p:nvPr/>
          </p:nvSpPr>
          <p:spPr bwMode="auto">
            <a:xfrm>
              <a:off x="8601775" y="3180860"/>
              <a:ext cx="4763" cy="476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05" name="Freeform 116"/>
            <p:cNvSpPr>
              <a:spLocks/>
            </p:cNvSpPr>
            <p:nvPr/>
          </p:nvSpPr>
          <p:spPr bwMode="auto">
            <a:xfrm>
              <a:off x="7574649" y="4103199"/>
              <a:ext cx="4763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06" name="Freeform 117"/>
            <p:cNvSpPr>
              <a:spLocks/>
            </p:cNvSpPr>
            <p:nvPr/>
          </p:nvSpPr>
          <p:spPr bwMode="auto">
            <a:xfrm>
              <a:off x="6110956" y="4455627"/>
              <a:ext cx="4763" cy="7938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0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07" name="Freeform 118"/>
            <p:cNvSpPr>
              <a:spLocks/>
            </p:cNvSpPr>
            <p:nvPr/>
          </p:nvSpPr>
          <p:spPr bwMode="auto">
            <a:xfrm>
              <a:off x="7604799" y="5262075"/>
              <a:ext cx="4763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08" name="Freeform 119"/>
            <p:cNvSpPr>
              <a:spLocks/>
            </p:cNvSpPr>
            <p:nvPr/>
          </p:nvSpPr>
          <p:spPr bwMode="auto">
            <a:xfrm>
              <a:off x="7807955" y="5401796"/>
              <a:ext cx="9525" cy="4763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0 w 2"/>
                <a:gd name="T5" fmla="*/ 0 h 1"/>
                <a:gd name="T6" fmla="*/ 1 w 2"/>
                <a:gd name="T7" fmla="*/ 0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09" name="Freeform 120"/>
            <p:cNvSpPr>
              <a:spLocks/>
            </p:cNvSpPr>
            <p:nvPr/>
          </p:nvSpPr>
          <p:spPr bwMode="auto">
            <a:xfrm>
              <a:off x="7876174" y="5477966"/>
              <a:ext cx="4763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</p:grpSp>
      <p:sp>
        <p:nvSpPr>
          <p:cNvPr id="190" name="Freeform 5"/>
          <p:cNvSpPr>
            <a:spLocks noEditPoints="1"/>
          </p:cNvSpPr>
          <p:nvPr/>
        </p:nvSpPr>
        <p:spPr bwMode="auto">
          <a:xfrm>
            <a:off x="1242716" y="1794331"/>
            <a:ext cx="466657" cy="671985"/>
          </a:xfrm>
          <a:custGeom>
            <a:avLst/>
            <a:gdLst>
              <a:gd name="T0" fmla="*/ 392 w 400"/>
              <a:gd name="T1" fmla="*/ 144 h 576"/>
              <a:gd name="T2" fmla="*/ 382 w 400"/>
              <a:gd name="T3" fmla="*/ 120 h 576"/>
              <a:gd name="T4" fmla="*/ 374 w 400"/>
              <a:gd name="T5" fmla="*/ 104 h 576"/>
              <a:gd name="T6" fmla="*/ 358 w 400"/>
              <a:gd name="T7" fmla="*/ 76 h 576"/>
              <a:gd name="T8" fmla="*/ 335 w 400"/>
              <a:gd name="T9" fmla="*/ 54 h 576"/>
              <a:gd name="T10" fmla="*/ 301 w 400"/>
              <a:gd name="T11" fmla="*/ 26 h 576"/>
              <a:gd name="T12" fmla="*/ 248 w 400"/>
              <a:gd name="T13" fmla="*/ 6 h 576"/>
              <a:gd name="T14" fmla="*/ 198 w 400"/>
              <a:gd name="T15" fmla="*/ 0 h 576"/>
              <a:gd name="T16" fmla="*/ 182 w 400"/>
              <a:gd name="T17" fmla="*/ 0 h 576"/>
              <a:gd name="T18" fmla="*/ 147 w 400"/>
              <a:gd name="T19" fmla="*/ 6 h 576"/>
              <a:gd name="T20" fmla="*/ 115 w 400"/>
              <a:gd name="T21" fmla="*/ 18 h 576"/>
              <a:gd name="T22" fmla="*/ 85 w 400"/>
              <a:gd name="T23" fmla="*/ 34 h 576"/>
              <a:gd name="T24" fmla="*/ 57 w 400"/>
              <a:gd name="T25" fmla="*/ 56 h 576"/>
              <a:gd name="T26" fmla="*/ 34 w 400"/>
              <a:gd name="T27" fmla="*/ 84 h 576"/>
              <a:gd name="T28" fmla="*/ 16 w 400"/>
              <a:gd name="T29" fmla="*/ 118 h 576"/>
              <a:gd name="T30" fmla="*/ 4 w 400"/>
              <a:gd name="T31" fmla="*/ 156 h 576"/>
              <a:gd name="T32" fmla="*/ 0 w 400"/>
              <a:gd name="T33" fmla="*/ 204 h 576"/>
              <a:gd name="T34" fmla="*/ 0 w 400"/>
              <a:gd name="T35" fmla="*/ 218 h 576"/>
              <a:gd name="T36" fmla="*/ 6 w 400"/>
              <a:gd name="T37" fmla="*/ 240 h 576"/>
              <a:gd name="T38" fmla="*/ 22 w 400"/>
              <a:gd name="T39" fmla="*/ 284 h 576"/>
              <a:gd name="T40" fmla="*/ 61 w 400"/>
              <a:gd name="T41" fmla="*/ 350 h 576"/>
              <a:gd name="T42" fmla="*/ 89 w 400"/>
              <a:gd name="T43" fmla="*/ 394 h 576"/>
              <a:gd name="T44" fmla="*/ 200 w 400"/>
              <a:gd name="T45" fmla="*/ 576 h 576"/>
              <a:gd name="T46" fmla="*/ 271 w 400"/>
              <a:gd name="T47" fmla="*/ 458 h 576"/>
              <a:gd name="T48" fmla="*/ 289 w 400"/>
              <a:gd name="T49" fmla="*/ 424 h 576"/>
              <a:gd name="T50" fmla="*/ 297 w 400"/>
              <a:gd name="T51" fmla="*/ 414 h 576"/>
              <a:gd name="T52" fmla="*/ 305 w 400"/>
              <a:gd name="T53" fmla="*/ 404 h 576"/>
              <a:gd name="T54" fmla="*/ 335 w 400"/>
              <a:gd name="T55" fmla="*/ 354 h 576"/>
              <a:gd name="T56" fmla="*/ 380 w 400"/>
              <a:gd name="T57" fmla="*/ 278 h 576"/>
              <a:gd name="T58" fmla="*/ 398 w 400"/>
              <a:gd name="T59" fmla="*/ 230 h 576"/>
              <a:gd name="T60" fmla="*/ 400 w 400"/>
              <a:gd name="T61" fmla="*/ 204 h 576"/>
              <a:gd name="T62" fmla="*/ 400 w 400"/>
              <a:gd name="T63" fmla="*/ 178 h 576"/>
              <a:gd name="T64" fmla="*/ 396 w 400"/>
              <a:gd name="T65" fmla="*/ 158 h 576"/>
              <a:gd name="T66" fmla="*/ 392 w 400"/>
              <a:gd name="T67" fmla="*/ 144 h 576"/>
              <a:gd name="T68" fmla="*/ 200 w 400"/>
              <a:gd name="T69" fmla="*/ 266 h 576"/>
              <a:gd name="T70" fmla="*/ 180 w 400"/>
              <a:gd name="T71" fmla="*/ 264 h 576"/>
              <a:gd name="T72" fmla="*/ 162 w 400"/>
              <a:gd name="T73" fmla="*/ 256 h 576"/>
              <a:gd name="T74" fmla="*/ 143 w 400"/>
              <a:gd name="T75" fmla="*/ 242 h 576"/>
              <a:gd name="T76" fmla="*/ 131 w 400"/>
              <a:gd name="T77" fmla="*/ 218 h 576"/>
              <a:gd name="T78" fmla="*/ 129 w 400"/>
              <a:gd name="T79" fmla="*/ 208 h 576"/>
              <a:gd name="T80" fmla="*/ 129 w 400"/>
              <a:gd name="T81" fmla="*/ 184 h 576"/>
              <a:gd name="T82" fmla="*/ 131 w 400"/>
              <a:gd name="T83" fmla="*/ 170 h 576"/>
              <a:gd name="T84" fmla="*/ 143 w 400"/>
              <a:gd name="T85" fmla="*/ 144 h 576"/>
              <a:gd name="T86" fmla="*/ 164 w 400"/>
              <a:gd name="T87" fmla="*/ 128 h 576"/>
              <a:gd name="T88" fmla="*/ 188 w 400"/>
              <a:gd name="T89" fmla="*/ 120 h 576"/>
              <a:gd name="T90" fmla="*/ 202 w 400"/>
              <a:gd name="T91" fmla="*/ 120 h 576"/>
              <a:gd name="T92" fmla="*/ 230 w 400"/>
              <a:gd name="T93" fmla="*/ 126 h 576"/>
              <a:gd name="T94" fmla="*/ 255 w 400"/>
              <a:gd name="T95" fmla="*/ 140 h 576"/>
              <a:gd name="T96" fmla="*/ 269 w 400"/>
              <a:gd name="T97" fmla="*/ 164 h 576"/>
              <a:gd name="T98" fmla="*/ 275 w 400"/>
              <a:gd name="T99" fmla="*/ 194 h 576"/>
              <a:gd name="T100" fmla="*/ 273 w 400"/>
              <a:gd name="T101" fmla="*/ 208 h 576"/>
              <a:gd name="T102" fmla="*/ 263 w 400"/>
              <a:gd name="T103" fmla="*/ 234 h 576"/>
              <a:gd name="T104" fmla="*/ 240 w 400"/>
              <a:gd name="T105" fmla="*/ 254 h 576"/>
              <a:gd name="T106" fmla="*/ 214 w 400"/>
              <a:gd name="T107" fmla="*/ 266 h 576"/>
              <a:gd name="T108" fmla="*/ 200 w 400"/>
              <a:gd name="T109" fmla="*/ 266 h 576"/>
              <a:gd name="T110" fmla="*/ 200 w 400"/>
              <a:gd name="T111" fmla="*/ 26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00" h="576">
                <a:moveTo>
                  <a:pt x="392" y="144"/>
                </a:moveTo>
                <a:lnTo>
                  <a:pt x="392" y="144"/>
                </a:lnTo>
                <a:lnTo>
                  <a:pt x="388" y="132"/>
                </a:lnTo>
                <a:lnTo>
                  <a:pt x="382" y="120"/>
                </a:lnTo>
                <a:lnTo>
                  <a:pt x="382" y="120"/>
                </a:lnTo>
                <a:lnTo>
                  <a:pt x="374" y="104"/>
                </a:lnTo>
                <a:lnTo>
                  <a:pt x="366" y="90"/>
                </a:lnTo>
                <a:lnTo>
                  <a:pt x="358" y="76"/>
                </a:lnTo>
                <a:lnTo>
                  <a:pt x="347" y="64"/>
                </a:lnTo>
                <a:lnTo>
                  <a:pt x="335" y="54"/>
                </a:lnTo>
                <a:lnTo>
                  <a:pt x="325" y="44"/>
                </a:lnTo>
                <a:lnTo>
                  <a:pt x="301" y="26"/>
                </a:lnTo>
                <a:lnTo>
                  <a:pt x="275" y="14"/>
                </a:lnTo>
                <a:lnTo>
                  <a:pt x="248" y="6"/>
                </a:lnTo>
                <a:lnTo>
                  <a:pt x="222" y="2"/>
                </a:lnTo>
                <a:lnTo>
                  <a:pt x="198" y="0"/>
                </a:lnTo>
                <a:lnTo>
                  <a:pt x="198" y="0"/>
                </a:lnTo>
                <a:lnTo>
                  <a:pt x="182" y="0"/>
                </a:lnTo>
                <a:lnTo>
                  <a:pt x="164" y="2"/>
                </a:lnTo>
                <a:lnTo>
                  <a:pt x="147" y="6"/>
                </a:lnTo>
                <a:lnTo>
                  <a:pt x="131" y="12"/>
                </a:lnTo>
                <a:lnTo>
                  <a:pt x="115" y="18"/>
                </a:lnTo>
                <a:lnTo>
                  <a:pt x="99" y="24"/>
                </a:lnTo>
                <a:lnTo>
                  <a:pt x="85" y="34"/>
                </a:lnTo>
                <a:lnTo>
                  <a:pt x="71" y="44"/>
                </a:lnTo>
                <a:lnTo>
                  <a:pt x="57" y="56"/>
                </a:lnTo>
                <a:lnTo>
                  <a:pt x="44" y="70"/>
                </a:lnTo>
                <a:lnTo>
                  <a:pt x="34" y="84"/>
                </a:lnTo>
                <a:lnTo>
                  <a:pt x="24" y="100"/>
                </a:lnTo>
                <a:lnTo>
                  <a:pt x="16" y="118"/>
                </a:lnTo>
                <a:lnTo>
                  <a:pt x="8" y="136"/>
                </a:lnTo>
                <a:lnTo>
                  <a:pt x="4" y="156"/>
                </a:lnTo>
                <a:lnTo>
                  <a:pt x="0" y="178"/>
                </a:lnTo>
                <a:lnTo>
                  <a:pt x="0" y="204"/>
                </a:lnTo>
                <a:lnTo>
                  <a:pt x="0" y="204"/>
                </a:lnTo>
                <a:lnTo>
                  <a:pt x="0" y="218"/>
                </a:lnTo>
                <a:lnTo>
                  <a:pt x="0" y="218"/>
                </a:lnTo>
                <a:lnTo>
                  <a:pt x="6" y="240"/>
                </a:lnTo>
                <a:lnTo>
                  <a:pt x="12" y="262"/>
                </a:lnTo>
                <a:lnTo>
                  <a:pt x="22" y="284"/>
                </a:lnTo>
                <a:lnTo>
                  <a:pt x="34" y="306"/>
                </a:lnTo>
                <a:lnTo>
                  <a:pt x="61" y="350"/>
                </a:lnTo>
                <a:lnTo>
                  <a:pt x="89" y="394"/>
                </a:lnTo>
                <a:lnTo>
                  <a:pt x="89" y="394"/>
                </a:lnTo>
                <a:lnTo>
                  <a:pt x="143" y="486"/>
                </a:lnTo>
                <a:lnTo>
                  <a:pt x="200" y="576"/>
                </a:lnTo>
                <a:lnTo>
                  <a:pt x="200" y="576"/>
                </a:lnTo>
                <a:lnTo>
                  <a:pt x="271" y="458"/>
                </a:lnTo>
                <a:lnTo>
                  <a:pt x="271" y="458"/>
                </a:lnTo>
                <a:lnTo>
                  <a:pt x="289" y="424"/>
                </a:lnTo>
                <a:lnTo>
                  <a:pt x="289" y="424"/>
                </a:lnTo>
                <a:lnTo>
                  <a:pt x="297" y="414"/>
                </a:lnTo>
                <a:lnTo>
                  <a:pt x="305" y="404"/>
                </a:lnTo>
                <a:lnTo>
                  <a:pt x="305" y="404"/>
                </a:lnTo>
                <a:lnTo>
                  <a:pt x="319" y="378"/>
                </a:lnTo>
                <a:lnTo>
                  <a:pt x="335" y="354"/>
                </a:lnTo>
                <a:lnTo>
                  <a:pt x="368" y="304"/>
                </a:lnTo>
                <a:lnTo>
                  <a:pt x="380" y="278"/>
                </a:lnTo>
                <a:lnTo>
                  <a:pt x="392" y="254"/>
                </a:lnTo>
                <a:lnTo>
                  <a:pt x="398" y="230"/>
                </a:lnTo>
                <a:lnTo>
                  <a:pt x="400" y="216"/>
                </a:lnTo>
                <a:lnTo>
                  <a:pt x="400" y="204"/>
                </a:lnTo>
                <a:lnTo>
                  <a:pt x="400" y="178"/>
                </a:lnTo>
                <a:lnTo>
                  <a:pt x="400" y="178"/>
                </a:lnTo>
                <a:lnTo>
                  <a:pt x="400" y="170"/>
                </a:lnTo>
                <a:lnTo>
                  <a:pt x="396" y="158"/>
                </a:lnTo>
                <a:lnTo>
                  <a:pt x="392" y="144"/>
                </a:lnTo>
                <a:lnTo>
                  <a:pt x="392" y="144"/>
                </a:lnTo>
                <a:close/>
                <a:moveTo>
                  <a:pt x="200" y="266"/>
                </a:moveTo>
                <a:lnTo>
                  <a:pt x="200" y="266"/>
                </a:lnTo>
                <a:lnTo>
                  <a:pt x="190" y="266"/>
                </a:lnTo>
                <a:lnTo>
                  <a:pt x="180" y="264"/>
                </a:lnTo>
                <a:lnTo>
                  <a:pt x="170" y="260"/>
                </a:lnTo>
                <a:lnTo>
                  <a:pt x="162" y="256"/>
                </a:lnTo>
                <a:lnTo>
                  <a:pt x="152" y="250"/>
                </a:lnTo>
                <a:lnTo>
                  <a:pt x="143" y="242"/>
                </a:lnTo>
                <a:lnTo>
                  <a:pt x="137" y="230"/>
                </a:lnTo>
                <a:lnTo>
                  <a:pt x="131" y="218"/>
                </a:lnTo>
                <a:lnTo>
                  <a:pt x="131" y="218"/>
                </a:lnTo>
                <a:lnTo>
                  <a:pt x="129" y="208"/>
                </a:lnTo>
                <a:lnTo>
                  <a:pt x="129" y="200"/>
                </a:lnTo>
                <a:lnTo>
                  <a:pt x="129" y="184"/>
                </a:lnTo>
                <a:lnTo>
                  <a:pt x="129" y="184"/>
                </a:lnTo>
                <a:lnTo>
                  <a:pt x="131" y="170"/>
                </a:lnTo>
                <a:lnTo>
                  <a:pt x="135" y="156"/>
                </a:lnTo>
                <a:lnTo>
                  <a:pt x="143" y="144"/>
                </a:lnTo>
                <a:lnTo>
                  <a:pt x="154" y="136"/>
                </a:lnTo>
                <a:lnTo>
                  <a:pt x="164" y="128"/>
                </a:lnTo>
                <a:lnTo>
                  <a:pt x="176" y="124"/>
                </a:lnTo>
                <a:lnTo>
                  <a:pt x="188" y="120"/>
                </a:lnTo>
                <a:lnTo>
                  <a:pt x="202" y="120"/>
                </a:lnTo>
                <a:lnTo>
                  <a:pt x="202" y="120"/>
                </a:lnTo>
                <a:lnTo>
                  <a:pt x="216" y="120"/>
                </a:lnTo>
                <a:lnTo>
                  <a:pt x="230" y="126"/>
                </a:lnTo>
                <a:lnTo>
                  <a:pt x="242" y="132"/>
                </a:lnTo>
                <a:lnTo>
                  <a:pt x="255" y="140"/>
                </a:lnTo>
                <a:lnTo>
                  <a:pt x="263" y="152"/>
                </a:lnTo>
                <a:lnTo>
                  <a:pt x="269" y="164"/>
                </a:lnTo>
                <a:lnTo>
                  <a:pt x="273" y="178"/>
                </a:lnTo>
                <a:lnTo>
                  <a:pt x="275" y="194"/>
                </a:lnTo>
                <a:lnTo>
                  <a:pt x="275" y="194"/>
                </a:lnTo>
                <a:lnTo>
                  <a:pt x="273" y="208"/>
                </a:lnTo>
                <a:lnTo>
                  <a:pt x="269" y="222"/>
                </a:lnTo>
                <a:lnTo>
                  <a:pt x="263" y="234"/>
                </a:lnTo>
                <a:lnTo>
                  <a:pt x="253" y="246"/>
                </a:lnTo>
                <a:lnTo>
                  <a:pt x="240" y="254"/>
                </a:lnTo>
                <a:lnTo>
                  <a:pt x="228" y="260"/>
                </a:lnTo>
                <a:lnTo>
                  <a:pt x="214" y="266"/>
                </a:lnTo>
                <a:lnTo>
                  <a:pt x="200" y="266"/>
                </a:lnTo>
                <a:lnTo>
                  <a:pt x="200" y="266"/>
                </a:lnTo>
                <a:close/>
                <a:moveTo>
                  <a:pt x="200" y="266"/>
                </a:moveTo>
                <a:lnTo>
                  <a:pt x="200" y="2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/>
          </a:p>
        </p:txBody>
      </p:sp>
      <p:sp>
        <p:nvSpPr>
          <p:cNvPr id="191" name="Freeform 5"/>
          <p:cNvSpPr>
            <a:spLocks noEditPoints="1"/>
          </p:cNvSpPr>
          <p:nvPr/>
        </p:nvSpPr>
        <p:spPr bwMode="auto">
          <a:xfrm>
            <a:off x="2655031" y="1610838"/>
            <a:ext cx="307611" cy="442959"/>
          </a:xfrm>
          <a:custGeom>
            <a:avLst/>
            <a:gdLst>
              <a:gd name="T0" fmla="*/ 392 w 400"/>
              <a:gd name="T1" fmla="*/ 144 h 576"/>
              <a:gd name="T2" fmla="*/ 382 w 400"/>
              <a:gd name="T3" fmla="*/ 120 h 576"/>
              <a:gd name="T4" fmla="*/ 374 w 400"/>
              <a:gd name="T5" fmla="*/ 104 h 576"/>
              <a:gd name="T6" fmla="*/ 358 w 400"/>
              <a:gd name="T7" fmla="*/ 76 h 576"/>
              <a:gd name="T8" fmla="*/ 335 w 400"/>
              <a:gd name="T9" fmla="*/ 54 h 576"/>
              <a:gd name="T10" fmla="*/ 301 w 400"/>
              <a:gd name="T11" fmla="*/ 26 h 576"/>
              <a:gd name="T12" fmla="*/ 248 w 400"/>
              <a:gd name="T13" fmla="*/ 6 h 576"/>
              <a:gd name="T14" fmla="*/ 198 w 400"/>
              <a:gd name="T15" fmla="*/ 0 h 576"/>
              <a:gd name="T16" fmla="*/ 182 w 400"/>
              <a:gd name="T17" fmla="*/ 0 h 576"/>
              <a:gd name="T18" fmla="*/ 147 w 400"/>
              <a:gd name="T19" fmla="*/ 6 h 576"/>
              <a:gd name="T20" fmla="*/ 115 w 400"/>
              <a:gd name="T21" fmla="*/ 18 h 576"/>
              <a:gd name="T22" fmla="*/ 85 w 400"/>
              <a:gd name="T23" fmla="*/ 34 h 576"/>
              <a:gd name="T24" fmla="*/ 57 w 400"/>
              <a:gd name="T25" fmla="*/ 56 h 576"/>
              <a:gd name="T26" fmla="*/ 34 w 400"/>
              <a:gd name="T27" fmla="*/ 84 h 576"/>
              <a:gd name="T28" fmla="*/ 16 w 400"/>
              <a:gd name="T29" fmla="*/ 118 h 576"/>
              <a:gd name="T30" fmla="*/ 4 w 400"/>
              <a:gd name="T31" fmla="*/ 156 h 576"/>
              <a:gd name="T32" fmla="*/ 0 w 400"/>
              <a:gd name="T33" fmla="*/ 204 h 576"/>
              <a:gd name="T34" fmla="*/ 0 w 400"/>
              <a:gd name="T35" fmla="*/ 218 h 576"/>
              <a:gd name="T36" fmla="*/ 6 w 400"/>
              <a:gd name="T37" fmla="*/ 240 h 576"/>
              <a:gd name="T38" fmla="*/ 22 w 400"/>
              <a:gd name="T39" fmla="*/ 284 h 576"/>
              <a:gd name="T40" fmla="*/ 61 w 400"/>
              <a:gd name="T41" fmla="*/ 350 h 576"/>
              <a:gd name="T42" fmla="*/ 89 w 400"/>
              <a:gd name="T43" fmla="*/ 394 h 576"/>
              <a:gd name="T44" fmla="*/ 200 w 400"/>
              <a:gd name="T45" fmla="*/ 576 h 576"/>
              <a:gd name="T46" fmla="*/ 271 w 400"/>
              <a:gd name="T47" fmla="*/ 458 h 576"/>
              <a:gd name="T48" fmla="*/ 289 w 400"/>
              <a:gd name="T49" fmla="*/ 424 h 576"/>
              <a:gd name="T50" fmla="*/ 297 w 400"/>
              <a:gd name="T51" fmla="*/ 414 h 576"/>
              <a:gd name="T52" fmla="*/ 305 w 400"/>
              <a:gd name="T53" fmla="*/ 404 h 576"/>
              <a:gd name="T54" fmla="*/ 335 w 400"/>
              <a:gd name="T55" fmla="*/ 354 h 576"/>
              <a:gd name="T56" fmla="*/ 380 w 400"/>
              <a:gd name="T57" fmla="*/ 278 h 576"/>
              <a:gd name="T58" fmla="*/ 398 w 400"/>
              <a:gd name="T59" fmla="*/ 230 h 576"/>
              <a:gd name="T60" fmla="*/ 400 w 400"/>
              <a:gd name="T61" fmla="*/ 204 h 576"/>
              <a:gd name="T62" fmla="*/ 400 w 400"/>
              <a:gd name="T63" fmla="*/ 178 h 576"/>
              <a:gd name="T64" fmla="*/ 396 w 400"/>
              <a:gd name="T65" fmla="*/ 158 h 576"/>
              <a:gd name="T66" fmla="*/ 392 w 400"/>
              <a:gd name="T67" fmla="*/ 144 h 576"/>
              <a:gd name="T68" fmla="*/ 200 w 400"/>
              <a:gd name="T69" fmla="*/ 266 h 576"/>
              <a:gd name="T70" fmla="*/ 180 w 400"/>
              <a:gd name="T71" fmla="*/ 264 h 576"/>
              <a:gd name="T72" fmla="*/ 162 w 400"/>
              <a:gd name="T73" fmla="*/ 256 h 576"/>
              <a:gd name="T74" fmla="*/ 143 w 400"/>
              <a:gd name="T75" fmla="*/ 242 h 576"/>
              <a:gd name="T76" fmla="*/ 131 w 400"/>
              <a:gd name="T77" fmla="*/ 218 h 576"/>
              <a:gd name="T78" fmla="*/ 129 w 400"/>
              <a:gd name="T79" fmla="*/ 208 h 576"/>
              <a:gd name="T80" fmla="*/ 129 w 400"/>
              <a:gd name="T81" fmla="*/ 184 h 576"/>
              <a:gd name="T82" fmla="*/ 131 w 400"/>
              <a:gd name="T83" fmla="*/ 170 h 576"/>
              <a:gd name="T84" fmla="*/ 143 w 400"/>
              <a:gd name="T85" fmla="*/ 144 h 576"/>
              <a:gd name="T86" fmla="*/ 164 w 400"/>
              <a:gd name="T87" fmla="*/ 128 h 576"/>
              <a:gd name="T88" fmla="*/ 188 w 400"/>
              <a:gd name="T89" fmla="*/ 120 h 576"/>
              <a:gd name="T90" fmla="*/ 202 w 400"/>
              <a:gd name="T91" fmla="*/ 120 h 576"/>
              <a:gd name="T92" fmla="*/ 230 w 400"/>
              <a:gd name="T93" fmla="*/ 126 h 576"/>
              <a:gd name="T94" fmla="*/ 255 w 400"/>
              <a:gd name="T95" fmla="*/ 140 h 576"/>
              <a:gd name="T96" fmla="*/ 269 w 400"/>
              <a:gd name="T97" fmla="*/ 164 h 576"/>
              <a:gd name="T98" fmla="*/ 275 w 400"/>
              <a:gd name="T99" fmla="*/ 194 h 576"/>
              <a:gd name="T100" fmla="*/ 273 w 400"/>
              <a:gd name="T101" fmla="*/ 208 h 576"/>
              <a:gd name="T102" fmla="*/ 263 w 400"/>
              <a:gd name="T103" fmla="*/ 234 h 576"/>
              <a:gd name="T104" fmla="*/ 240 w 400"/>
              <a:gd name="T105" fmla="*/ 254 h 576"/>
              <a:gd name="T106" fmla="*/ 214 w 400"/>
              <a:gd name="T107" fmla="*/ 266 h 576"/>
              <a:gd name="T108" fmla="*/ 200 w 400"/>
              <a:gd name="T109" fmla="*/ 266 h 576"/>
              <a:gd name="T110" fmla="*/ 200 w 400"/>
              <a:gd name="T111" fmla="*/ 26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00" h="576">
                <a:moveTo>
                  <a:pt x="392" y="144"/>
                </a:moveTo>
                <a:lnTo>
                  <a:pt x="392" y="144"/>
                </a:lnTo>
                <a:lnTo>
                  <a:pt x="388" y="132"/>
                </a:lnTo>
                <a:lnTo>
                  <a:pt x="382" y="120"/>
                </a:lnTo>
                <a:lnTo>
                  <a:pt x="382" y="120"/>
                </a:lnTo>
                <a:lnTo>
                  <a:pt x="374" y="104"/>
                </a:lnTo>
                <a:lnTo>
                  <a:pt x="366" y="90"/>
                </a:lnTo>
                <a:lnTo>
                  <a:pt x="358" y="76"/>
                </a:lnTo>
                <a:lnTo>
                  <a:pt x="347" y="64"/>
                </a:lnTo>
                <a:lnTo>
                  <a:pt x="335" y="54"/>
                </a:lnTo>
                <a:lnTo>
                  <a:pt x="325" y="44"/>
                </a:lnTo>
                <a:lnTo>
                  <a:pt x="301" y="26"/>
                </a:lnTo>
                <a:lnTo>
                  <a:pt x="275" y="14"/>
                </a:lnTo>
                <a:lnTo>
                  <a:pt x="248" y="6"/>
                </a:lnTo>
                <a:lnTo>
                  <a:pt x="222" y="2"/>
                </a:lnTo>
                <a:lnTo>
                  <a:pt x="198" y="0"/>
                </a:lnTo>
                <a:lnTo>
                  <a:pt x="198" y="0"/>
                </a:lnTo>
                <a:lnTo>
                  <a:pt x="182" y="0"/>
                </a:lnTo>
                <a:lnTo>
                  <a:pt x="164" y="2"/>
                </a:lnTo>
                <a:lnTo>
                  <a:pt x="147" y="6"/>
                </a:lnTo>
                <a:lnTo>
                  <a:pt x="131" y="12"/>
                </a:lnTo>
                <a:lnTo>
                  <a:pt x="115" y="18"/>
                </a:lnTo>
                <a:lnTo>
                  <a:pt x="99" y="24"/>
                </a:lnTo>
                <a:lnTo>
                  <a:pt x="85" y="34"/>
                </a:lnTo>
                <a:lnTo>
                  <a:pt x="71" y="44"/>
                </a:lnTo>
                <a:lnTo>
                  <a:pt x="57" y="56"/>
                </a:lnTo>
                <a:lnTo>
                  <a:pt x="44" y="70"/>
                </a:lnTo>
                <a:lnTo>
                  <a:pt x="34" y="84"/>
                </a:lnTo>
                <a:lnTo>
                  <a:pt x="24" y="100"/>
                </a:lnTo>
                <a:lnTo>
                  <a:pt x="16" y="118"/>
                </a:lnTo>
                <a:lnTo>
                  <a:pt x="8" y="136"/>
                </a:lnTo>
                <a:lnTo>
                  <a:pt x="4" y="156"/>
                </a:lnTo>
                <a:lnTo>
                  <a:pt x="0" y="178"/>
                </a:lnTo>
                <a:lnTo>
                  <a:pt x="0" y="204"/>
                </a:lnTo>
                <a:lnTo>
                  <a:pt x="0" y="204"/>
                </a:lnTo>
                <a:lnTo>
                  <a:pt x="0" y="218"/>
                </a:lnTo>
                <a:lnTo>
                  <a:pt x="0" y="218"/>
                </a:lnTo>
                <a:lnTo>
                  <a:pt x="6" y="240"/>
                </a:lnTo>
                <a:lnTo>
                  <a:pt x="12" y="262"/>
                </a:lnTo>
                <a:lnTo>
                  <a:pt x="22" y="284"/>
                </a:lnTo>
                <a:lnTo>
                  <a:pt x="34" y="306"/>
                </a:lnTo>
                <a:lnTo>
                  <a:pt x="61" y="350"/>
                </a:lnTo>
                <a:lnTo>
                  <a:pt x="89" y="394"/>
                </a:lnTo>
                <a:lnTo>
                  <a:pt x="89" y="394"/>
                </a:lnTo>
                <a:lnTo>
                  <a:pt x="143" y="486"/>
                </a:lnTo>
                <a:lnTo>
                  <a:pt x="200" y="576"/>
                </a:lnTo>
                <a:lnTo>
                  <a:pt x="200" y="576"/>
                </a:lnTo>
                <a:lnTo>
                  <a:pt x="271" y="458"/>
                </a:lnTo>
                <a:lnTo>
                  <a:pt x="271" y="458"/>
                </a:lnTo>
                <a:lnTo>
                  <a:pt x="289" y="424"/>
                </a:lnTo>
                <a:lnTo>
                  <a:pt x="289" y="424"/>
                </a:lnTo>
                <a:lnTo>
                  <a:pt x="297" y="414"/>
                </a:lnTo>
                <a:lnTo>
                  <a:pt x="305" y="404"/>
                </a:lnTo>
                <a:lnTo>
                  <a:pt x="305" y="404"/>
                </a:lnTo>
                <a:lnTo>
                  <a:pt x="319" y="378"/>
                </a:lnTo>
                <a:lnTo>
                  <a:pt x="335" y="354"/>
                </a:lnTo>
                <a:lnTo>
                  <a:pt x="368" y="304"/>
                </a:lnTo>
                <a:lnTo>
                  <a:pt x="380" y="278"/>
                </a:lnTo>
                <a:lnTo>
                  <a:pt x="392" y="254"/>
                </a:lnTo>
                <a:lnTo>
                  <a:pt x="398" y="230"/>
                </a:lnTo>
                <a:lnTo>
                  <a:pt x="400" y="216"/>
                </a:lnTo>
                <a:lnTo>
                  <a:pt x="400" y="204"/>
                </a:lnTo>
                <a:lnTo>
                  <a:pt x="400" y="178"/>
                </a:lnTo>
                <a:lnTo>
                  <a:pt x="400" y="178"/>
                </a:lnTo>
                <a:lnTo>
                  <a:pt x="400" y="170"/>
                </a:lnTo>
                <a:lnTo>
                  <a:pt x="396" y="158"/>
                </a:lnTo>
                <a:lnTo>
                  <a:pt x="392" y="144"/>
                </a:lnTo>
                <a:lnTo>
                  <a:pt x="392" y="144"/>
                </a:lnTo>
                <a:close/>
                <a:moveTo>
                  <a:pt x="200" y="266"/>
                </a:moveTo>
                <a:lnTo>
                  <a:pt x="200" y="266"/>
                </a:lnTo>
                <a:lnTo>
                  <a:pt x="190" y="266"/>
                </a:lnTo>
                <a:lnTo>
                  <a:pt x="180" y="264"/>
                </a:lnTo>
                <a:lnTo>
                  <a:pt x="170" y="260"/>
                </a:lnTo>
                <a:lnTo>
                  <a:pt x="162" y="256"/>
                </a:lnTo>
                <a:lnTo>
                  <a:pt x="152" y="250"/>
                </a:lnTo>
                <a:lnTo>
                  <a:pt x="143" y="242"/>
                </a:lnTo>
                <a:lnTo>
                  <a:pt x="137" y="230"/>
                </a:lnTo>
                <a:lnTo>
                  <a:pt x="131" y="218"/>
                </a:lnTo>
                <a:lnTo>
                  <a:pt x="131" y="218"/>
                </a:lnTo>
                <a:lnTo>
                  <a:pt x="129" y="208"/>
                </a:lnTo>
                <a:lnTo>
                  <a:pt x="129" y="200"/>
                </a:lnTo>
                <a:lnTo>
                  <a:pt x="129" y="184"/>
                </a:lnTo>
                <a:lnTo>
                  <a:pt x="129" y="184"/>
                </a:lnTo>
                <a:lnTo>
                  <a:pt x="131" y="170"/>
                </a:lnTo>
                <a:lnTo>
                  <a:pt x="135" y="156"/>
                </a:lnTo>
                <a:lnTo>
                  <a:pt x="143" y="144"/>
                </a:lnTo>
                <a:lnTo>
                  <a:pt x="154" y="136"/>
                </a:lnTo>
                <a:lnTo>
                  <a:pt x="164" y="128"/>
                </a:lnTo>
                <a:lnTo>
                  <a:pt x="176" y="124"/>
                </a:lnTo>
                <a:lnTo>
                  <a:pt x="188" y="120"/>
                </a:lnTo>
                <a:lnTo>
                  <a:pt x="202" y="120"/>
                </a:lnTo>
                <a:lnTo>
                  <a:pt x="202" y="120"/>
                </a:lnTo>
                <a:lnTo>
                  <a:pt x="216" y="120"/>
                </a:lnTo>
                <a:lnTo>
                  <a:pt x="230" y="126"/>
                </a:lnTo>
                <a:lnTo>
                  <a:pt x="242" y="132"/>
                </a:lnTo>
                <a:lnTo>
                  <a:pt x="255" y="140"/>
                </a:lnTo>
                <a:lnTo>
                  <a:pt x="263" y="152"/>
                </a:lnTo>
                <a:lnTo>
                  <a:pt x="269" y="164"/>
                </a:lnTo>
                <a:lnTo>
                  <a:pt x="273" y="178"/>
                </a:lnTo>
                <a:lnTo>
                  <a:pt x="275" y="194"/>
                </a:lnTo>
                <a:lnTo>
                  <a:pt x="275" y="194"/>
                </a:lnTo>
                <a:lnTo>
                  <a:pt x="273" y="208"/>
                </a:lnTo>
                <a:lnTo>
                  <a:pt x="269" y="222"/>
                </a:lnTo>
                <a:lnTo>
                  <a:pt x="263" y="234"/>
                </a:lnTo>
                <a:lnTo>
                  <a:pt x="253" y="246"/>
                </a:lnTo>
                <a:lnTo>
                  <a:pt x="240" y="254"/>
                </a:lnTo>
                <a:lnTo>
                  <a:pt x="228" y="260"/>
                </a:lnTo>
                <a:lnTo>
                  <a:pt x="214" y="266"/>
                </a:lnTo>
                <a:lnTo>
                  <a:pt x="200" y="266"/>
                </a:lnTo>
                <a:lnTo>
                  <a:pt x="200" y="266"/>
                </a:lnTo>
                <a:close/>
                <a:moveTo>
                  <a:pt x="200" y="266"/>
                </a:moveTo>
                <a:lnTo>
                  <a:pt x="200" y="2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/>
          </a:p>
        </p:txBody>
      </p:sp>
      <p:sp>
        <p:nvSpPr>
          <p:cNvPr id="192" name="자유형 191"/>
          <p:cNvSpPr/>
          <p:nvPr/>
        </p:nvSpPr>
        <p:spPr>
          <a:xfrm>
            <a:off x="1515502" y="2029492"/>
            <a:ext cx="1266191" cy="898112"/>
          </a:xfrm>
          <a:custGeom>
            <a:avLst/>
            <a:gdLst>
              <a:gd name="connsiteX0" fmla="*/ 0 w 1092200"/>
              <a:gd name="connsiteY0" fmla="*/ 342900 h 774700"/>
              <a:gd name="connsiteX1" fmla="*/ 1092200 w 1092200"/>
              <a:gd name="connsiteY1" fmla="*/ 0 h 774700"/>
              <a:gd name="connsiteX2" fmla="*/ 254000 w 1092200"/>
              <a:gd name="connsiteY2" fmla="*/ 774700 h 774700"/>
              <a:gd name="connsiteX3" fmla="*/ 0 w 1092200"/>
              <a:gd name="connsiteY3" fmla="*/ 342900 h 77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2200" h="774700">
                <a:moveTo>
                  <a:pt x="0" y="342900"/>
                </a:moveTo>
                <a:lnTo>
                  <a:pt x="1092200" y="0"/>
                </a:lnTo>
                <a:lnTo>
                  <a:pt x="254000" y="774700"/>
                </a:lnTo>
                <a:lnTo>
                  <a:pt x="0" y="342900"/>
                </a:lnTo>
                <a:close/>
              </a:path>
            </a:pathLst>
          </a:cu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/>
          </a:p>
        </p:txBody>
      </p:sp>
      <p:sp>
        <p:nvSpPr>
          <p:cNvPr id="193" name="Freeform 5"/>
          <p:cNvSpPr>
            <a:spLocks noEditPoints="1"/>
          </p:cNvSpPr>
          <p:nvPr/>
        </p:nvSpPr>
        <p:spPr bwMode="auto">
          <a:xfrm>
            <a:off x="1624410" y="2538396"/>
            <a:ext cx="307611" cy="442959"/>
          </a:xfrm>
          <a:custGeom>
            <a:avLst/>
            <a:gdLst>
              <a:gd name="T0" fmla="*/ 392 w 400"/>
              <a:gd name="T1" fmla="*/ 144 h 576"/>
              <a:gd name="T2" fmla="*/ 382 w 400"/>
              <a:gd name="T3" fmla="*/ 120 h 576"/>
              <a:gd name="T4" fmla="*/ 374 w 400"/>
              <a:gd name="T5" fmla="*/ 104 h 576"/>
              <a:gd name="T6" fmla="*/ 358 w 400"/>
              <a:gd name="T7" fmla="*/ 76 h 576"/>
              <a:gd name="T8" fmla="*/ 335 w 400"/>
              <a:gd name="T9" fmla="*/ 54 h 576"/>
              <a:gd name="T10" fmla="*/ 301 w 400"/>
              <a:gd name="T11" fmla="*/ 26 h 576"/>
              <a:gd name="T12" fmla="*/ 248 w 400"/>
              <a:gd name="T13" fmla="*/ 6 h 576"/>
              <a:gd name="T14" fmla="*/ 198 w 400"/>
              <a:gd name="T15" fmla="*/ 0 h 576"/>
              <a:gd name="T16" fmla="*/ 182 w 400"/>
              <a:gd name="T17" fmla="*/ 0 h 576"/>
              <a:gd name="T18" fmla="*/ 147 w 400"/>
              <a:gd name="T19" fmla="*/ 6 h 576"/>
              <a:gd name="T20" fmla="*/ 115 w 400"/>
              <a:gd name="T21" fmla="*/ 18 h 576"/>
              <a:gd name="T22" fmla="*/ 85 w 400"/>
              <a:gd name="T23" fmla="*/ 34 h 576"/>
              <a:gd name="T24" fmla="*/ 57 w 400"/>
              <a:gd name="T25" fmla="*/ 56 h 576"/>
              <a:gd name="T26" fmla="*/ 34 w 400"/>
              <a:gd name="T27" fmla="*/ 84 h 576"/>
              <a:gd name="T28" fmla="*/ 16 w 400"/>
              <a:gd name="T29" fmla="*/ 118 h 576"/>
              <a:gd name="T30" fmla="*/ 4 w 400"/>
              <a:gd name="T31" fmla="*/ 156 h 576"/>
              <a:gd name="T32" fmla="*/ 0 w 400"/>
              <a:gd name="T33" fmla="*/ 204 h 576"/>
              <a:gd name="T34" fmla="*/ 0 w 400"/>
              <a:gd name="T35" fmla="*/ 218 h 576"/>
              <a:gd name="T36" fmla="*/ 6 w 400"/>
              <a:gd name="T37" fmla="*/ 240 h 576"/>
              <a:gd name="T38" fmla="*/ 22 w 400"/>
              <a:gd name="T39" fmla="*/ 284 h 576"/>
              <a:gd name="T40" fmla="*/ 61 w 400"/>
              <a:gd name="T41" fmla="*/ 350 h 576"/>
              <a:gd name="T42" fmla="*/ 89 w 400"/>
              <a:gd name="T43" fmla="*/ 394 h 576"/>
              <a:gd name="T44" fmla="*/ 200 w 400"/>
              <a:gd name="T45" fmla="*/ 576 h 576"/>
              <a:gd name="T46" fmla="*/ 271 w 400"/>
              <a:gd name="T47" fmla="*/ 458 h 576"/>
              <a:gd name="T48" fmla="*/ 289 w 400"/>
              <a:gd name="T49" fmla="*/ 424 h 576"/>
              <a:gd name="T50" fmla="*/ 297 w 400"/>
              <a:gd name="T51" fmla="*/ 414 h 576"/>
              <a:gd name="T52" fmla="*/ 305 w 400"/>
              <a:gd name="T53" fmla="*/ 404 h 576"/>
              <a:gd name="T54" fmla="*/ 335 w 400"/>
              <a:gd name="T55" fmla="*/ 354 h 576"/>
              <a:gd name="T56" fmla="*/ 380 w 400"/>
              <a:gd name="T57" fmla="*/ 278 h 576"/>
              <a:gd name="T58" fmla="*/ 398 w 400"/>
              <a:gd name="T59" fmla="*/ 230 h 576"/>
              <a:gd name="T60" fmla="*/ 400 w 400"/>
              <a:gd name="T61" fmla="*/ 204 h 576"/>
              <a:gd name="T62" fmla="*/ 400 w 400"/>
              <a:gd name="T63" fmla="*/ 178 h 576"/>
              <a:gd name="T64" fmla="*/ 396 w 400"/>
              <a:gd name="T65" fmla="*/ 158 h 576"/>
              <a:gd name="T66" fmla="*/ 392 w 400"/>
              <a:gd name="T67" fmla="*/ 144 h 576"/>
              <a:gd name="T68" fmla="*/ 200 w 400"/>
              <a:gd name="T69" fmla="*/ 266 h 576"/>
              <a:gd name="T70" fmla="*/ 180 w 400"/>
              <a:gd name="T71" fmla="*/ 264 h 576"/>
              <a:gd name="T72" fmla="*/ 162 w 400"/>
              <a:gd name="T73" fmla="*/ 256 h 576"/>
              <a:gd name="T74" fmla="*/ 143 w 400"/>
              <a:gd name="T75" fmla="*/ 242 h 576"/>
              <a:gd name="T76" fmla="*/ 131 w 400"/>
              <a:gd name="T77" fmla="*/ 218 h 576"/>
              <a:gd name="T78" fmla="*/ 129 w 400"/>
              <a:gd name="T79" fmla="*/ 208 h 576"/>
              <a:gd name="T80" fmla="*/ 129 w 400"/>
              <a:gd name="T81" fmla="*/ 184 h 576"/>
              <a:gd name="T82" fmla="*/ 131 w 400"/>
              <a:gd name="T83" fmla="*/ 170 h 576"/>
              <a:gd name="T84" fmla="*/ 143 w 400"/>
              <a:gd name="T85" fmla="*/ 144 h 576"/>
              <a:gd name="T86" fmla="*/ 164 w 400"/>
              <a:gd name="T87" fmla="*/ 128 h 576"/>
              <a:gd name="T88" fmla="*/ 188 w 400"/>
              <a:gd name="T89" fmla="*/ 120 h 576"/>
              <a:gd name="T90" fmla="*/ 202 w 400"/>
              <a:gd name="T91" fmla="*/ 120 h 576"/>
              <a:gd name="T92" fmla="*/ 230 w 400"/>
              <a:gd name="T93" fmla="*/ 126 h 576"/>
              <a:gd name="T94" fmla="*/ 255 w 400"/>
              <a:gd name="T95" fmla="*/ 140 h 576"/>
              <a:gd name="T96" fmla="*/ 269 w 400"/>
              <a:gd name="T97" fmla="*/ 164 h 576"/>
              <a:gd name="T98" fmla="*/ 275 w 400"/>
              <a:gd name="T99" fmla="*/ 194 h 576"/>
              <a:gd name="T100" fmla="*/ 273 w 400"/>
              <a:gd name="T101" fmla="*/ 208 h 576"/>
              <a:gd name="T102" fmla="*/ 263 w 400"/>
              <a:gd name="T103" fmla="*/ 234 h 576"/>
              <a:gd name="T104" fmla="*/ 240 w 400"/>
              <a:gd name="T105" fmla="*/ 254 h 576"/>
              <a:gd name="T106" fmla="*/ 214 w 400"/>
              <a:gd name="T107" fmla="*/ 266 h 576"/>
              <a:gd name="T108" fmla="*/ 200 w 400"/>
              <a:gd name="T109" fmla="*/ 266 h 576"/>
              <a:gd name="T110" fmla="*/ 200 w 400"/>
              <a:gd name="T111" fmla="*/ 26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00" h="576">
                <a:moveTo>
                  <a:pt x="392" y="144"/>
                </a:moveTo>
                <a:lnTo>
                  <a:pt x="392" y="144"/>
                </a:lnTo>
                <a:lnTo>
                  <a:pt x="388" y="132"/>
                </a:lnTo>
                <a:lnTo>
                  <a:pt x="382" y="120"/>
                </a:lnTo>
                <a:lnTo>
                  <a:pt x="382" y="120"/>
                </a:lnTo>
                <a:lnTo>
                  <a:pt x="374" y="104"/>
                </a:lnTo>
                <a:lnTo>
                  <a:pt x="366" y="90"/>
                </a:lnTo>
                <a:lnTo>
                  <a:pt x="358" y="76"/>
                </a:lnTo>
                <a:lnTo>
                  <a:pt x="347" y="64"/>
                </a:lnTo>
                <a:lnTo>
                  <a:pt x="335" y="54"/>
                </a:lnTo>
                <a:lnTo>
                  <a:pt x="325" y="44"/>
                </a:lnTo>
                <a:lnTo>
                  <a:pt x="301" y="26"/>
                </a:lnTo>
                <a:lnTo>
                  <a:pt x="275" y="14"/>
                </a:lnTo>
                <a:lnTo>
                  <a:pt x="248" y="6"/>
                </a:lnTo>
                <a:lnTo>
                  <a:pt x="222" y="2"/>
                </a:lnTo>
                <a:lnTo>
                  <a:pt x="198" y="0"/>
                </a:lnTo>
                <a:lnTo>
                  <a:pt x="198" y="0"/>
                </a:lnTo>
                <a:lnTo>
                  <a:pt x="182" y="0"/>
                </a:lnTo>
                <a:lnTo>
                  <a:pt x="164" y="2"/>
                </a:lnTo>
                <a:lnTo>
                  <a:pt x="147" y="6"/>
                </a:lnTo>
                <a:lnTo>
                  <a:pt x="131" y="12"/>
                </a:lnTo>
                <a:lnTo>
                  <a:pt x="115" y="18"/>
                </a:lnTo>
                <a:lnTo>
                  <a:pt x="99" y="24"/>
                </a:lnTo>
                <a:lnTo>
                  <a:pt x="85" y="34"/>
                </a:lnTo>
                <a:lnTo>
                  <a:pt x="71" y="44"/>
                </a:lnTo>
                <a:lnTo>
                  <a:pt x="57" y="56"/>
                </a:lnTo>
                <a:lnTo>
                  <a:pt x="44" y="70"/>
                </a:lnTo>
                <a:lnTo>
                  <a:pt x="34" y="84"/>
                </a:lnTo>
                <a:lnTo>
                  <a:pt x="24" y="100"/>
                </a:lnTo>
                <a:lnTo>
                  <a:pt x="16" y="118"/>
                </a:lnTo>
                <a:lnTo>
                  <a:pt x="8" y="136"/>
                </a:lnTo>
                <a:lnTo>
                  <a:pt x="4" y="156"/>
                </a:lnTo>
                <a:lnTo>
                  <a:pt x="0" y="178"/>
                </a:lnTo>
                <a:lnTo>
                  <a:pt x="0" y="204"/>
                </a:lnTo>
                <a:lnTo>
                  <a:pt x="0" y="204"/>
                </a:lnTo>
                <a:lnTo>
                  <a:pt x="0" y="218"/>
                </a:lnTo>
                <a:lnTo>
                  <a:pt x="0" y="218"/>
                </a:lnTo>
                <a:lnTo>
                  <a:pt x="6" y="240"/>
                </a:lnTo>
                <a:lnTo>
                  <a:pt x="12" y="262"/>
                </a:lnTo>
                <a:lnTo>
                  <a:pt x="22" y="284"/>
                </a:lnTo>
                <a:lnTo>
                  <a:pt x="34" y="306"/>
                </a:lnTo>
                <a:lnTo>
                  <a:pt x="61" y="350"/>
                </a:lnTo>
                <a:lnTo>
                  <a:pt x="89" y="394"/>
                </a:lnTo>
                <a:lnTo>
                  <a:pt x="89" y="394"/>
                </a:lnTo>
                <a:lnTo>
                  <a:pt x="143" y="486"/>
                </a:lnTo>
                <a:lnTo>
                  <a:pt x="200" y="576"/>
                </a:lnTo>
                <a:lnTo>
                  <a:pt x="200" y="576"/>
                </a:lnTo>
                <a:lnTo>
                  <a:pt x="271" y="458"/>
                </a:lnTo>
                <a:lnTo>
                  <a:pt x="271" y="458"/>
                </a:lnTo>
                <a:lnTo>
                  <a:pt x="289" y="424"/>
                </a:lnTo>
                <a:lnTo>
                  <a:pt x="289" y="424"/>
                </a:lnTo>
                <a:lnTo>
                  <a:pt x="297" y="414"/>
                </a:lnTo>
                <a:lnTo>
                  <a:pt x="305" y="404"/>
                </a:lnTo>
                <a:lnTo>
                  <a:pt x="305" y="404"/>
                </a:lnTo>
                <a:lnTo>
                  <a:pt x="319" y="378"/>
                </a:lnTo>
                <a:lnTo>
                  <a:pt x="335" y="354"/>
                </a:lnTo>
                <a:lnTo>
                  <a:pt x="368" y="304"/>
                </a:lnTo>
                <a:lnTo>
                  <a:pt x="380" y="278"/>
                </a:lnTo>
                <a:lnTo>
                  <a:pt x="392" y="254"/>
                </a:lnTo>
                <a:lnTo>
                  <a:pt x="398" y="230"/>
                </a:lnTo>
                <a:lnTo>
                  <a:pt x="400" y="216"/>
                </a:lnTo>
                <a:lnTo>
                  <a:pt x="400" y="204"/>
                </a:lnTo>
                <a:lnTo>
                  <a:pt x="400" y="178"/>
                </a:lnTo>
                <a:lnTo>
                  <a:pt x="400" y="178"/>
                </a:lnTo>
                <a:lnTo>
                  <a:pt x="400" y="170"/>
                </a:lnTo>
                <a:lnTo>
                  <a:pt x="396" y="158"/>
                </a:lnTo>
                <a:lnTo>
                  <a:pt x="392" y="144"/>
                </a:lnTo>
                <a:lnTo>
                  <a:pt x="392" y="144"/>
                </a:lnTo>
                <a:close/>
                <a:moveTo>
                  <a:pt x="200" y="266"/>
                </a:moveTo>
                <a:lnTo>
                  <a:pt x="200" y="266"/>
                </a:lnTo>
                <a:lnTo>
                  <a:pt x="190" y="266"/>
                </a:lnTo>
                <a:lnTo>
                  <a:pt x="180" y="264"/>
                </a:lnTo>
                <a:lnTo>
                  <a:pt x="170" y="260"/>
                </a:lnTo>
                <a:lnTo>
                  <a:pt x="162" y="256"/>
                </a:lnTo>
                <a:lnTo>
                  <a:pt x="152" y="250"/>
                </a:lnTo>
                <a:lnTo>
                  <a:pt x="143" y="242"/>
                </a:lnTo>
                <a:lnTo>
                  <a:pt x="137" y="230"/>
                </a:lnTo>
                <a:lnTo>
                  <a:pt x="131" y="218"/>
                </a:lnTo>
                <a:lnTo>
                  <a:pt x="131" y="218"/>
                </a:lnTo>
                <a:lnTo>
                  <a:pt x="129" y="208"/>
                </a:lnTo>
                <a:lnTo>
                  <a:pt x="129" y="200"/>
                </a:lnTo>
                <a:lnTo>
                  <a:pt x="129" y="184"/>
                </a:lnTo>
                <a:lnTo>
                  <a:pt x="129" y="184"/>
                </a:lnTo>
                <a:lnTo>
                  <a:pt x="131" y="170"/>
                </a:lnTo>
                <a:lnTo>
                  <a:pt x="135" y="156"/>
                </a:lnTo>
                <a:lnTo>
                  <a:pt x="143" y="144"/>
                </a:lnTo>
                <a:lnTo>
                  <a:pt x="154" y="136"/>
                </a:lnTo>
                <a:lnTo>
                  <a:pt x="164" y="128"/>
                </a:lnTo>
                <a:lnTo>
                  <a:pt x="176" y="124"/>
                </a:lnTo>
                <a:lnTo>
                  <a:pt x="188" y="120"/>
                </a:lnTo>
                <a:lnTo>
                  <a:pt x="202" y="120"/>
                </a:lnTo>
                <a:lnTo>
                  <a:pt x="202" y="120"/>
                </a:lnTo>
                <a:lnTo>
                  <a:pt x="216" y="120"/>
                </a:lnTo>
                <a:lnTo>
                  <a:pt x="230" y="126"/>
                </a:lnTo>
                <a:lnTo>
                  <a:pt x="242" y="132"/>
                </a:lnTo>
                <a:lnTo>
                  <a:pt x="255" y="140"/>
                </a:lnTo>
                <a:lnTo>
                  <a:pt x="263" y="152"/>
                </a:lnTo>
                <a:lnTo>
                  <a:pt x="269" y="164"/>
                </a:lnTo>
                <a:lnTo>
                  <a:pt x="273" y="178"/>
                </a:lnTo>
                <a:lnTo>
                  <a:pt x="275" y="194"/>
                </a:lnTo>
                <a:lnTo>
                  <a:pt x="275" y="194"/>
                </a:lnTo>
                <a:lnTo>
                  <a:pt x="273" y="208"/>
                </a:lnTo>
                <a:lnTo>
                  <a:pt x="269" y="222"/>
                </a:lnTo>
                <a:lnTo>
                  <a:pt x="263" y="234"/>
                </a:lnTo>
                <a:lnTo>
                  <a:pt x="253" y="246"/>
                </a:lnTo>
                <a:lnTo>
                  <a:pt x="240" y="254"/>
                </a:lnTo>
                <a:lnTo>
                  <a:pt x="228" y="260"/>
                </a:lnTo>
                <a:lnTo>
                  <a:pt x="214" y="266"/>
                </a:lnTo>
                <a:lnTo>
                  <a:pt x="200" y="266"/>
                </a:lnTo>
                <a:lnTo>
                  <a:pt x="200" y="266"/>
                </a:lnTo>
                <a:close/>
                <a:moveTo>
                  <a:pt x="200" y="266"/>
                </a:moveTo>
                <a:lnTo>
                  <a:pt x="200" y="2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/>
          </a:p>
        </p:txBody>
      </p:sp>
      <p:grpSp>
        <p:nvGrpSpPr>
          <p:cNvPr id="74" name="그룹 73"/>
          <p:cNvGrpSpPr/>
          <p:nvPr/>
        </p:nvGrpSpPr>
        <p:grpSpPr>
          <a:xfrm>
            <a:off x="4897307" y="870097"/>
            <a:ext cx="2530558" cy="2711312"/>
            <a:chOff x="979488" y="2505075"/>
            <a:chExt cx="3289300" cy="3524250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9" name="Freeform 5"/>
            <p:cNvSpPr>
              <a:spLocks noEditPoints="1"/>
            </p:cNvSpPr>
            <p:nvPr/>
          </p:nvSpPr>
          <p:spPr bwMode="auto">
            <a:xfrm>
              <a:off x="979488" y="2947988"/>
              <a:ext cx="3289300" cy="2817813"/>
            </a:xfrm>
            <a:custGeom>
              <a:avLst/>
              <a:gdLst>
                <a:gd name="T0" fmla="*/ 229 w 775"/>
                <a:gd name="T1" fmla="*/ 104 h 664"/>
                <a:gd name="T2" fmla="*/ 239 w 775"/>
                <a:gd name="T3" fmla="*/ 119 h 664"/>
                <a:gd name="T4" fmla="*/ 266 w 775"/>
                <a:gd name="T5" fmla="*/ 138 h 664"/>
                <a:gd name="T6" fmla="*/ 259 w 775"/>
                <a:gd name="T7" fmla="*/ 88 h 664"/>
                <a:gd name="T8" fmla="*/ 293 w 775"/>
                <a:gd name="T9" fmla="*/ 56 h 664"/>
                <a:gd name="T10" fmla="*/ 337 w 775"/>
                <a:gd name="T11" fmla="*/ 39 h 664"/>
                <a:gd name="T12" fmla="*/ 375 w 775"/>
                <a:gd name="T13" fmla="*/ 5 h 664"/>
                <a:gd name="T14" fmla="*/ 405 w 775"/>
                <a:gd name="T15" fmla="*/ 27 h 664"/>
                <a:gd name="T16" fmla="*/ 385 w 775"/>
                <a:gd name="T17" fmla="*/ 88 h 664"/>
                <a:gd name="T18" fmla="*/ 402 w 775"/>
                <a:gd name="T19" fmla="*/ 82 h 664"/>
                <a:gd name="T20" fmla="*/ 437 w 775"/>
                <a:gd name="T21" fmla="*/ 96 h 664"/>
                <a:gd name="T22" fmla="*/ 486 w 775"/>
                <a:gd name="T23" fmla="*/ 117 h 664"/>
                <a:gd name="T24" fmla="*/ 533 w 775"/>
                <a:gd name="T25" fmla="*/ 125 h 664"/>
                <a:gd name="T26" fmla="*/ 585 w 775"/>
                <a:gd name="T27" fmla="*/ 117 h 664"/>
                <a:gd name="T28" fmla="*/ 631 w 775"/>
                <a:gd name="T29" fmla="*/ 141 h 664"/>
                <a:gd name="T30" fmla="*/ 680 w 775"/>
                <a:gd name="T31" fmla="*/ 166 h 664"/>
                <a:gd name="T32" fmla="*/ 745 w 775"/>
                <a:gd name="T33" fmla="*/ 182 h 664"/>
                <a:gd name="T34" fmla="*/ 764 w 775"/>
                <a:gd name="T35" fmla="*/ 215 h 664"/>
                <a:gd name="T36" fmla="*/ 728 w 775"/>
                <a:gd name="T37" fmla="*/ 207 h 664"/>
                <a:gd name="T38" fmla="*/ 711 w 775"/>
                <a:gd name="T39" fmla="*/ 248 h 664"/>
                <a:gd name="T40" fmla="*/ 644 w 775"/>
                <a:gd name="T41" fmla="*/ 288 h 664"/>
                <a:gd name="T42" fmla="*/ 630 w 775"/>
                <a:gd name="T43" fmla="*/ 340 h 664"/>
                <a:gd name="T44" fmla="*/ 640 w 775"/>
                <a:gd name="T45" fmla="*/ 271 h 664"/>
                <a:gd name="T46" fmla="*/ 632 w 775"/>
                <a:gd name="T47" fmla="*/ 257 h 664"/>
                <a:gd name="T48" fmla="*/ 593 w 775"/>
                <a:gd name="T49" fmla="*/ 282 h 664"/>
                <a:gd name="T50" fmla="*/ 535 w 775"/>
                <a:gd name="T51" fmla="*/ 301 h 664"/>
                <a:gd name="T52" fmla="*/ 539 w 775"/>
                <a:gd name="T53" fmla="*/ 333 h 664"/>
                <a:gd name="T54" fmla="*/ 558 w 775"/>
                <a:gd name="T55" fmla="*/ 372 h 664"/>
                <a:gd name="T56" fmla="*/ 547 w 775"/>
                <a:gd name="T57" fmla="*/ 378 h 664"/>
                <a:gd name="T58" fmla="*/ 498 w 775"/>
                <a:gd name="T59" fmla="*/ 421 h 664"/>
                <a:gd name="T60" fmla="*/ 473 w 775"/>
                <a:gd name="T61" fmla="*/ 462 h 664"/>
                <a:gd name="T62" fmla="*/ 441 w 775"/>
                <a:gd name="T63" fmla="*/ 443 h 664"/>
                <a:gd name="T64" fmla="*/ 443 w 775"/>
                <a:gd name="T65" fmla="*/ 477 h 664"/>
                <a:gd name="T66" fmla="*/ 428 w 775"/>
                <a:gd name="T67" fmla="*/ 544 h 664"/>
                <a:gd name="T68" fmla="*/ 378 w 775"/>
                <a:gd name="T69" fmla="*/ 562 h 664"/>
                <a:gd name="T70" fmla="*/ 368 w 775"/>
                <a:gd name="T71" fmla="*/ 615 h 664"/>
                <a:gd name="T72" fmla="*/ 365 w 775"/>
                <a:gd name="T73" fmla="*/ 645 h 664"/>
                <a:gd name="T74" fmla="*/ 342 w 775"/>
                <a:gd name="T75" fmla="*/ 609 h 664"/>
                <a:gd name="T76" fmla="*/ 292 w 775"/>
                <a:gd name="T77" fmla="*/ 553 h 664"/>
                <a:gd name="T78" fmla="*/ 240 w 775"/>
                <a:gd name="T79" fmla="*/ 626 h 664"/>
                <a:gd name="T80" fmla="*/ 207 w 775"/>
                <a:gd name="T81" fmla="*/ 547 h 664"/>
                <a:gd name="T82" fmla="*/ 133 w 775"/>
                <a:gd name="T83" fmla="*/ 525 h 664"/>
                <a:gd name="T84" fmla="*/ 123 w 775"/>
                <a:gd name="T85" fmla="*/ 539 h 664"/>
                <a:gd name="T86" fmla="*/ 148 w 775"/>
                <a:gd name="T87" fmla="*/ 568 h 664"/>
                <a:gd name="T88" fmla="*/ 78 w 775"/>
                <a:gd name="T89" fmla="*/ 589 h 664"/>
                <a:gd name="T90" fmla="*/ 40 w 775"/>
                <a:gd name="T91" fmla="*/ 490 h 664"/>
                <a:gd name="T92" fmla="*/ 1 w 775"/>
                <a:gd name="T93" fmla="*/ 444 h 664"/>
                <a:gd name="T94" fmla="*/ 73 w 775"/>
                <a:gd name="T95" fmla="*/ 428 h 664"/>
                <a:gd name="T96" fmla="*/ 113 w 775"/>
                <a:gd name="T97" fmla="*/ 436 h 664"/>
                <a:gd name="T98" fmla="*/ 127 w 775"/>
                <a:gd name="T99" fmla="*/ 441 h 664"/>
                <a:gd name="T100" fmla="*/ 116 w 775"/>
                <a:gd name="T101" fmla="*/ 407 h 664"/>
                <a:gd name="T102" fmla="*/ 106 w 775"/>
                <a:gd name="T103" fmla="*/ 395 h 664"/>
                <a:gd name="T104" fmla="*/ 106 w 775"/>
                <a:gd name="T105" fmla="*/ 362 h 664"/>
                <a:gd name="T106" fmla="*/ 160 w 775"/>
                <a:gd name="T107" fmla="*/ 360 h 664"/>
                <a:gd name="T108" fmla="*/ 148 w 775"/>
                <a:gd name="T109" fmla="*/ 319 h 664"/>
                <a:gd name="T110" fmla="*/ 155 w 775"/>
                <a:gd name="T111" fmla="*/ 256 h 664"/>
                <a:gd name="T112" fmla="*/ 185 w 775"/>
                <a:gd name="T113" fmla="*/ 180 h 664"/>
                <a:gd name="T114" fmla="*/ 193 w 775"/>
                <a:gd name="T115" fmla="*/ 137 h 664"/>
                <a:gd name="T116" fmla="*/ 220 w 775"/>
                <a:gd name="T117" fmla="*/ 161 h 664"/>
                <a:gd name="T118" fmla="*/ 222 w 775"/>
                <a:gd name="T119" fmla="*/ 194 h 664"/>
                <a:gd name="T120" fmla="*/ 241 w 775"/>
                <a:gd name="T121" fmla="*/ 180 h 664"/>
                <a:gd name="T122" fmla="*/ 528 w 775"/>
                <a:gd name="T123" fmla="*/ 12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75" h="664">
                  <a:moveTo>
                    <a:pt x="239" y="164"/>
                  </a:moveTo>
                  <a:cubicBezTo>
                    <a:pt x="238" y="163"/>
                    <a:pt x="238" y="162"/>
                    <a:pt x="237" y="162"/>
                  </a:cubicBezTo>
                  <a:cubicBezTo>
                    <a:pt x="236" y="161"/>
                    <a:pt x="234" y="160"/>
                    <a:pt x="233" y="162"/>
                  </a:cubicBezTo>
                  <a:cubicBezTo>
                    <a:pt x="231" y="163"/>
                    <a:pt x="229" y="162"/>
                    <a:pt x="226" y="162"/>
                  </a:cubicBezTo>
                  <a:cubicBezTo>
                    <a:pt x="226" y="162"/>
                    <a:pt x="225" y="161"/>
                    <a:pt x="225" y="160"/>
                  </a:cubicBezTo>
                  <a:cubicBezTo>
                    <a:pt x="225" y="158"/>
                    <a:pt x="225" y="155"/>
                    <a:pt x="224" y="153"/>
                  </a:cubicBezTo>
                  <a:cubicBezTo>
                    <a:pt x="223" y="152"/>
                    <a:pt x="224" y="151"/>
                    <a:pt x="224" y="150"/>
                  </a:cubicBezTo>
                  <a:cubicBezTo>
                    <a:pt x="225" y="148"/>
                    <a:pt x="225" y="146"/>
                    <a:pt x="226" y="143"/>
                  </a:cubicBezTo>
                  <a:cubicBezTo>
                    <a:pt x="227" y="141"/>
                    <a:pt x="228" y="138"/>
                    <a:pt x="226" y="135"/>
                  </a:cubicBezTo>
                  <a:cubicBezTo>
                    <a:pt x="225" y="135"/>
                    <a:pt x="225" y="134"/>
                    <a:pt x="225" y="134"/>
                  </a:cubicBezTo>
                  <a:cubicBezTo>
                    <a:pt x="225" y="131"/>
                    <a:pt x="224" y="129"/>
                    <a:pt x="222" y="127"/>
                  </a:cubicBezTo>
                  <a:cubicBezTo>
                    <a:pt x="221" y="125"/>
                    <a:pt x="221" y="124"/>
                    <a:pt x="222" y="123"/>
                  </a:cubicBezTo>
                  <a:cubicBezTo>
                    <a:pt x="222" y="122"/>
                    <a:pt x="222" y="121"/>
                    <a:pt x="223" y="121"/>
                  </a:cubicBezTo>
                  <a:cubicBezTo>
                    <a:pt x="223" y="119"/>
                    <a:pt x="224" y="118"/>
                    <a:pt x="225" y="117"/>
                  </a:cubicBezTo>
                  <a:cubicBezTo>
                    <a:pt x="226" y="116"/>
                    <a:pt x="226" y="116"/>
                    <a:pt x="227" y="116"/>
                  </a:cubicBezTo>
                  <a:cubicBezTo>
                    <a:pt x="230" y="113"/>
                    <a:pt x="231" y="111"/>
                    <a:pt x="230" y="106"/>
                  </a:cubicBezTo>
                  <a:cubicBezTo>
                    <a:pt x="230" y="106"/>
                    <a:pt x="230" y="105"/>
                    <a:pt x="229" y="104"/>
                  </a:cubicBezTo>
                  <a:cubicBezTo>
                    <a:pt x="229" y="103"/>
                    <a:pt x="229" y="103"/>
                    <a:pt x="230" y="102"/>
                  </a:cubicBezTo>
                  <a:cubicBezTo>
                    <a:pt x="230" y="102"/>
                    <a:pt x="230" y="102"/>
                    <a:pt x="230" y="102"/>
                  </a:cubicBezTo>
                  <a:cubicBezTo>
                    <a:pt x="231" y="102"/>
                    <a:pt x="232" y="103"/>
                    <a:pt x="233" y="105"/>
                  </a:cubicBezTo>
                  <a:cubicBezTo>
                    <a:pt x="233" y="108"/>
                    <a:pt x="234" y="111"/>
                    <a:pt x="233" y="114"/>
                  </a:cubicBezTo>
                  <a:cubicBezTo>
                    <a:pt x="233" y="115"/>
                    <a:pt x="233" y="117"/>
                    <a:pt x="233" y="118"/>
                  </a:cubicBezTo>
                  <a:cubicBezTo>
                    <a:pt x="232" y="119"/>
                    <a:pt x="232" y="120"/>
                    <a:pt x="233" y="122"/>
                  </a:cubicBezTo>
                  <a:cubicBezTo>
                    <a:pt x="233" y="123"/>
                    <a:pt x="233" y="124"/>
                    <a:pt x="233" y="126"/>
                  </a:cubicBezTo>
                  <a:cubicBezTo>
                    <a:pt x="232" y="127"/>
                    <a:pt x="233" y="127"/>
                    <a:pt x="234" y="128"/>
                  </a:cubicBezTo>
                  <a:cubicBezTo>
                    <a:pt x="235" y="128"/>
                    <a:pt x="236" y="129"/>
                    <a:pt x="237" y="129"/>
                  </a:cubicBezTo>
                  <a:cubicBezTo>
                    <a:pt x="238" y="129"/>
                    <a:pt x="239" y="130"/>
                    <a:pt x="240" y="130"/>
                  </a:cubicBezTo>
                  <a:cubicBezTo>
                    <a:pt x="242" y="130"/>
                    <a:pt x="244" y="130"/>
                    <a:pt x="245" y="133"/>
                  </a:cubicBezTo>
                  <a:cubicBezTo>
                    <a:pt x="245" y="130"/>
                    <a:pt x="245" y="129"/>
                    <a:pt x="243" y="129"/>
                  </a:cubicBezTo>
                  <a:cubicBezTo>
                    <a:pt x="241" y="128"/>
                    <a:pt x="240" y="126"/>
                    <a:pt x="238" y="125"/>
                  </a:cubicBezTo>
                  <a:cubicBezTo>
                    <a:pt x="236" y="123"/>
                    <a:pt x="236" y="121"/>
                    <a:pt x="236" y="118"/>
                  </a:cubicBezTo>
                  <a:cubicBezTo>
                    <a:pt x="236" y="118"/>
                    <a:pt x="236" y="118"/>
                    <a:pt x="236" y="117"/>
                  </a:cubicBezTo>
                  <a:cubicBezTo>
                    <a:pt x="237" y="117"/>
                    <a:pt x="237" y="117"/>
                    <a:pt x="237" y="117"/>
                  </a:cubicBezTo>
                  <a:cubicBezTo>
                    <a:pt x="238" y="118"/>
                    <a:pt x="238" y="118"/>
                    <a:pt x="239" y="119"/>
                  </a:cubicBezTo>
                  <a:cubicBezTo>
                    <a:pt x="240" y="121"/>
                    <a:pt x="241" y="121"/>
                    <a:pt x="243" y="120"/>
                  </a:cubicBezTo>
                  <a:cubicBezTo>
                    <a:pt x="243" y="119"/>
                    <a:pt x="243" y="119"/>
                    <a:pt x="244" y="119"/>
                  </a:cubicBezTo>
                  <a:cubicBezTo>
                    <a:pt x="245" y="118"/>
                    <a:pt x="245" y="117"/>
                    <a:pt x="244" y="116"/>
                  </a:cubicBezTo>
                  <a:cubicBezTo>
                    <a:pt x="243" y="115"/>
                    <a:pt x="242" y="115"/>
                    <a:pt x="242" y="113"/>
                  </a:cubicBezTo>
                  <a:cubicBezTo>
                    <a:pt x="243" y="113"/>
                    <a:pt x="242" y="112"/>
                    <a:pt x="242" y="112"/>
                  </a:cubicBezTo>
                  <a:cubicBezTo>
                    <a:pt x="240" y="111"/>
                    <a:pt x="240" y="111"/>
                    <a:pt x="241" y="109"/>
                  </a:cubicBezTo>
                  <a:cubicBezTo>
                    <a:pt x="241" y="109"/>
                    <a:pt x="241" y="108"/>
                    <a:pt x="242" y="108"/>
                  </a:cubicBezTo>
                  <a:cubicBezTo>
                    <a:pt x="243" y="106"/>
                    <a:pt x="245" y="106"/>
                    <a:pt x="246" y="108"/>
                  </a:cubicBezTo>
                  <a:cubicBezTo>
                    <a:pt x="247" y="110"/>
                    <a:pt x="248" y="110"/>
                    <a:pt x="249" y="110"/>
                  </a:cubicBezTo>
                  <a:cubicBezTo>
                    <a:pt x="251" y="110"/>
                    <a:pt x="253" y="111"/>
                    <a:pt x="255" y="113"/>
                  </a:cubicBezTo>
                  <a:cubicBezTo>
                    <a:pt x="257" y="115"/>
                    <a:pt x="259" y="116"/>
                    <a:pt x="260" y="119"/>
                  </a:cubicBezTo>
                  <a:cubicBezTo>
                    <a:pt x="262" y="121"/>
                    <a:pt x="263" y="122"/>
                    <a:pt x="266" y="121"/>
                  </a:cubicBezTo>
                  <a:cubicBezTo>
                    <a:pt x="267" y="121"/>
                    <a:pt x="267" y="121"/>
                    <a:pt x="268" y="121"/>
                  </a:cubicBezTo>
                  <a:cubicBezTo>
                    <a:pt x="269" y="121"/>
                    <a:pt x="270" y="122"/>
                    <a:pt x="270" y="124"/>
                  </a:cubicBezTo>
                  <a:cubicBezTo>
                    <a:pt x="269" y="125"/>
                    <a:pt x="269" y="127"/>
                    <a:pt x="267" y="128"/>
                  </a:cubicBezTo>
                  <a:cubicBezTo>
                    <a:pt x="266" y="129"/>
                    <a:pt x="266" y="130"/>
                    <a:pt x="266" y="132"/>
                  </a:cubicBezTo>
                  <a:cubicBezTo>
                    <a:pt x="266" y="134"/>
                    <a:pt x="266" y="136"/>
                    <a:pt x="266" y="138"/>
                  </a:cubicBezTo>
                  <a:cubicBezTo>
                    <a:pt x="266" y="139"/>
                    <a:pt x="266" y="140"/>
                    <a:pt x="266" y="141"/>
                  </a:cubicBezTo>
                  <a:cubicBezTo>
                    <a:pt x="267" y="142"/>
                    <a:pt x="267" y="143"/>
                    <a:pt x="267" y="143"/>
                  </a:cubicBezTo>
                  <a:cubicBezTo>
                    <a:pt x="268" y="144"/>
                    <a:pt x="267" y="146"/>
                    <a:pt x="268" y="146"/>
                  </a:cubicBezTo>
                  <a:cubicBezTo>
                    <a:pt x="269" y="147"/>
                    <a:pt x="269" y="145"/>
                    <a:pt x="270" y="144"/>
                  </a:cubicBezTo>
                  <a:cubicBezTo>
                    <a:pt x="272" y="142"/>
                    <a:pt x="272" y="140"/>
                    <a:pt x="272" y="138"/>
                  </a:cubicBezTo>
                  <a:cubicBezTo>
                    <a:pt x="271" y="137"/>
                    <a:pt x="271" y="135"/>
                    <a:pt x="270" y="133"/>
                  </a:cubicBezTo>
                  <a:cubicBezTo>
                    <a:pt x="269" y="131"/>
                    <a:pt x="269" y="129"/>
                    <a:pt x="270" y="126"/>
                  </a:cubicBezTo>
                  <a:cubicBezTo>
                    <a:pt x="270" y="126"/>
                    <a:pt x="271" y="125"/>
                    <a:pt x="271" y="124"/>
                  </a:cubicBezTo>
                  <a:cubicBezTo>
                    <a:pt x="271" y="122"/>
                    <a:pt x="271" y="121"/>
                    <a:pt x="270" y="120"/>
                  </a:cubicBezTo>
                  <a:cubicBezTo>
                    <a:pt x="267" y="118"/>
                    <a:pt x="265" y="117"/>
                    <a:pt x="265" y="113"/>
                  </a:cubicBezTo>
                  <a:cubicBezTo>
                    <a:pt x="265" y="113"/>
                    <a:pt x="264" y="112"/>
                    <a:pt x="263" y="112"/>
                  </a:cubicBezTo>
                  <a:cubicBezTo>
                    <a:pt x="262" y="112"/>
                    <a:pt x="262" y="111"/>
                    <a:pt x="261" y="111"/>
                  </a:cubicBezTo>
                  <a:cubicBezTo>
                    <a:pt x="260" y="111"/>
                    <a:pt x="259" y="109"/>
                    <a:pt x="258" y="108"/>
                  </a:cubicBezTo>
                  <a:cubicBezTo>
                    <a:pt x="258" y="106"/>
                    <a:pt x="258" y="105"/>
                    <a:pt x="258" y="103"/>
                  </a:cubicBezTo>
                  <a:cubicBezTo>
                    <a:pt x="258" y="101"/>
                    <a:pt x="258" y="99"/>
                    <a:pt x="257" y="98"/>
                  </a:cubicBezTo>
                  <a:cubicBezTo>
                    <a:pt x="255" y="95"/>
                    <a:pt x="256" y="92"/>
                    <a:pt x="257" y="89"/>
                  </a:cubicBezTo>
                  <a:cubicBezTo>
                    <a:pt x="257" y="89"/>
                    <a:pt x="258" y="88"/>
                    <a:pt x="259" y="88"/>
                  </a:cubicBezTo>
                  <a:cubicBezTo>
                    <a:pt x="262" y="87"/>
                    <a:pt x="264" y="87"/>
                    <a:pt x="267" y="87"/>
                  </a:cubicBezTo>
                  <a:cubicBezTo>
                    <a:pt x="269" y="87"/>
                    <a:pt x="271" y="87"/>
                    <a:pt x="273" y="86"/>
                  </a:cubicBezTo>
                  <a:cubicBezTo>
                    <a:pt x="274" y="85"/>
                    <a:pt x="276" y="85"/>
                    <a:pt x="278" y="85"/>
                  </a:cubicBezTo>
                  <a:cubicBezTo>
                    <a:pt x="279" y="85"/>
                    <a:pt x="279" y="85"/>
                    <a:pt x="280" y="84"/>
                  </a:cubicBezTo>
                  <a:cubicBezTo>
                    <a:pt x="281" y="84"/>
                    <a:pt x="282" y="83"/>
                    <a:pt x="283" y="83"/>
                  </a:cubicBezTo>
                  <a:cubicBezTo>
                    <a:pt x="285" y="82"/>
                    <a:pt x="286" y="81"/>
                    <a:pt x="286" y="79"/>
                  </a:cubicBezTo>
                  <a:cubicBezTo>
                    <a:pt x="286" y="78"/>
                    <a:pt x="285" y="76"/>
                    <a:pt x="284" y="76"/>
                  </a:cubicBezTo>
                  <a:cubicBezTo>
                    <a:pt x="283" y="75"/>
                    <a:pt x="282" y="74"/>
                    <a:pt x="281" y="73"/>
                  </a:cubicBezTo>
                  <a:cubicBezTo>
                    <a:pt x="281" y="72"/>
                    <a:pt x="280" y="72"/>
                    <a:pt x="279" y="71"/>
                  </a:cubicBezTo>
                  <a:cubicBezTo>
                    <a:pt x="279" y="71"/>
                    <a:pt x="279" y="69"/>
                    <a:pt x="279" y="69"/>
                  </a:cubicBezTo>
                  <a:cubicBezTo>
                    <a:pt x="281" y="69"/>
                    <a:pt x="281" y="68"/>
                    <a:pt x="281" y="67"/>
                  </a:cubicBezTo>
                  <a:cubicBezTo>
                    <a:pt x="282" y="65"/>
                    <a:pt x="282" y="65"/>
                    <a:pt x="284" y="65"/>
                  </a:cubicBezTo>
                  <a:cubicBezTo>
                    <a:pt x="285" y="66"/>
                    <a:pt x="286" y="66"/>
                    <a:pt x="287" y="65"/>
                  </a:cubicBezTo>
                  <a:cubicBezTo>
                    <a:pt x="287" y="63"/>
                    <a:pt x="288" y="61"/>
                    <a:pt x="287" y="59"/>
                  </a:cubicBezTo>
                  <a:cubicBezTo>
                    <a:pt x="287" y="59"/>
                    <a:pt x="287" y="59"/>
                    <a:pt x="288" y="58"/>
                  </a:cubicBezTo>
                  <a:cubicBezTo>
                    <a:pt x="288" y="58"/>
                    <a:pt x="288" y="58"/>
                    <a:pt x="288" y="58"/>
                  </a:cubicBezTo>
                  <a:cubicBezTo>
                    <a:pt x="291" y="59"/>
                    <a:pt x="292" y="57"/>
                    <a:pt x="293" y="56"/>
                  </a:cubicBezTo>
                  <a:cubicBezTo>
                    <a:pt x="294" y="55"/>
                    <a:pt x="295" y="54"/>
                    <a:pt x="296" y="53"/>
                  </a:cubicBezTo>
                  <a:cubicBezTo>
                    <a:pt x="296" y="52"/>
                    <a:pt x="296" y="52"/>
                    <a:pt x="297" y="52"/>
                  </a:cubicBezTo>
                  <a:cubicBezTo>
                    <a:pt x="300" y="51"/>
                    <a:pt x="303" y="47"/>
                    <a:pt x="307" y="47"/>
                  </a:cubicBezTo>
                  <a:cubicBezTo>
                    <a:pt x="310" y="46"/>
                    <a:pt x="313" y="45"/>
                    <a:pt x="316" y="43"/>
                  </a:cubicBezTo>
                  <a:cubicBezTo>
                    <a:pt x="316" y="43"/>
                    <a:pt x="317" y="42"/>
                    <a:pt x="316" y="41"/>
                  </a:cubicBezTo>
                  <a:cubicBezTo>
                    <a:pt x="316" y="41"/>
                    <a:pt x="315" y="41"/>
                    <a:pt x="315" y="41"/>
                  </a:cubicBezTo>
                  <a:cubicBezTo>
                    <a:pt x="314" y="40"/>
                    <a:pt x="314" y="39"/>
                    <a:pt x="315" y="39"/>
                  </a:cubicBezTo>
                  <a:cubicBezTo>
                    <a:pt x="318" y="38"/>
                    <a:pt x="321" y="37"/>
                    <a:pt x="324" y="37"/>
                  </a:cubicBezTo>
                  <a:cubicBezTo>
                    <a:pt x="325" y="37"/>
                    <a:pt x="326" y="37"/>
                    <a:pt x="326" y="37"/>
                  </a:cubicBezTo>
                  <a:cubicBezTo>
                    <a:pt x="327" y="37"/>
                    <a:pt x="327" y="36"/>
                    <a:pt x="327" y="35"/>
                  </a:cubicBezTo>
                  <a:cubicBezTo>
                    <a:pt x="326" y="35"/>
                    <a:pt x="327" y="34"/>
                    <a:pt x="327" y="34"/>
                  </a:cubicBezTo>
                  <a:cubicBezTo>
                    <a:pt x="329" y="33"/>
                    <a:pt x="330" y="33"/>
                    <a:pt x="332" y="34"/>
                  </a:cubicBezTo>
                  <a:cubicBezTo>
                    <a:pt x="332" y="34"/>
                    <a:pt x="333" y="35"/>
                    <a:pt x="332" y="36"/>
                  </a:cubicBezTo>
                  <a:cubicBezTo>
                    <a:pt x="332" y="36"/>
                    <a:pt x="331" y="37"/>
                    <a:pt x="331" y="37"/>
                  </a:cubicBezTo>
                  <a:cubicBezTo>
                    <a:pt x="330" y="38"/>
                    <a:pt x="330" y="40"/>
                    <a:pt x="331" y="40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7" y="40"/>
                    <a:pt x="337" y="39"/>
                    <a:pt x="337" y="39"/>
                  </a:cubicBezTo>
                  <a:cubicBezTo>
                    <a:pt x="338" y="38"/>
                    <a:pt x="339" y="37"/>
                    <a:pt x="340" y="36"/>
                  </a:cubicBezTo>
                  <a:cubicBezTo>
                    <a:pt x="341" y="34"/>
                    <a:pt x="342" y="34"/>
                    <a:pt x="344" y="35"/>
                  </a:cubicBezTo>
                  <a:cubicBezTo>
                    <a:pt x="344" y="36"/>
                    <a:pt x="345" y="36"/>
                    <a:pt x="345" y="37"/>
                  </a:cubicBezTo>
                  <a:cubicBezTo>
                    <a:pt x="346" y="37"/>
                    <a:pt x="346" y="38"/>
                    <a:pt x="347" y="37"/>
                  </a:cubicBezTo>
                  <a:cubicBezTo>
                    <a:pt x="347" y="36"/>
                    <a:pt x="347" y="36"/>
                    <a:pt x="347" y="35"/>
                  </a:cubicBezTo>
                  <a:cubicBezTo>
                    <a:pt x="346" y="34"/>
                    <a:pt x="346" y="34"/>
                    <a:pt x="345" y="34"/>
                  </a:cubicBezTo>
                  <a:cubicBezTo>
                    <a:pt x="345" y="33"/>
                    <a:pt x="344" y="32"/>
                    <a:pt x="344" y="31"/>
                  </a:cubicBezTo>
                  <a:cubicBezTo>
                    <a:pt x="343" y="31"/>
                    <a:pt x="344" y="30"/>
                    <a:pt x="344" y="30"/>
                  </a:cubicBezTo>
                  <a:cubicBezTo>
                    <a:pt x="345" y="30"/>
                    <a:pt x="346" y="30"/>
                    <a:pt x="347" y="30"/>
                  </a:cubicBezTo>
                  <a:cubicBezTo>
                    <a:pt x="348" y="30"/>
                    <a:pt x="349" y="30"/>
                    <a:pt x="350" y="29"/>
                  </a:cubicBezTo>
                  <a:cubicBezTo>
                    <a:pt x="353" y="29"/>
                    <a:pt x="354" y="26"/>
                    <a:pt x="353" y="24"/>
                  </a:cubicBezTo>
                  <a:cubicBezTo>
                    <a:pt x="352" y="22"/>
                    <a:pt x="353" y="20"/>
                    <a:pt x="353" y="19"/>
                  </a:cubicBezTo>
                  <a:cubicBezTo>
                    <a:pt x="354" y="17"/>
                    <a:pt x="355" y="15"/>
                    <a:pt x="356" y="13"/>
                  </a:cubicBezTo>
                  <a:cubicBezTo>
                    <a:pt x="358" y="11"/>
                    <a:pt x="359" y="8"/>
                    <a:pt x="360" y="6"/>
                  </a:cubicBezTo>
                  <a:cubicBezTo>
                    <a:pt x="362" y="3"/>
                    <a:pt x="365" y="2"/>
                    <a:pt x="367" y="1"/>
                  </a:cubicBezTo>
                  <a:cubicBezTo>
                    <a:pt x="368" y="0"/>
                    <a:pt x="370" y="1"/>
                    <a:pt x="371" y="2"/>
                  </a:cubicBezTo>
                  <a:cubicBezTo>
                    <a:pt x="372" y="3"/>
                    <a:pt x="373" y="5"/>
                    <a:pt x="375" y="5"/>
                  </a:cubicBezTo>
                  <a:cubicBezTo>
                    <a:pt x="376" y="5"/>
                    <a:pt x="376" y="6"/>
                    <a:pt x="376" y="6"/>
                  </a:cubicBezTo>
                  <a:cubicBezTo>
                    <a:pt x="377" y="8"/>
                    <a:pt x="377" y="9"/>
                    <a:pt x="375" y="11"/>
                  </a:cubicBezTo>
                  <a:cubicBezTo>
                    <a:pt x="374" y="12"/>
                    <a:pt x="373" y="13"/>
                    <a:pt x="372" y="14"/>
                  </a:cubicBezTo>
                  <a:cubicBezTo>
                    <a:pt x="372" y="15"/>
                    <a:pt x="371" y="15"/>
                    <a:pt x="371" y="16"/>
                  </a:cubicBezTo>
                  <a:cubicBezTo>
                    <a:pt x="371" y="16"/>
                    <a:pt x="372" y="16"/>
                    <a:pt x="372" y="16"/>
                  </a:cubicBezTo>
                  <a:cubicBezTo>
                    <a:pt x="375" y="14"/>
                    <a:pt x="378" y="16"/>
                    <a:pt x="381" y="17"/>
                  </a:cubicBezTo>
                  <a:cubicBezTo>
                    <a:pt x="383" y="18"/>
                    <a:pt x="384" y="20"/>
                    <a:pt x="382" y="23"/>
                  </a:cubicBezTo>
                  <a:cubicBezTo>
                    <a:pt x="381" y="25"/>
                    <a:pt x="380" y="27"/>
                    <a:pt x="379" y="29"/>
                  </a:cubicBezTo>
                  <a:cubicBezTo>
                    <a:pt x="381" y="30"/>
                    <a:pt x="383" y="30"/>
                    <a:pt x="385" y="28"/>
                  </a:cubicBezTo>
                  <a:cubicBezTo>
                    <a:pt x="385" y="27"/>
                    <a:pt x="385" y="26"/>
                    <a:pt x="385" y="26"/>
                  </a:cubicBezTo>
                  <a:cubicBezTo>
                    <a:pt x="386" y="24"/>
                    <a:pt x="386" y="24"/>
                    <a:pt x="389" y="24"/>
                  </a:cubicBezTo>
                  <a:cubicBezTo>
                    <a:pt x="389" y="24"/>
                    <a:pt x="390" y="24"/>
                    <a:pt x="391" y="24"/>
                  </a:cubicBezTo>
                  <a:cubicBezTo>
                    <a:pt x="392" y="23"/>
                    <a:pt x="393" y="23"/>
                    <a:pt x="394" y="24"/>
                  </a:cubicBezTo>
                  <a:cubicBezTo>
                    <a:pt x="395" y="24"/>
                    <a:pt x="395" y="24"/>
                    <a:pt x="396" y="24"/>
                  </a:cubicBezTo>
                  <a:cubicBezTo>
                    <a:pt x="399" y="23"/>
                    <a:pt x="402" y="24"/>
                    <a:pt x="404" y="27"/>
                  </a:cubicBezTo>
                  <a:cubicBezTo>
                    <a:pt x="404" y="27"/>
                    <a:pt x="405" y="27"/>
                    <a:pt x="405" y="27"/>
                  </a:cubicBezTo>
                  <a:cubicBezTo>
                    <a:pt x="405" y="27"/>
                    <a:pt x="405" y="27"/>
                    <a:pt x="405" y="27"/>
                  </a:cubicBezTo>
                  <a:cubicBezTo>
                    <a:pt x="405" y="29"/>
                    <a:pt x="406" y="30"/>
                    <a:pt x="406" y="30"/>
                  </a:cubicBezTo>
                  <a:cubicBezTo>
                    <a:pt x="408" y="32"/>
                    <a:pt x="408" y="33"/>
                    <a:pt x="408" y="35"/>
                  </a:cubicBezTo>
                  <a:cubicBezTo>
                    <a:pt x="409" y="36"/>
                    <a:pt x="409" y="37"/>
                    <a:pt x="410" y="36"/>
                  </a:cubicBezTo>
                  <a:cubicBezTo>
                    <a:pt x="411" y="35"/>
                    <a:pt x="411" y="36"/>
                    <a:pt x="411" y="36"/>
                  </a:cubicBezTo>
                  <a:cubicBezTo>
                    <a:pt x="412" y="37"/>
                    <a:pt x="412" y="37"/>
                    <a:pt x="412" y="38"/>
                  </a:cubicBezTo>
                  <a:cubicBezTo>
                    <a:pt x="412" y="39"/>
                    <a:pt x="412" y="40"/>
                    <a:pt x="413" y="41"/>
                  </a:cubicBezTo>
                  <a:cubicBezTo>
                    <a:pt x="414" y="42"/>
                    <a:pt x="414" y="44"/>
                    <a:pt x="413" y="46"/>
                  </a:cubicBezTo>
                  <a:cubicBezTo>
                    <a:pt x="413" y="48"/>
                    <a:pt x="413" y="49"/>
                    <a:pt x="413" y="51"/>
                  </a:cubicBezTo>
                  <a:cubicBezTo>
                    <a:pt x="414" y="53"/>
                    <a:pt x="413" y="54"/>
                    <a:pt x="413" y="56"/>
                  </a:cubicBezTo>
                  <a:cubicBezTo>
                    <a:pt x="412" y="59"/>
                    <a:pt x="410" y="61"/>
                    <a:pt x="408" y="63"/>
                  </a:cubicBezTo>
                  <a:cubicBezTo>
                    <a:pt x="407" y="64"/>
                    <a:pt x="406" y="65"/>
                    <a:pt x="405" y="67"/>
                  </a:cubicBezTo>
                  <a:cubicBezTo>
                    <a:pt x="404" y="67"/>
                    <a:pt x="404" y="67"/>
                    <a:pt x="403" y="68"/>
                  </a:cubicBezTo>
                  <a:cubicBezTo>
                    <a:pt x="400" y="70"/>
                    <a:pt x="397" y="72"/>
                    <a:pt x="396" y="76"/>
                  </a:cubicBezTo>
                  <a:cubicBezTo>
                    <a:pt x="395" y="77"/>
                    <a:pt x="394" y="78"/>
                    <a:pt x="393" y="79"/>
                  </a:cubicBezTo>
                  <a:cubicBezTo>
                    <a:pt x="391" y="80"/>
                    <a:pt x="390" y="82"/>
                    <a:pt x="389" y="84"/>
                  </a:cubicBezTo>
                  <a:cubicBezTo>
                    <a:pt x="389" y="84"/>
                    <a:pt x="389" y="85"/>
                    <a:pt x="389" y="86"/>
                  </a:cubicBezTo>
                  <a:cubicBezTo>
                    <a:pt x="388" y="87"/>
                    <a:pt x="387" y="88"/>
                    <a:pt x="385" y="88"/>
                  </a:cubicBezTo>
                  <a:cubicBezTo>
                    <a:pt x="383" y="88"/>
                    <a:pt x="382" y="89"/>
                    <a:pt x="382" y="91"/>
                  </a:cubicBezTo>
                  <a:cubicBezTo>
                    <a:pt x="381" y="92"/>
                    <a:pt x="381" y="93"/>
                    <a:pt x="379" y="94"/>
                  </a:cubicBezTo>
                  <a:cubicBezTo>
                    <a:pt x="378" y="94"/>
                    <a:pt x="377" y="96"/>
                    <a:pt x="377" y="97"/>
                  </a:cubicBezTo>
                  <a:cubicBezTo>
                    <a:pt x="376" y="99"/>
                    <a:pt x="376" y="100"/>
                    <a:pt x="377" y="100"/>
                  </a:cubicBezTo>
                  <a:cubicBezTo>
                    <a:pt x="378" y="99"/>
                    <a:pt x="378" y="99"/>
                    <a:pt x="378" y="98"/>
                  </a:cubicBezTo>
                  <a:cubicBezTo>
                    <a:pt x="378" y="96"/>
                    <a:pt x="379" y="96"/>
                    <a:pt x="380" y="96"/>
                  </a:cubicBezTo>
                  <a:cubicBezTo>
                    <a:pt x="383" y="96"/>
                    <a:pt x="386" y="95"/>
                    <a:pt x="389" y="93"/>
                  </a:cubicBezTo>
                  <a:cubicBezTo>
                    <a:pt x="390" y="93"/>
                    <a:pt x="391" y="92"/>
                    <a:pt x="392" y="91"/>
                  </a:cubicBezTo>
                  <a:cubicBezTo>
                    <a:pt x="392" y="91"/>
                    <a:pt x="392" y="90"/>
                    <a:pt x="393" y="90"/>
                  </a:cubicBezTo>
                  <a:cubicBezTo>
                    <a:pt x="393" y="90"/>
                    <a:pt x="394" y="91"/>
                    <a:pt x="395" y="90"/>
                  </a:cubicBezTo>
                  <a:cubicBezTo>
                    <a:pt x="396" y="89"/>
                    <a:pt x="397" y="88"/>
                    <a:pt x="399" y="86"/>
                  </a:cubicBezTo>
                  <a:cubicBezTo>
                    <a:pt x="397" y="87"/>
                    <a:pt x="396" y="87"/>
                    <a:pt x="395" y="87"/>
                  </a:cubicBezTo>
                  <a:cubicBezTo>
                    <a:pt x="394" y="88"/>
                    <a:pt x="394" y="87"/>
                    <a:pt x="393" y="86"/>
                  </a:cubicBezTo>
                  <a:cubicBezTo>
                    <a:pt x="393" y="84"/>
                    <a:pt x="394" y="81"/>
                    <a:pt x="395" y="81"/>
                  </a:cubicBezTo>
                  <a:cubicBezTo>
                    <a:pt x="396" y="80"/>
                    <a:pt x="397" y="80"/>
                    <a:pt x="398" y="80"/>
                  </a:cubicBezTo>
                  <a:cubicBezTo>
                    <a:pt x="399" y="81"/>
                    <a:pt x="400" y="81"/>
                    <a:pt x="401" y="80"/>
                  </a:cubicBezTo>
                  <a:cubicBezTo>
                    <a:pt x="402" y="80"/>
                    <a:pt x="402" y="80"/>
                    <a:pt x="402" y="82"/>
                  </a:cubicBezTo>
                  <a:cubicBezTo>
                    <a:pt x="402" y="84"/>
                    <a:pt x="403" y="86"/>
                    <a:pt x="405" y="86"/>
                  </a:cubicBezTo>
                  <a:cubicBezTo>
                    <a:pt x="407" y="86"/>
                    <a:pt x="408" y="85"/>
                    <a:pt x="409" y="83"/>
                  </a:cubicBezTo>
                  <a:cubicBezTo>
                    <a:pt x="409" y="83"/>
                    <a:pt x="409" y="82"/>
                    <a:pt x="409" y="82"/>
                  </a:cubicBezTo>
                  <a:cubicBezTo>
                    <a:pt x="411" y="84"/>
                    <a:pt x="412" y="86"/>
                    <a:pt x="412" y="90"/>
                  </a:cubicBezTo>
                  <a:cubicBezTo>
                    <a:pt x="412" y="91"/>
                    <a:pt x="411" y="92"/>
                    <a:pt x="412" y="93"/>
                  </a:cubicBezTo>
                  <a:cubicBezTo>
                    <a:pt x="412" y="93"/>
                    <a:pt x="412" y="93"/>
                    <a:pt x="413" y="93"/>
                  </a:cubicBezTo>
                  <a:cubicBezTo>
                    <a:pt x="413" y="93"/>
                    <a:pt x="413" y="93"/>
                    <a:pt x="413" y="92"/>
                  </a:cubicBezTo>
                  <a:cubicBezTo>
                    <a:pt x="413" y="92"/>
                    <a:pt x="413" y="92"/>
                    <a:pt x="413" y="92"/>
                  </a:cubicBezTo>
                  <a:cubicBezTo>
                    <a:pt x="413" y="89"/>
                    <a:pt x="414" y="88"/>
                    <a:pt x="416" y="88"/>
                  </a:cubicBezTo>
                  <a:cubicBezTo>
                    <a:pt x="418" y="88"/>
                    <a:pt x="419" y="88"/>
                    <a:pt x="421" y="87"/>
                  </a:cubicBezTo>
                  <a:cubicBezTo>
                    <a:pt x="422" y="86"/>
                    <a:pt x="424" y="86"/>
                    <a:pt x="425" y="87"/>
                  </a:cubicBezTo>
                  <a:cubicBezTo>
                    <a:pt x="426" y="87"/>
                    <a:pt x="427" y="87"/>
                    <a:pt x="428" y="88"/>
                  </a:cubicBezTo>
                  <a:cubicBezTo>
                    <a:pt x="430" y="88"/>
                    <a:pt x="432" y="89"/>
                    <a:pt x="434" y="89"/>
                  </a:cubicBezTo>
                  <a:cubicBezTo>
                    <a:pt x="435" y="89"/>
                    <a:pt x="436" y="89"/>
                    <a:pt x="437" y="89"/>
                  </a:cubicBezTo>
                  <a:cubicBezTo>
                    <a:pt x="437" y="89"/>
                    <a:pt x="438" y="90"/>
                    <a:pt x="437" y="91"/>
                  </a:cubicBezTo>
                  <a:cubicBezTo>
                    <a:pt x="437" y="91"/>
                    <a:pt x="437" y="92"/>
                    <a:pt x="437" y="92"/>
                  </a:cubicBezTo>
                  <a:cubicBezTo>
                    <a:pt x="436" y="94"/>
                    <a:pt x="436" y="95"/>
                    <a:pt x="437" y="96"/>
                  </a:cubicBezTo>
                  <a:cubicBezTo>
                    <a:pt x="438" y="97"/>
                    <a:pt x="439" y="97"/>
                    <a:pt x="440" y="97"/>
                  </a:cubicBezTo>
                  <a:cubicBezTo>
                    <a:pt x="445" y="99"/>
                    <a:pt x="450" y="100"/>
                    <a:pt x="455" y="99"/>
                  </a:cubicBezTo>
                  <a:cubicBezTo>
                    <a:pt x="456" y="99"/>
                    <a:pt x="456" y="98"/>
                    <a:pt x="456" y="98"/>
                  </a:cubicBezTo>
                  <a:cubicBezTo>
                    <a:pt x="458" y="97"/>
                    <a:pt x="458" y="97"/>
                    <a:pt x="458" y="95"/>
                  </a:cubicBezTo>
                  <a:cubicBezTo>
                    <a:pt x="458" y="94"/>
                    <a:pt x="458" y="94"/>
                    <a:pt x="458" y="94"/>
                  </a:cubicBezTo>
                  <a:cubicBezTo>
                    <a:pt x="458" y="91"/>
                    <a:pt x="458" y="89"/>
                    <a:pt x="458" y="87"/>
                  </a:cubicBezTo>
                  <a:cubicBezTo>
                    <a:pt x="458" y="87"/>
                    <a:pt x="459" y="85"/>
                    <a:pt x="459" y="85"/>
                  </a:cubicBezTo>
                  <a:cubicBezTo>
                    <a:pt x="461" y="86"/>
                    <a:pt x="461" y="84"/>
                    <a:pt x="462" y="84"/>
                  </a:cubicBezTo>
                  <a:cubicBezTo>
                    <a:pt x="464" y="84"/>
                    <a:pt x="466" y="84"/>
                    <a:pt x="467" y="85"/>
                  </a:cubicBezTo>
                  <a:cubicBezTo>
                    <a:pt x="469" y="88"/>
                    <a:pt x="471" y="88"/>
                    <a:pt x="474" y="90"/>
                  </a:cubicBezTo>
                  <a:cubicBezTo>
                    <a:pt x="474" y="90"/>
                    <a:pt x="475" y="90"/>
                    <a:pt x="476" y="90"/>
                  </a:cubicBezTo>
                  <a:cubicBezTo>
                    <a:pt x="479" y="89"/>
                    <a:pt x="481" y="90"/>
                    <a:pt x="483" y="92"/>
                  </a:cubicBezTo>
                  <a:cubicBezTo>
                    <a:pt x="484" y="94"/>
                    <a:pt x="486" y="96"/>
                    <a:pt x="487" y="98"/>
                  </a:cubicBezTo>
                  <a:cubicBezTo>
                    <a:pt x="488" y="99"/>
                    <a:pt x="488" y="100"/>
                    <a:pt x="488" y="101"/>
                  </a:cubicBezTo>
                  <a:cubicBezTo>
                    <a:pt x="487" y="104"/>
                    <a:pt x="487" y="107"/>
                    <a:pt x="488" y="109"/>
                  </a:cubicBezTo>
                  <a:cubicBezTo>
                    <a:pt x="489" y="111"/>
                    <a:pt x="488" y="114"/>
                    <a:pt x="487" y="115"/>
                  </a:cubicBezTo>
                  <a:cubicBezTo>
                    <a:pt x="487" y="116"/>
                    <a:pt x="486" y="116"/>
                    <a:pt x="486" y="117"/>
                  </a:cubicBezTo>
                  <a:cubicBezTo>
                    <a:pt x="484" y="118"/>
                    <a:pt x="484" y="120"/>
                    <a:pt x="486" y="122"/>
                  </a:cubicBezTo>
                  <a:cubicBezTo>
                    <a:pt x="487" y="123"/>
                    <a:pt x="487" y="125"/>
                    <a:pt x="488" y="127"/>
                  </a:cubicBezTo>
                  <a:cubicBezTo>
                    <a:pt x="489" y="129"/>
                    <a:pt x="490" y="131"/>
                    <a:pt x="492" y="133"/>
                  </a:cubicBezTo>
                  <a:cubicBezTo>
                    <a:pt x="493" y="134"/>
                    <a:pt x="494" y="134"/>
                    <a:pt x="495" y="134"/>
                  </a:cubicBezTo>
                  <a:cubicBezTo>
                    <a:pt x="495" y="135"/>
                    <a:pt x="495" y="137"/>
                    <a:pt x="496" y="136"/>
                  </a:cubicBezTo>
                  <a:cubicBezTo>
                    <a:pt x="497" y="135"/>
                    <a:pt x="497" y="134"/>
                    <a:pt x="498" y="133"/>
                  </a:cubicBezTo>
                  <a:cubicBezTo>
                    <a:pt x="499" y="131"/>
                    <a:pt x="500" y="128"/>
                    <a:pt x="500" y="126"/>
                  </a:cubicBezTo>
                  <a:cubicBezTo>
                    <a:pt x="500" y="123"/>
                    <a:pt x="501" y="120"/>
                    <a:pt x="502" y="118"/>
                  </a:cubicBezTo>
                  <a:cubicBezTo>
                    <a:pt x="502" y="117"/>
                    <a:pt x="503" y="117"/>
                    <a:pt x="504" y="118"/>
                  </a:cubicBezTo>
                  <a:cubicBezTo>
                    <a:pt x="504" y="120"/>
                    <a:pt x="505" y="122"/>
                    <a:pt x="506" y="124"/>
                  </a:cubicBezTo>
                  <a:cubicBezTo>
                    <a:pt x="507" y="125"/>
                    <a:pt x="509" y="126"/>
                    <a:pt x="510" y="126"/>
                  </a:cubicBezTo>
                  <a:cubicBezTo>
                    <a:pt x="511" y="126"/>
                    <a:pt x="512" y="126"/>
                    <a:pt x="513" y="125"/>
                  </a:cubicBezTo>
                  <a:cubicBezTo>
                    <a:pt x="514" y="122"/>
                    <a:pt x="516" y="122"/>
                    <a:pt x="518" y="123"/>
                  </a:cubicBezTo>
                  <a:cubicBezTo>
                    <a:pt x="520" y="124"/>
                    <a:pt x="521" y="124"/>
                    <a:pt x="522" y="123"/>
                  </a:cubicBezTo>
                  <a:cubicBezTo>
                    <a:pt x="523" y="123"/>
                    <a:pt x="524" y="123"/>
                    <a:pt x="525" y="123"/>
                  </a:cubicBezTo>
                  <a:cubicBezTo>
                    <a:pt x="527" y="123"/>
                    <a:pt x="528" y="123"/>
                    <a:pt x="529" y="123"/>
                  </a:cubicBezTo>
                  <a:cubicBezTo>
                    <a:pt x="531" y="123"/>
                    <a:pt x="532" y="122"/>
                    <a:pt x="533" y="125"/>
                  </a:cubicBezTo>
                  <a:cubicBezTo>
                    <a:pt x="533" y="126"/>
                    <a:pt x="535" y="125"/>
                    <a:pt x="535" y="125"/>
                  </a:cubicBezTo>
                  <a:cubicBezTo>
                    <a:pt x="537" y="124"/>
                    <a:pt x="537" y="124"/>
                    <a:pt x="537" y="123"/>
                  </a:cubicBezTo>
                  <a:cubicBezTo>
                    <a:pt x="536" y="119"/>
                    <a:pt x="536" y="116"/>
                    <a:pt x="537" y="113"/>
                  </a:cubicBezTo>
                  <a:cubicBezTo>
                    <a:pt x="537" y="113"/>
                    <a:pt x="537" y="113"/>
                    <a:pt x="536" y="113"/>
                  </a:cubicBezTo>
                  <a:cubicBezTo>
                    <a:pt x="535" y="113"/>
                    <a:pt x="534" y="113"/>
                    <a:pt x="534" y="112"/>
                  </a:cubicBezTo>
                  <a:cubicBezTo>
                    <a:pt x="533" y="110"/>
                    <a:pt x="535" y="108"/>
                    <a:pt x="537" y="108"/>
                  </a:cubicBezTo>
                  <a:cubicBezTo>
                    <a:pt x="538" y="108"/>
                    <a:pt x="539" y="108"/>
                    <a:pt x="540" y="108"/>
                  </a:cubicBezTo>
                  <a:cubicBezTo>
                    <a:pt x="541" y="107"/>
                    <a:pt x="542" y="107"/>
                    <a:pt x="542" y="105"/>
                  </a:cubicBezTo>
                  <a:cubicBezTo>
                    <a:pt x="542" y="104"/>
                    <a:pt x="541" y="104"/>
                    <a:pt x="541" y="103"/>
                  </a:cubicBezTo>
                  <a:cubicBezTo>
                    <a:pt x="541" y="102"/>
                    <a:pt x="542" y="102"/>
                    <a:pt x="543" y="102"/>
                  </a:cubicBezTo>
                  <a:cubicBezTo>
                    <a:pt x="543" y="102"/>
                    <a:pt x="544" y="102"/>
                    <a:pt x="544" y="102"/>
                  </a:cubicBezTo>
                  <a:cubicBezTo>
                    <a:pt x="546" y="104"/>
                    <a:pt x="549" y="104"/>
                    <a:pt x="551" y="104"/>
                  </a:cubicBezTo>
                  <a:cubicBezTo>
                    <a:pt x="552" y="104"/>
                    <a:pt x="552" y="104"/>
                    <a:pt x="553" y="104"/>
                  </a:cubicBezTo>
                  <a:cubicBezTo>
                    <a:pt x="558" y="105"/>
                    <a:pt x="563" y="106"/>
                    <a:pt x="567" y="108"/>
                  </a:cubicBezTo>
                  <a:cubicBezTo>
                    <a:pt x="569" y="109"/>
                    <a:pt x="571" y="110"/>
                    <a:pt x="574" y="110"/>
                  </a:cubicBezTo>
                  <a:cubicBezTo>
                    <a:pt x="577" y="110"/>
                    <a:pt x="579" y="110"/>
                    <a:pt x="582" y="112"/>
                  </a:cubicBezTo>
                  <a:cubicBezTo>
                    <a:pt x="584" y="113"/>
                    <a:pt x="584" y="115"/>
                    <a:pt x="585" y="117"/>
                  </a:cubicBezTo>
                  <a:cubicBezTo>
                    <a:pt x="585" y="118"/>
                    <a:pt x="584" y="119"/>
                    <a:pt x="583" y="119"/>
                  </a:cubicBezTo>
                  <a:cubicBezTo>
                    <a:pt x="583" y="119"/>
                    <a:pt x="582" y="119"/>
                    <a:pt x="582" y="120"/>
                  </a:cubicBezTo>
                  <a:cubicBezTo>
                    <a:pt x="581" y="120"/>
                    <a:pt x="581" y="120"/>
                    <a:pt x="581" y="121"/>
                  </a:cubicBezTo>
                  <a:cubicBezTo>
                    <a:pt x="581" y="121"/>
                    <a:pt x="582" y="121"/>
                    <a:pt x="582" y="121"/>
                  </a:cubicBezTo>
                  <a:cubicBezTo>
                    <a:pt x="582" y="121"/>
                    <a:pt x="582" y="122"/>
                    <a:pt x="582" y="122"/>
                  </a:cubicBezTo>
                  <a:cubicBezTo>
                    <a:pt x="584" y="121"/>
                    <a:pt x="586" y="122"/>
                    <a:pt x="587" y="124"/>
                  </a:cubicBezTo>
                  <a:cubicBezTo>
                    <a:pt x="588" y="125"/>
                    <a:pt x="589" y="126"/>
                    <a:pt x="591" y="126"/>
                  </a:cubicBezTo>
                  <a:cubicBezTo>
                    <a:pt x="592" y="126"/>
                    <a:pt x="593" y="126"/>
                    <a:pt x="593" y="127"/>
                  </a:cubicBezTo>
                  <a:cubicBezTo>
                    <a:pt x="594" y="127"/>
                    <a:pt x="594" y="128"/>
                    <a:pt x="595" y="128"/>
                  </a:cubicBezTo>
                  <a:cubicBezTo>
                    <a:pt x="596" y="130"/>
                    <a:pt x="596" y="131"/>
                    <a:pt x="595" y="133"/>
                  </a:cubicBezTo>
                  <a:cubicBezTo>
                    <a:pt x="595" y="133"/>
                    <a:pt x="595" y="134"/>
                    <a:pt x="595" y="134"/>
                  </a:cubicBezTo>
                  <a:cubicBezTo>
                    <a:pt x="596" y="135"/>
                    <a:pt x="598" y="135"/>
                    <a:pt x="599" y="135"/>
                  </a:cubicBezTo>
                  <a:cubicBezTo>
                    <a:pt x="602" y="134"/>
                    <a:pt x="605" y="134"/>
                    <a:pt x="609" y="133"/>
                  </a:cubicBezTo>
                  <a:cubicBezTo>
                    <a:pt x="611" y="133"/>
                    <a:pt x="613" y="133"/>
                    <a:pt x="616" y="133"/>
                  </a:cubicBezTo>
                  <a:cubicBezTo>
                    <a:pt x="618" y="132"/>
                    <a:pt x="621" y="133"/>
                    <a:pt x="623" y="133"/>
                  </a:cubicBezTo>
                  <a:cubicBezTo>
                    <a:pt x="626" y="133"/>
                    <a:pt x="628" y="134"/>
                    <a:pt x="629" y="137"/>
                  </a:cubicBezTo>
                  <a:cubicBezTo>
                    <a:pt x="630" y="138"/>
                    <a:pt x="631" y="140"/>
                    <a:pt x="631" y="141"/>
                  </a:cubicBezTo>
                  <a:cubicBezTo>
                    <a:pt x="632" y="143"/>
                    <a:pt x="632" y="145"/>
                    <a:pt x="632" y="147"/>
                  </a:cubicBezTo>
                  <a:cubicBezTo>
                    <a:pt x="631" y="148"/>
                    <a:pt x="631" y="149"/>
                    <a:pt x="631" y="149"/>
                  </a:cubicBezTo>
                  <a:cubicBezTo>
                    <a:pt x="631" y="151"/>
                    <a:pt x="631" y="152"/>
                    <a:pt x="632" y="152"/>
                  </a:cubicBezTo>
                  <a:cubicBezTo>
                    <a:pt x="634" y="153"/>
                    <a:pt x="636" y="154"/>
                    <a:pt x="638" y="156"/>
                  </a:cubicBezTo>
                  <a:cubicBezTo>
                    <a:pt x="639" y="156"/>
                    <a:pt x="640" y="156"/>
                    <a:pt x="640" y="156"/>
                  </a:cubicBezTo>
                  <a:cubicBezTo>
                    <a:pt x="642" y="153"/>
                    <a:pt x="645" y="153"/>
                    <a:pt x="648" y="153"/>
                  </a:cubicBezTo>
                  <a:cubicBezTo>
                    <a:pt x="649" y="153"/>
                    <a:pt x="649" y="153"/>
                    <a:pt x="649" y="152"/>
                  </a:cubicBezTo>
                  <a:cubicBezTo>
                    <a:pt x="650" y="152"/>
                    <a:pt x="651" y="152"/>
                    <a:pt x="652" y="153"/>
                  </a:cubicBezTo>
                  <a:cubicBezTo>
                    <a:pt x="653" y="155"/>
                    <a:pt x="654" y="155"/>
                    <a:pt x="656" y="155"/>
                  </a:cubicBezTo>
                  <a:cubicBezTo>
                    <a:pt x="657" y="154"/>
                    <a:pt x="659" y="154"/>
                    <a:pt x="660" y="155"/>
                  </a:cubicBezTo>
                  <a:cubicBezTo>
                    <a:pt x="663" y="157"/>
                    <a:pt x="665" y="156"/>
                    <a:pt x="666" y="154"/>
                  </a:cubicBezTo>
                  <a:cubicBezTo>
                    <a:pt x="667" y="153"/>
                    <a:pt x="668" y="152"/>
                    <a:pt x="669" y="152"/>
                  </a:cubicBezTo>
                  <a:cubicBezTo>
                    <a:pt x="669" y="152"/>
                    <a:pt x="669" y="152"/>
                    <a:pt x="670" y="153"/>
                  </a:cubicBezTo>
                  <a:cubicBezTo>
                    <a:pt x="670" y="155"/>
                    <a:pt x="671" y="157"/>
                    <a:pt x="671" y="159"/>
                  </a:cubicBezTo>
                  <a:cubicBezTo>
                    <a:pt x="671" y="159"/>
                    <a:pt x="671" y="160"/>
                    <a:pt x="672" y="160"/>
                  </a:cubicBezTo>
                  <a:cubicBezTo>
                    <a:pt x="674" y="161"/>
                    <a:pt x="676" y="163"/>
                    <a:pt x="677" y="165"/>
                  </a:cubicBezTo>
                  <a:cubicBezTo>
                    <a:pt x="678" y="167"/>
                    <a:pt x="679" y="167"/>
                    <a:pt x="680" y="166"/>
                  </a:cubicBezTo>
                  <a:cubicBezTo>
                    <a:pt x="683" y="163"/>
                    <a:pt x="684" y="160"/>
                    <a:pt x="681" y="156"/>
                  </a:cubicBezTo>
                  <a:cubicBezTo>
                    <a:pt x="680" y="155"/>
                    <a:pt x="679" y="153"/>
                    <a:pt x="681" y="151"/>
                  </a:cubicBezTo>
                  <a:cubicBezTo>
                    <a:pt x="681" y="151"/>
                    <a:pt x="681" y="150"/>
                    <a:pt x="681" y="150"/>
                  </a:cubicBezTo>
                  <a:cubicBezTo>
                    <a:pt x="681" y="148"/>
                    <a:pt x="682" y="148"/>
                    <a:pt x="683" y="148"/>
                  </a:cubicBezTo>
                  <a:cubicBezTo>
                    <a:pt x="684" y="148"/>
                    <a:pt x="685" y="148"/>
                    <a:pt x="686" y="148"/>
                  </a:cubicBezTo>
                  <a:cubicBezTo>
                    <a:pt x="686" y="148"/>
                    <a:pt x="687" y="148"/>
                    <a:pt x="688" y="149"/>
                  </a:cubicBezTo>
                  <a:cubicBezTo>
                    <a:pt x="693" y="150"/>
                    <a:pt x="698" y="151"/>
                    <a:pt x="703" y="150"/>
                  </a:cubicBezTo>
                  <a:cubicBezTo>
                    <a:pt x="705" y="150"/>
                    <a:pt x="707" y="150"/>
                    <a:pt x="709" y="152"/>
                  </a:cubicBezTo>
                  <a:cubicBezTo>
                    <a:pt x="712" y="154"/>
                    <a:pt x="715" y="155"/>
                    <a:pt x="718" y="157"/>
                  </a:cubicBezTo>
                  <a:cubicBezTo>
                    <a:pt x="720" y="158"/>
                    <a:pt x="722" y="160"/>
                    <a:pt x="724" y="162"/>
                  </a:cubicBezTo>
                  <a:cubicBezTo>
                    <a:pt x="726" y="164"/>
                    <a:pt x="727" y="165"/>
                    <a:pt x="729" y="166"/>
                  </a:cubicBezTo>
                  <a:cubicBezTo>
                    <a:pt x="731" y="167"/>
                    <a:pt x="732" y="168"/>
                    <a:pt x="733" y="169"/>
                  </a:cubicBezTo>
                  <a:cubicBezTo>
                    <a:pt x="734" y="171"/>
                    <a:pt x="736" y="172"/>
                    <a:pt x="737" y="174"/>
                  </a:cubicBezTo>
                  <a:cubicBezTo>
                    <a:pt x="739" y="175"/>
                    <a:pt x="741" y="176"/>
                    <a:pt x="741" y="178"/>
                  </a:cubicBezTo>
                  <a:cubicBezTo>
                    <a:pt x="742" y="179"/>
                    <a:pt x="743" y="179"/>
                    <a:pt x="743" y="180"/>
                  </a:cubicBezTo>
                  <a:cubicBezTo>
                    <a:pt x="744" y="180"/>
                    <a:pt x="744" y="181"/>
                    <a:pt x="744" y="181"/>
                  </a:cubicBezTo>
                  <a:cubicBezTo>
                    <a:pt x="745" y="182"/>
                    <a:pt x="745" y="183"/>
                    <a:pt x="745" y="182"/>
                  </a:cubicBezTo>
                  <a:cubicBezTo>
                    <a:pt x="746" y="181"/>
                    <a:pt x="747" y="181"/>
                    <a:pt x="748" y="182"/>
                  </a:cubicBezTo>
                  <a:cubicBezTo>
                    <a:pt x="749" y="183"/>
                    <a:pt x="749" y="184"/>
                    <a:pt x="750" y="186"/>
                  </a:cubicBezTo>
                  <a:cubicBezTo>
                    <a:pt x="751" y="186"/>
                    <a:pt x="751" y="187"/>
                    <a:pt x="751" y="188"/>
                  </a:cubicBezTo>
                  <a:cubicBezTo>
                    <a:pt x="751" y="190"/>
                    <a:pt x="752" y="193"/>
                    <a:pt x="752" y="195"/>
                  </a:cubicBezTo>
                  <a:cubicBezTo>
                    <a:pt x="753" y="196"/>
                    <a:pt x="753" y="196"/>
                    <a:pt x="753" y="196"/>
                  </a:cubicBezTo>
                  <a:cubicBezTo>
                    <a:pt x="754" y="195"/>
                    <a:pt x="754" y="195"/>
                    <a:pt x="754" y="195"/>
                  </a:cubicBezTo>
                  <a:cubicBezTo>
                    <a:pt x="754" y="194"/>
                    <a:pt x="754" y="193"/>
                    <a:pt x="753" y="192"/>
                  </a:cubicBezTo>
                  <a:cubicBezTo>
                    <a:pt x="753" y="191"/>
                    <a:pt x="753" y="190"/>
                    <a:pt x="754" y="190"/>
                  </a:cubicBezTo>
                  <a:cubicBezTo>
                    <a:pt x="755" y="190"/>
                    <a:pt x="757" y="190"/>
                    <a:pt x="758" y="191"/>
                  </a:cubicBezTo>
                  <a:cubicBezTo>
                    <a:pt x="759" y="192"/>
                    <a:pt x="760" y="192"/>
                    <a:pt x="761" y="192"/>
                  </a:cubicBezTo>
                  <a:cubicBezTo>
                    <a:pt x="763" y="191"/>
                    <a:pt x="765" y="192"/>
                    <a:pt x="766" y="194"/>
                  </a:cubicBezTo>
                  <a:cubicBezTo>
                    <a:pt x="768" y="198"/>
                    <a:pt x="771" y="200"/>
                    <a:pt x="774" y="203"/>
                  </a:cubicBezTo>
                  <a:cubicBezTo>
                    <a:pt x="775" y="204"/>
                    <a:pt x="775" y="204"/>
                    <a:pt x="773" y="205"/>
                  </a:cubicBezTo>
                  <a:cubicBezTo>
                    <a:pt x="772" y="206"/>
                    <a:pt x="771" y="206"/>
                    <a:pt x="771" y="208"/>
                  </a:cubicBezTo>
                  <a:cubicBezTo>
                    <a:pt x="771" y="210"/>
                    <a:pt x="769" y="211"/>
                    <a:pt x="767" y="211"/>
                  </a:cubicBezTo>
                  <a:cubicBezTo>
                    <a:pt x="767" y="212"/>
                    <a:pt x="766" y="212"/>
                    <a:pt x="766" y="212"/>
                  </a:cubicBezTo>
                  <a:cubicBezTo>
                    <a:pt x="764" y="212"/>
                    <a:pt x="763" y="213"/>
                    <a:pt x="764" y="215"/>
                  </a:cubicBezTo>
                  <a:cubicBezTo>
                    <a:pt x="764" y="217"/>
                    <a:pt x="763" y="218"/>
                    <a:pt x="762" y="219"/>
                  </a:cubicBezTo>
                  <a:cubicBezTo>
                    <a:pt x="761" y="220"/>
                    <a:pt x="761" y="221"/>
                    <a:pt x="762" y="222"/>
                  </a:cubicBezTo>
                  <a:cubicBezTo>
                    <a:pt x="762" y="222"/>
                    <a:pt x="763" y="223"/>
                    <a:pt x="762" y="224"/>
                  </a:cubicBezTo>
                  <a:cubicBezTo>
                    <a:pt x="761" y="225"/>
                    <a:pt x="760" y="226"/>
                    <a:pt x="759" y="227"/>
                  </a:cubicBezTo>
                  <a:cubicBezTo>
                    <a:pt x="759" y="227"/>
                    <a:pt x="758" y="227"/>
                    <a:pt x="758" y="226"/>
                  </a:cubicBezTo>
                  <a:cubicBezTo>
                    <a:pt x="756" y="225"/>
                    <a:pt x="755" y="225"/>
                    <a:pt x="754" y="223"/>
                  </a:cubicBezTo>
                  <a:cubicBezTo>
                    <a:pt x="753" y="222"/>
                    <a:pt x="752" y="222"/>
                    <a:pt x="750" y="221"/>
                  </a:cubicBezTo>
                  <a:cubicBezTo>
                    <a:pt x="748" y="220"/>
                    <a:pt x="746" y="218"/>
                    <a:pt x="746" y="215"/>
                  </a:cubicBezTo>
                  <a:cubicBezTo>
                    <a:pt x="745" y="213"/>
                    <a:pt x="744" y="211"/>
                    <a:pt x="742" y="211"/>
                  </a:cubicBezTo>
                  <a:cubicBezTo>
                    <a:pt x="741" y="210"/>
                    <a:pt x="740" y="210"/>
                    <a:pt x="739" y="211"/>
                  </a:cubicBezTo>
                  <a:cubicBezTo>
                    <a:pt x="738" y="212"/>
                    <a:pt x="737" y="212"/>
                    <a:pt x="736" y="211"/>
                  </a:cubicBezTo>
                  <a:cubicBezTo>
                    <a:pt x="735" y="211"/>
                    <a:pt x="734" y="210"/>
                    <a:pt x="733" y="209"/>
                  </a:cubicBezTo>
                  <a:cubicBezTo>
                    <a:pt x="732" y="207"/>
                    <a:pt x="731" y="206"/>
                    <a:pt x="732" y="203"/>
                  </a:cubicBezTo>
                  <a:cubicBezTo>
                    <a:pt x="732" y="203"/>
                    <a:pt x="730" y="202"/>
                    <a:pt x="730" y="202"/>
                  </a:cubicBezTo>
                  <a:cubicBezTo>
                    <a:pt x="729" y="203"/>
                    <a:pt x="729" y="203"/>
                    <a:pt x="728" y="204"/>
                  </a:cubicBezTo>
                  <a:cubicBezTo>
                    <a:pt x="727" y="205"/>
                    <a:pt x="727" y="205"/>
                    <a:pt x="728" y="206"/>
                  </a:cubicBezTo>
                  <a:cubicBezTo>
                    <a:pt x="728" y="207"/>
                    <a:pt x="728" y="207"/>
                    <a:pt x="728" y="207"/>
                  </a:cubicBezTo>
                  <a:cubicBezTo>
                    <a:pt x="729" y="208"/>
                    <a:pt x="730" y="209"/>
                    <a:pt x="729" y="211"/>
                  </a:cubicBezTo>
                  <a:cubicBezTo>
                    <a:pt x="729" y="212"/>
                    <a:pt x="729" y="214"/>
                    <a:pt x="728" y="215"/>
                  </a:cubicBezTo>
                  <a:cubicBezTo>
                    <a:pt x="726" y="217"/>
                    <a:pt x="724" y="220"/>
                    <a:pt x="722" y="221"/>
                  </a:cubicBezTo>
                  <a:cubicBezTo>
                    <a:pt x="720" y="222"/>
                    <a:pt x="719" y="222"/>
                    <a:pt x="718" y="222"/>
                  </a:cubicBezTo>
                  <a:cubicBezTo>
                    <a:pt x="717" y="222"/>
                    <a:pt x="716" y="222"/>
                    <a:pt x="716" y="221"/>
                  </a:cubicBezTo>
                  <a:cubicBezTo>
                    <a:pt x="715" y="221"/>
                    <a:pt x="715" y="222"/>
                    <a:pt x="714" y="222"/>
                  </a:cubicBezTo>
                  <a:cubicBezTo>
                    <a:pt x="714" y="223"/>
                    <a:pt x="714" y="223"/>
                    <a:pt x="714" y="224"/>
                  </a:cubicBezTo>
                  <a:cubicBezTo>
                    <a:pt x="715" y="225"/>
                    <a:pt x="716" y="226"/>
                    <a:pt x="717" y="226"/>
                  </a:cubicBezTo>
                  <a:cubicBezTo>
                    <a:pt x="718" y="226"/>
                    <a:pt x="719" y="227"/>
                    <a:pt x="719" y="228"/>
                  </a:cubicBezTo>
                  <a:cubicBezTo>
                    <a:pt x="720" y="230"/>
                    <a:pt x="720" y="232"/>
                    <a:pt x="721" y="234"/>
                  </a:cubicBezTo>
                  <a:cubicBezTo>
                    <a:pt x="721" y="235"/>
                    <a:pt x="721" y="237"/>
                    <a:pt x="722" y="238"/>
                  </a:cubicBezTo>
                  <a:cubicBezTo>
                    <a:pt x="723" y="239"/>
                    <a:pt x="723" y="240"/>
                    <a:pt x="723" y="241"/>
                  </a:cubicBezTo>
                  <a:cubicBezTo>
                    <a:pt x="722" y="242"/>
                    <a:pt x="723" y="243"/>
                    <a:pt x="723" y="243"/>
                  </a:cubicBezTo>
                  <a:cubicBezTo>
                    <a:pt x="724" y="245"/>
                    <a:pt x="723" y="248"/>
                    <a:pt x="721" y="249"/>
                  </a:cubicBezTo>
                  <a:cubicBezTo>
                    <a:pt x="721" y="249"/>
                    <a:pt x="720" y="249"/>
                    <a:pt x="720" y="249"/>
                  </a:cubicBezTo>
                  <a:cubicBezTo>
                    <a:pt x="719" y="249"/>
                    <a:pt x="718" y="248"/>
                    <a:pt x="718" y="248"/>
                  </a:cubicBezTo>
                  <a:cubicBezTo>
                    <a:pt x="715" y="246"/>
                    <a:pt x="713" y="246"/>
                    <a:pt x="711" y="248"/>
                  </a:cubicBezTo>
                  <a:cubicBezTo>
                    <a:pt x="706" y="251"/>
                    <a:pt x="701" y="254"/>
                    <a:pt x="696" y="257"/>
                  </a:cubicBezTo>
                  <a:cubicBezTo>
                    <a:pt x="694" y="258"/>
                    <a:pt x="693" y="260"/>
                    <a:pt x="691" y="262"/>
                  </a:cubicBezTo>
                  <a:cubicBezTo>
                    <a:pt x="689" y="265"/>
                    <a:pt x="687" y="266"/>
                    <a:pt x="685" y="268"/>
                  </a:cubicBezTo>
                  <a:cubicBezTo>
                    <a:pt x="683" y="270"/>
                    <a:pt x="682" y="271"/>
                    <a:pt x="681" y="274"/>
                  </a:cubicBezTo>
                  <a:cubicBezTo>
                    <a:pt x="681" y="275"/>
                    <a:pt x="680" y="275"/>
                    <a:pt x="679" y="274"/>
                  </a:cubicBezTo>
                  <a:cubicBezTo>
                    <a:pt x="678" y="273"/>
                    <a:pt x="678" y="272"/>
                    <a:pt x="677" y="271"/>
                  </a:cubicBezTo>
                  <a:cubicBezTo>
                    <a:pt x="677" y="270"/>
                    <a:pt x="675" y="269"/>
                    <a:pt x="674" y="269"/>
                  </a:cubicBezTo>
                  <a:cubicBezTo>
                    <a:pt x="670" y="268"/>
                    <a:pt x="668" y="269"/>
                    <a:pt x="665" y="272"/>
                  </a:cubicBezTo>
                  <a:cubicBezTo>
                    <a:pt x="664" y="272"/>
                    <a:pt x="664" y="273"/>
                    <a:pt x="663" y="274"/>
                  </a:cubicBezTo>
                  <a:cubicBezTo>
                    <a:pt x="663" y="274"/>
                    <a:pt x="662" y="276"/>
                    <a:pt x="661" y="275"/>
                  </a:cubicBezTo>
                  <a:cubicBezTo>
                    <a:pt x="660" y="275"/>
                    <a:pt x="661" y="273"/>
                    <a:pt x="661" y="272"/>
                  </a:cubicBezTo>
                  <a:cubicBezTo>
                    <a:pt x="661" y="272"/>
                    <a:pt x="660" y="271"/>
                    <a:pt x="659" y="272"/>
                  </a:cubicBezTo>
                  <a:cubicBezTo>
                    <a:pt x="658" y="272"/>
                    <a:pt x="657" y="273"/>
                    <a:pt x="656" y="275"/>
                  </a:cubicBezTo>
                  <a:cubicBezTo>
                    <a:pt x="656" y="276"/>
                    <a:pt x="655" y="276"/>
                    <a:pt x="654" y="276"/>
                  </a:cubicBezTo>
                  <a:cubicBezTo>
                    <a:pt x="653" y="275"/>
                    <a:pt x="652" y="276"/>
                    <a:pt x="651" y="276"/>
                  </a:cubicBezTo>
                  <a:cubicBezTo>
                    <a:pt x="649" y="276"/>
                    <a:pt x="648" y="277"/>
                    <a:pt x="648" y="279"/>
                  </a:cubicBezTo>
                  <a:cubicBezTo>
                    <a:pt x="647" y="283"/>
                    <a:pt x="646" y="285"/>
                    <a:pt x="644" y="288"/>
                  </a:cubicBezTo>
                  <a:cubicBezTo>
                    <a:pt x="643" y="290"/>
                    <a:pt x="642" y="292"/>
                    <a:pt x="641" y="294"/>
                  </a:cubicBezTo>
                  <a:cubicBezTo>
                    <a:pt x="641" y="296"/>
                    <a:pt x="642" y="296"/>
                    <a:pt x="643" y="296"/>
                  </a:cubicBezTo>
                  <a:cubicBezTo>
                    <a:pt x="643" y="296"/>
                    <a:pt x="644" y="296"/>
                    <a:pt x="644" y="296"/>
                  </a:cubicBezTo>
                  <a:cubicBezTo>
                    <a:pt x="646" y="296"/>
                    <a:pt x="647" y="297"/>
                    <a:pt x="647" y="300"/>
                  </a:cubicBezTo>
                  <a:cubicBezTo>
                    <a:pt x="646" y="300"/>
                    <a:pt x="646" y="301"/>
                    <a:pt x="646" y="301"/>
                  </a:cubicBezTo>
                  <a:cubicBezTo>
                    <a:pt x="645" y="303"/>
                    <a:pt x="645" y="305"/>
                    <a:pt x="646" y="307"/>
                  </a:cubicBezTo>
                  <a:cubicBezTo>
                    <a:pt x="647" y="309"/>
                    <a:pt x="647" y="311"/>
                    <a:pt x="647" y="313"/>
                  </a:cubicBezTo>
                  <a:cubicBezTo>
                    <a:pt x="647" y="313"/>
                    <a:pt x="646" y="314"/>
                    <a:pt x="646" y="314"/>
                  </a:cubicBezTo>
                  <a:cubicBezTo>
                    <a:pt x="645" y="314"/>
                    <a:pt x="645" y="314"/>
                    <a:pt x="645" y="313"/>
                  </a:cubicBezTo>
                  <a:cubicBezTo>
                    <a:pt x="644" y="312"/>
                    <a:pt x="644" y="312"/>
                    <a:pt x="644" y="311"/>
                  </a:cubicBezTo>
                  <a:cubicBezTo>
                    <a:pt x="643" y="312"/>
                    <a:pt x="642" y="313"/>
                    <a:pt x="642" y="314"/>
                  </a:cubicBezTo>
                  <a:cubicBezTo>
                    <a:pt x="640" y="317"/>
                    <a:pt x="639" y="319"/>
                    <a:pt x="641" y="323"/>
                  </a:cubicBezTo>
                  <a:cubicBezTo>
                    <a:pt x="641" y="323"/>
                    <a:pt x="641" y="323"/>
                    <a:pt x="641" y="323"/>
                  </a:cubicBezTo>
                  <a:cubicBezTo>
                    <a:pt x="642" y="326"/>
                    <a:pt x="641" y="328"/>
                    <a:pt x="639" y="328"/>
                  </a:cubicBezTo>
                  <a:cubicBezTo>
                    <a:pt x="637" y="328"/>
                    <a:pt x="635" y="328"/>
                    <a:pt x="634" y="330"/>
                  </a:cubicBezTo>
                  <a:cubicBezTo>
                    <a:pt x="632" y="332"/>
                    <a:pt x="631" y="334"/>
                    <a:pt x="631" y="337"/>
                  </a:cubicBezTo>
                  <a:cubicBezTo>
                    <a:pt x="632" y="338"/>
                    <a:pt x="631" y="339"/>
                    <a:pt x="630" y="340"/>
                  </a:cubicBezTo>
                  <a:cubicBezTo>
                    <a:pt x="629" y="340"/>
                    <a:pt x="629" y="340"/>
                    <a:pt x="628" y="341"/>
                  </a:cubicBezTo>
                  <a:cubicBezTo>
                    <a:pt x="626" y="342"/>
                    <a:pt x="625" y="344"/>
                    <a:pt x="625" y="346"/>
                  </a:cubicBezTo>
                  <a:cubicBezTo>
                    <a:pt x="625" y="351"/>
                    <a:pt x="621" y="354"/>
                    <a:pt x="618" y="358"/>
                  </a:cubicBezTo>
                  <a:cubicBezTo>
                    <a:pt x="617" y="358"/>
                    <a:pt x="616" y="358"/>
                    <a:pt x="616" y="357"/>
                  </a:cubicBezTo>
                  <a:cubicBezTo>
                    <a:pt x="616" y="355"/>
                    <a:pt x="615" y="353"/>
                    <a:pt x="615" y="352"/>
                  </a:cubicBezTo>
                  <a:cubicBezTo>
                    <a:pt x="615" y="350"/>
                    <a:pt x="615" y="347"/>
                    <a:pt x="614" y="345"/>
                  </a:cubicBezTo>
                  <a:cubicBezTo>
                    <a:pt x="614" y="345"/>
                    <a:pt x="614" y="343"/>
                    <a:pt x="614" y="342"/>
                  </a:cubicBezTo>
                  <a:cubicBezTo>
                    <a:pt x="614" y="341"/>
                    <a:pt x="613" y="339"/>
                    <a:pt x="613" y="337"/>
                  </a:cubicBezTo>
                  <a:cubicBezTo>
                    <a:pt x="612" y="332"/>
                    <a:pt x="611" y="327"/>
                    <a:pt x="611" y="322"/>
                  </a:cubicBezTo>
                  <a:cubicBezTo>
                    <a:pt x="610" y="317"/>
                    <a:pt x="611" y="313"/>
                    <a:pt x="612" y="308"/>
                  </a:cubicBezTo>
                  <a:cubicBezTo>
                    <a:pt x="613" y="307"/>
                    <a:pt x="613" y="306"/>
                    <a:pt x="614" y="305"/>
                  </a:cubicBezTo>
                  <a:cubicBezTo>
                    <a:pt x="617" y="303"/>
                    <a:pt x="618" y="301"/>
                    <a:pt x="617" y="298"/>
                  </a:cubicBezTo>
                  <a:cubicBezTo>
                    <a:pt x="617" y="297"/>
                    <a:pt x="618" y="297"/>
                    <a:pt x="618" y="296"/>
                  </a:cubicBezTo>
                  <a:cubicBezTo>
                    <a:pt x="623" y="295"/>
                    <a:pt x="626" y="292"/>
                    <a:pt x="629" y="288"/>
                  </a:cubicBezTo>
                  <a:cubicBezTo>
                    <a:pt x="630" y="287"/>
                    <a:pt x="630" y="286"/>
                    <a:pt x="631" y="285"/>
                  </a:cubicBezTo>
                  <a:cubicBezTo>
                    <a:pt x="631" y="282"/>
                    <a:pt x="633" y="280"/>
                    <a:pt x="635" y="279"/>
                  </a:cubicBezTo>
                  <a:cubicBezTo>
                    <a:pt x="637" y="277"/>
                    <a:pt x="639" y="274"/>
                    <a:pt x="640" y="271"/>
                  </a:cubicBezTo>
                  <a:cubicBezTo>
                    <a:pt x="641" y="270"/>
                    <a:pt x="641" y="269"/>
                    <a:pt x="643" y="268"/>
                  </a:cubicBezTo>
                  <a:cubicBezTo>
                    <a:pt x="643" y="268"/>
                    <a:pt x="644" y="268"/>
                    <a:pt x="645" y="267"/>
                  </a:cubicBezTo>
                  <a:cubicBezTo>
                    <a:pt x="648" y="265"/>
                    <a:pt x="648" y="265"/>
                    <a:pt x="649" y="261"/>
                  </a:cubicBezTo>
                  <a:cubicBezTo>
                    <a:pt x="650" y="258"/>
                    <a:pt x="650" y="255"/>
                    <a:pt x="651" y="252"/>
                  </a:cubicBezTo>
                  <a:cubicBezTo>
                    <a:pt x="651" y="250"/>
                    <a:pt x="652" y="249"/>
                    <a:pt x="654" y="248"/>
                  </a:cubicBezTo>
                  <a:cubicBezTo>
                    <a:pt x="654" y="248"/>
                    <a:pt x="654" y="247"/>
                    <a:pt x="654" y="247"/>
                  </a:cubicBezTo>
                  <a:cubicBezTo>
                    <a:pt x="654" y="246"/>
                    <a:pt x="653" y="246"/>
                    <a:pt x="653" y="246"/>
                  </a:cubicBezTo>
                  <a:cubicBezTo>
                    <a:pt x="651" y="246"/>
                    <a:pt x="649" y="247"/>
                    <a:pt x="648" y="249"/>
                  </a:cubicBezTo>
                  <a:cubicBezTo>
                    <a:pt x="647" y="251"/>
                    <a:pt x="646" y="253"/>
                    <a:pt x="647" y="256"/>
                  </a:cubicBezTo>
                  <a:cubicBezTo>
                    <a:pt x="647" y="257"/>
                    <a:pt x="647" y="258"/>
                    <a:pt x="645" y="258"/>
                  </a:cubicBezTo>
                  <a:cubicBezTo>
                    <a:pt x="644" y="258"/>
                    <a:pt x="643" y="258"/>
                    <a:pt x="642" y="259"/>
                  </a:cubicBezTo>
                  <a:cubicBezTo>
                    <a:pt x="640" y="261"/>
                    <a:pt x="639" y="263"/>
                    <a:pt x="637" y="265"/>
                  </a:cubicBezTo>
                  <a:cubicBezTo>
                    <a:pt x="636" y="266"/>
                    <a:pt x="635" y="267"/>
                    <a:pt x="634" y="268"/>
                  </a:cubicBezTo>
                  <a:cubicBezTo>
                    <a:pt x="633" y="268"/>
                    <a:pt x="633" y="268"/>
                    <a:pt x="633" y="267"/>
                  </a:cubicBezTo>
                  <a:cubicBezTo>
                    <a:pt x="632" y="266"/>
                    <a:pt x="633" y="266"/>
                    <a:pt x="632" y="266"/>
                  </a:cubicBezTo>
                  <a:cubicBezTo>
                    <a:pt x="630" y="263"/>
                    <a:pt x="631" y="260"/>
                    <a:pt x="632" y="257"/>
                  </a:cubicBezTo>
                  <a:cubicBezTo>
                    <a:pt x="632" y="257"/>
                    <a:pt x="632" y="257"/>
                    <a:pt x="632" y="257"/>
                  </a:cubicBezTo>
                  <a:cubicBezTo>
                    <a:pt x="632" y="256"/>
                    <a:pt x="631" y="256"/>
                    <a:pt x="631" y="256"/>
                  </a:cubicBezTo>
                  <a:cubicBezTo>
                    <a:pt x="629" y="256"/>
                    <a:pt x="629" y="254"/>
                    <a:pt x="627" y="255"/>
                  </a:cubicBezTo>
                  <a:cubicBezTo>
                    <a:pt x="626" y="255"/>
                    <a:pt x="625" y="255"/>
                    <a:pt x="624" y="256"/>
                  </a:cubicBezTo>
                  <a:cubicBezTo>
                    <a:pt x="623" y="256"/>
                    <a:pt x="622" y="256"/>
                    <a:pt x="622" y="256"/>
                  </a:cubicBezTo>
                  <a:cubicBezTo>
                    <a:pt x="619" y="256"/>
                    <a:pt x="618" y="257"/>
                    <a:pt x="617" y="260"/>
                  </a:cubicBezTo>
                  <a:cubicBezTo>
                    <a:pt x="616" y="262"/>
                    <a:pt x="614" y="264"/>
                    <a:pt x="613" y="266"/>
                  </a:cubicBezTo>
                  <a:cubicBezTo>
                    <a:pt x="612" y="268"/>
                    <a:pt x="611" y="269"/>
                    <a:pt x="610" y="270"/>
                  </a:cubicBezTo>
                  <a:cubicBezTo>
                    <a:pt x="607" y="272"/>
                    <a:pt x="607" y="275"/>
                    <a:pt x="605" y="277"/>
                  </a:cubicBezTo>
                  <a:cubicBezTo>
                    <a:pt x="605" y="278"/>
                    <a:pt x="605" y="278"/>
                    <a:pt x="606" y="279"/>
                  </a:cubicBezTo>
                  <a:cubicBezTo>
                    <a:pt x="607" y="279"/>
                    <a:pt x="608" y="280"/>
                    <a:pt x="608" y="280"/>
                  </a:cubicBezTo>
                  <a:cubicBezTo>
                    <a:pt x="609" y="281"/>
                    <a:pt x="609" y="283"/>
                    <a:pt x="608" y="283"/>
                  </a:cubicBezTo>
                  <a:cubicBezTo>
                    <a:pt x="607" y="284"/>
                    <a:pt x="605" y="285"/>
                    <a:pt x="603" y="284"/>
                  </a:cubicBezTo>
                  <a:cubicBezTo>
                    <a:pt x="602" y="284"/>
                    <a:pt x="601" y="284"/>
                    <a:pt x="600" y="285"/>
                  </a:cubicBezTo>
                  <a:cubicBezTo>
                    <a:pt x="598" y="286"/>
                    <a:pt x="596" y="286"/>
                    <a:pt x="594" y="287"/>
                  </a:cubicBezTo>
                  <a:cubicBezTo>
                    <a:pt x="593" y="287"/>
                    <a:pt x="592" y="287"/>
                    <a:pt x="591" y="286"/>
                  </a:cubicBezTo>
                  <a:cubicBezTo>
                    <a:pt x="590" y="285"/>
                    <a:pt x="590" y="284"/>
                    <a:pt x="591" y="284"/>
                  </a:cubicBezTo>
                  <a:cubicBezTo>
                    <a:pt x="592" y="283"/>
                    <a:pt x="593" y="284"/>
                    <a:pt x="593" y="282"/>
                  </a:cubicBezTo>
                  <a:cubicBezTo>
                    <a:pt x="593" y="281"/>
                    <a:pt x="591" y="279"/>
                    <a:pt x="590" y="280"/>
                  </a:cubicBezTo>
                  <a:cubicBezTo>
                    <a:pt x="589" y="280"/>
                    <a:pt x="588" y="280"/>
                    <a:pt x="587" y="279"/>
                  </a:cubicBezTo>
                  <a:cubicBezTo>
                    <a:pt x="587" y="279"/>
                    <a:pt x="586" y="279"/>
                    <a:pt x="586" y="279"/>
                  </a:cubicBezTo>
                  <a:cubicBezTo>
                    <a:pt x="585" y="279"/>
                    <a:pt x="585" y="279"/>
                    <a:pt x="584" y="278"/>
                  </a:cubicBezTo>
                  <a:cubicBezTo>
                    <a:pt x="582" y="277"/>
                    <a:pt x="581" y="278"/>
                    <a:pt x="580" y="280"/>
                  </a:cubicBezTo>
                  <a:cubicBezTo>
                    <a:pt x="580" y="281"/>
                    <a:pt x="580" y="281"/>
                    <a:pt x="580" y="281"/>
                  </a:cubicBezTo>
                  <a:cubicBezTo>
                    <a:pt x="579" y="282"/>
                    <a:pt x="578" y="283"/>
                    <a:pt x="578" y="282"/>
                  </a:cubicBezTo>
                  <a:cubicBezTo>
                    <a:pt x="577" y="281"/>
                    <a:pt x="575" y="281"/>
                    <a:pt x="574" y="282"/>
                  </a:cubicBezTo>
                  <a:cubicBezTo>
                    <a:pt x="573" y="283"/>
                    <a:pt x="572" y="282"/>
                    <a:pt x="571" y="282"/>
                  </a:cubicBezTo>
                  <a:cubicBezTo>
                    <a:pt x="570" y="281"/>
                    <a:pt x="568" y="281"/>
                    <a:pt x="567" y="282"/>
                  </a:cubicBezTo>
                  <a:cubicBezTo>
                    <a:pt x="567" y="283"/>
                    <a:pt x="566" y="283"/>
                    <a:pt x="565" y="282"/>
                  </a:cubicBezTo>
                  <a:cubicBezTo>
                    <a:pt x="564" y="281"/>
                    <a:pt x="563" y="281"/>
                    <a:pt x="561" y="281"/>
                  </a:cubicBezTo>
                  <a:cubicBezTo>
                    <a:pt x="558" y="281"/>
                    <a:pt x="556" y="281"/>
                    <a:pt x="553" y="282"/>
                  </a:cubicBezTo>
                  <a:cubicBezTo>
                    <a:pt x="551" y="282"/>
                    <a:pt x="549" y="284"/>
                    <a:pt x="547" y="286"/>
                  </a:cubicBezTo>
                  <a:cubicBezTo>
                    <a:pt x="546" y="288"/>
                    <a:pt x="544" y="290"/>
                    <a:pt x="543" y="292"/>
                  </a:cubicBezTo>
                  <a:cubicBezTo>
                    <a:pt x="542" y="292"/>
                    <a:pt x="541" y="293"/>
                    <a:pt x="541" y="294"/>
                  </a:cubicBezTo>
                  <a:cubicBezTo>
                    <a:pt x="540" y="297"/>
                    <a:pt x="538" y="299"/>
                    <a:pt x="535" y="301"/>
                  </a:cubicBezTo>
                  <a:cubicBezTo>
                    <a:pt x="533" y="304"/>
                    <a:pt x="531" y="307"/>
                    <a:pt x="529" y="310"/>
                  </a:cubicBezTo>
                  <a:cubicBezTo>
                    <a:pt x="527" y="313"/>
                    <a:pt x="525" y="315"/>
                    <a:pt x="523" y="317"/>
                  </a:cubicBezTo>
                  <a:cubicBezTo>
                    <a:pt x="521" y="319"/>
                    <a:pt x="519" y="321"/>
                    <a:pt x="517" y="323"/>
                  </a:cubicBezTo>
                  <a:cubicBezTo>
                    <a:pt x="516" y="324"/>
                    <a:pt x="516" y="325"/>
                    <a:pt x="517" y="326"/>
                  </a:cubicBezTo>
                  <a:cubicBezTo>
                    <a:pt x="517" y="327"/>
                    <a:pt x="518" y="327"/>
                    <a:pt x="519" y="327"/>
                  </a:cubicBezTo>
                  <a:cubicBezTo>
                    <a:pt x="520" y="327"/>
                    <a:pt x="520" y="327"/>
                    <a:pt x="521" y="327"/>
                  </a:cubicBezTo>
                  <a:cubicBezTo>
                    <a:pt x="522" y="327"/>
                    <a:pt x="522" y="327"/>
                    <a:pt x="522" y="328"/>
                  </a:cubicBezTo>
                  <a:cubicBezTo>
                    <a:pt x="523" y="329"/>
                    <a:pt x="523" y="330"/>
                    <a:pt x="523" y="330"/>
                  </a:cubicBezTo>
                  <a:cubicBezTo>
                    <a:pt x="523" y="331"/>
                    <a:pt x="522" y="332"/>
                    <a:pt x="523" y="332"/>
                  </a:cubicBezTo>
                  <a:cubicBezTo>
                    <a:pt x="524" y="333"/>
                    <a:pt x="524" y="331"/>
                    <a:pt x="524" y="331"/>
                  </a:cubicBezTo>
                  <a:cubicBezTo>
                    <a:pt x="524" y="330"/>
                    <a:pt x="525" y="330"/>
                    <a:pt x="525" y="330"/>
                  </a:cubicBezTo>
                  <a:cubicBezTo>
                    <a:pt x="525" y="330"/>
                    <a:pt x="526" y="330"/>
                    <a:pt x="526" y="330"/>
                  </a:cubicBezTo>
                  <a:cubicBezTo>
                    <a:pt x="527" y="332"/>
                    <a:pt x="527" y="334"/>
                    <a:pt x="526" y="336"/>
                  </a:cubicBezTo>
                  <a:cubicBezTo>
                    <a:pt x="528" y="335"/>
                    <a:pt x="529" y="333"/>
                    <a:pt x="531" y="333"/>
                  </a:cubicBezTo>
                  <a:cubicBezTo>
                    <a:pt x="531" y="332"/>
                    <a:pt x="531" y="332"/>
                    <a:pt x="531" y="332"/>
                  </a:cubicBezTo>
                  <a:cubicBezTo>
                    <a:pt x="531" y="329"/>
                    <a:pt x="533" y="330"/>
                    <a:pt x="534" y="330"/>
                  </a:cubicBezTo>
                  <a:cubicBezTo>
                    <a:pt x="537" y="330"/>
                    <a:pt x="538" y="331"/>
                    <a:pt x="539" y="333"/>
                  </a:cubicBezTo>
                  <a:cubicBezTo>
                    <a:pt x="540" y="335"/>
                    <a:pt x="541" y="336"/>
                    <a:pt x="542" y="337"/>
                  </a:cubicBezTo>
                  <a:cubicBezTo>
                    <a:pt x="543" y="338"/>
                    <a:pt x="544" y="339"/>
                    <a:pt x="544" y="341"/>
                  </a:cubicBezTo>
                  <a:cubicBezTo>
                    <a:pt x="543" y="343"/>
                    <a:pt x="543" y="344"/>
                    <a:pt x="544" y="346"/>
                  </a:cubicBezTo>
                  <a:cubicBezTo>
                    <a:pt x="544" y="346"/>
                    <a:pt x="544" y="346"/>
                    <a:pt x="544" y="346"/>
                  </a:cubicBezTo>
                  <a:cubicBezTo>
                    <a:pt x="544" y="346"/>
                    <a:pt x="545" y="346"/>
                    <a:pt x="545" y="346"/>
                  </a:cubicBezTo>
                  <a:cubicBezTo>
                    <a:pt x="546" y="345"/>
                    <a:pt x="546" y="344"/>
                    <a:pt x="546" y="342"/>
                  </a:cubicBezTo>
                  <a:cubicBezTo>
                    <a:pt x="546" y="341"/>
                    <a:pt x="546" y="340"/>
                    <a:pt x="546" y="339"/>
                  </a:cubicBezTo>
                  <a:cubicBezTo>
                    <a:pt x="546" y="338"/>
                    <a:pt x="547" y="337"/>
                    <a:pt x="548" y="336"/>
                  </a:cubicBezTo>
                  <a:cubicBezTo>
                    <a:pt x="549" y="336"/>
                    <a:pt x="550" y="335"/>
                    <a:pt x="550" y="334"/>
                  </a:cubicBezTo>
                  <a:cubicBezTo>
                    <a:pt x="549" y="333"/>
                    <a:pt x="549" y="332"/>
                    <a:pt x="549" y="331"/>
                  </a:cubicBezTo>
                  <a:cubicBezTo>
                    <a:pt x="549" y="330"/>
                    <a:pt x="549" y="330"/>
                    <a:pt x="550" y="330"/>
                  </a:cubicBezTo>
                  <a:cubicBezTo>
                    <a:pt x="550" y="329"/>
                    <a:pt x="551" y="330"/>
                    <a:pt x="551" y="330"/>
                  </a:cubicBezTo>
                  <a:cubicBezTo>
                    <a:pt x="551" y="331"/>
                    <a:pt x="552" y="332"/>
                    <a:pt x="552" y="332"/>
                  </a:cubicBezTo>
                  <a:cubicBezTo>
                    <a:pt x="552" y="335"/>
                    <a:pt x="552" y="337"/>
                    <a:pt x="553" y="339"/>
                  </a:cubicBezTo>
                  <a:cubicBezTo>
                    <a:pt x="553" y="341"/>
                    <a:pt x="554" y="344"/>
                    <a:pt x="553" y="346"/>
                  </a:cubicBezTo>
                  <a:cubicBezTo>
                    <a:pt x="553" y="349"/>
                    <a:pt x="553" y="351"/>
                    <a:pt x="554" y="354"/>
                  </a:cubicBezTo>
                  <a:cubicBezTo>
                    <a:pt x="555" y="360"/>
                    <a:pt x="557" y="366"/>
                    <a:pt x="558" y="372"/>
                  </a:cubicBezTo>
                  <a:cubicBezTo>
                    <a:pt x="558" y="372"/>
                    <a:pt x="558" y="373"/>
                    <a:pt x="558" y="373"/>
                  </a:cubicBezTo>
                  <a:cubicBezTo>
                    <a:pt x="557" y="374"/>
                    <a:pt x="556" y="373"/>
                    <a:pt x="555" y="373"/>
                  </a:cubicBezTo>
                  <a:cubicBezTo>
                    <a:pt x="554" y="373"/>
                    <a:pt x="553" y="373"/>
                    <a:pt x="552" y="375"/>
                  </a:cubicBezTo>
                  <a:cubicBezTo>
                    <a:pt x="551" y="377"/>
                    <a:pt x="551" y="380"/>
                    <a:pt x="550" y="383"/>
                  </a:cubicBezTo>
                  <a:cubicBezTo>
                    <a:pt x="550" y="384"/>
                    <a:pt x="550" y="385"/>
                    <a:pt x="551" y="386"/>
                  </a:cubicBezTo>
                  <a:cubicBezTo>
                    <a:pt x="552" y="388"/>
                    <a:pt x="553" y="390"/>
                    <a:pt x="554" y="391"/>
                  </a:cubicBezTo>
                  <a:cubicBezTo>
                    <a:pt x="555" y="392"/>
                    <a:pt x="555" y="393"/>
                    <a:pt x="555" y="394"/>
                  </a:cubicBezTo>
                  <a:cubicBezTo>
                    <a:pt x="555" y="395"/>
                    <a:pt x="555" y="395"/>
                    <a:pt x="555" y="395"/>
                  </a:cubicBezTo>
                  <a:cubicBezTo>
                    <a:pt x="554" y="396"/>
                    <a:pt x="554" y="395"/>
                    <a:pt x="553" y="395"/>
                  </a:cubicBezTo>
                  <a:cubicBezTo>
                    <a:pt x="553" y="394"/>
                    <a:pt x="553" y="394"/>
                    <a:pt x="553" y="394"/>
                  </a:cubicBezTo>
                  <a:cubicBezTo>
                    <a:pt x="551" y="393"/>
                    <a:pt x="550" y="393"/>
                    <a:pt x="550" y="394"/>
                  </a:cubicBezTo>
                  <a:cubicBezTo>
                    <a:pt x="549" y="395"/>
                    <a:pt x="549" y="395"/>
                    <a:pt x="549" y="395"/>
                  </a:cubicBezTo>
                  <a:cubicBezTo>
                    <a:pt x="549" y="396"/>
                    <a:pt x="549" y="397"/>
                    <a:pt x="548" y="397"/>
                  </a:cubicBezTo>
                  <a:cubicBezTo>
                    <a:pt x="547" y="397"/>
                    <a:pt x="546" y="396"/>
                    <a:pt x="546" y="394"/>
                  </a:cubicBezTo>
                  <a:cubicBezTo>
                    <a:pt x="546" y="394"/>
                    <a:pt x="546" y="393"/>
                    <a:pt x="546" y="392"/>
                  </a:cubicBezTo>
                  <a:cubicBezTo>
                    <a:pt x="547" y="390"/>
                    <a:pt x="547" y="387"/>
                    <a:pt x="547" y="384"/>
                  </a:cubicBezTo>
                  <a:cubicBezTo>
                    <a:pt x="548" y="382"/>
                    <a:pt x="548" y="380"/>
                    <a:pt x="547" y="378"/>
                  </a:cubicBezTo>
                  <a:cubicBezTo>
                    <a:pt x="546" y="377"/>
                    <a:pt x="547" y="375"/>
                    <a:pt x="547" y="373"/>
                  </a:cubicBezTo>
                  <a:cubicBezTo>
                    <a:pt x="548" y="370"/>
                    <a:pt x="548" y="366"/>
                    <a:pt x="548" y="363"/>
                  </a:cubicBezTo>
                  <a:cubicBezTo>
                    <a:pt x="548" y="362"/>
                    <a:pt x="547" y="361"/>
                    <a:pt x="548" y="360"/>
                  </a:cubicBezTo>
                  <a:cubicBezTo>
                    <a:pt x="548" y="358"/>
                    <a:pt x="548" y="355"/>
                    <a:pt x="546" y="353"/>
                  </a:cubicBezTo>
                  <a:cubicBezTo>
                    <a:pt x="545" y="352"/>
                    <a:pt x="545" y="351"/>
                    <a:pt x="545" y="349"/>
                  </a:cubicBezTo>
                  <a:cubicBezTo>
                    <a:pt x="543" y="352"/>
                    <a:pt x="541" y="355"/>
                    <a:pt x="541" y="359"/>
                  </a:cubicBezTo>
                  <a:cubicBezTo>
                    <a:pt x="540" y="361"/>
                    <a:pt x="540" y="362"/>
                    <a:pt x="541" y="364"/>
                  </a:cubicBezTo>
                  <a:cubicBezTo>
                    <a:pt x="541" y="367"/>
                    <a:pt x="541" y="370"/>
                    <a:pt x="540" y="373"/>
                  </a:cubicBezTo>
                  <a:cubicBezTo>
                    <a:pt x="540" y="373"/>
                    <a:pt x="540" y="374"/>
                    <a:pt x="540" y="375"/>
                  </a:cubicBezTo>
                  <a:cubicBezTo>
                    <a:pt x="540" y="378"/>
                    <a:pt x="538" y="380"/>
                    <a:pt x="536" y="382"/>
                  </a:cubicBezTo>
                  <a:cubicBezTo>
                    <a:pt x="534" y="386"/>
                    <a:pt x="532" y="389"/>
                    <a:pt x="530" y="393"/>
                  </a:cubicBezTo>
                  <a:cubicBezTo>
                    <a:pt x="529" y="396"/>
                    <a:pt x="528" y="399"/>
                    <a:pt x="526" y="401"/>
                  </a:cubicBezTo>
                  <a:cubicBezTo>
                    <a:pt x="523" y="404"/>
                    <a:pt x="521" y="408"/>
                    <a:pt x="518" y="411"/>
                  </a:cubicBezTo>
                  <a:cubicBezTo>
                    <a:pt x="518" y="411"/>
                    <a:pt x="518" y="412"/>
                    <a:pt x="518" y="412"/>
                  </a:cubicBezTo>
                  <a:cubicBezTo>
                    <a:pt x="516" y="416"/>
                    <a:pt x="514" y="418"/>
                    <a:pt x="512" y="419"/>
                  </a:cubicBezTo>
                  <a:cubicBezTo>
                    <a:pt x="508" y="422"/>
                    <a:pt x="505" y="423"/>
                    <a:pt x="501" y="420"/>
                  </a:cubicBezTo>
                  <a:cubicBezTo>
                    <a:pt x="499" y="419"/>
                    <a:pt x="499" y="419"/>
                    <a:pt x="498" y="421"/>
                  </a:cubicBezTo>
                  <a:cubicBezTo>
                    <a:pt x="496" y="422"/>
                    <a:pt x="495" y="424"/>
                    <a:pt x="493" y="425"/>
                  </a:cubicBezTo>
                  <a:cubicBezTo>
                    <a:pt x="493" y="426"/>
                    <a:pt x="492" y="427"/>
                    <a:pt x="491" y="427"/>
                  </a:cubicBezTo>
                  <a:cubicBezTo>
                    <a:pt x="490" y="429"/>
                    <a:pt x="489" y="430"/>
                    <a:pt x="489" y="432"/>
                  </a:cubicBezTo>
                  <a:cubicBezTo>
                    <a:pt x="490" y="434"/>
                    <a:pt x="489" y="435"/>
                    <a:pt x="488" y="436"/>
                  </a:cubicBezTo>
                  <a:cubicBezTo>
                    <a:pt x="485" y="438"/>
                    <a:pt x="484" y="440"/>
                    <a:pt x="481" y="442"/>
                  </a:cubicBezTo>
                  <a:cubicBezTo>
                    <a:pt x="479" y="443"/>
                    <a:pt x="478" y="445"/>
                    <a:pt x="480" y="447"/>
                  </a:cubicBezTo>
                  <a:cubicBezTo>
                    <a:pt x="483" y="449"/>
                    <a:pt x="484" y="453"/>
                    <a:pt x="486" y="455"/>
                  </a:cubicBezTo>
                  <a:cubicBezTo>
                    <a:pt x="487" y="458"/>
                    <a:pt x="488" y="460"/>
                    <a:pt x="488" y="463"/>
                  </a:cubicBezTo>
                  <a:cubicBezTo>
                    <a:pt x="488" y="464"/>
                    <a:pt x="488" y="466"/>
                    <a:pt x="488" y="467"/>
                  </a:cubicBezTo>
                  <a:cubicBezTo>
                    <a:pt x="489" y="470"/>
                    <a:pt x="488" y="472"/>
                    <a:pt x="485" y="473"/>
                  </a:cubicBezTo>
                  <a:cubicBezTo>
                    <a:pt x="483" y="474"/>
                    <a:pt x="480" y="475"/>
                    <a:pt x="478" y="477"/>
                  </a:cubicBezTo>
                  <a:cubicBezTo>
                    <a:pt x="477" y="477"/>
                    <a:pt x="476" y="477"/>
                    <a:pt x="474" y="478"/>
                  </a:cubicBezTo>
                  <a:cubicBezTo>
                    <a:pt x="473" y="478"/>
                    <a:pt x="473" y="477"/>
                    <a:pt x="473" y="476"/>
                  </a:cubicBezTo>
                  <a:cubicBezTo>
                    <a:pt x="473" y="474"/>
                    <a:pt x="473" y="472"/>
                    <a:pt x="474" y="471"/>
                  </a:cubicBezTo>
                  <a:cubicBezTo>
                    <a:pt x="475" y="468"/>
                    <a:pt x="474" y="466"/>
                    <a:pt x="473" y="465"/>
                  </a:cubicBezTo>
                  <a:cubicBezTo>
                    <a:pt x="473" y="464"/>
                    <a:pt x="473" y="464"/>
                    <a:pt x="472" y="464"/>
                  </a:cubicBezTo>
                  <a:cubicBezTo>
                    <a:pt x="472" y="463"/>
                    <a:pt x="472" y="462"/>
                    <a:pt x="473" y="462"/>
                  </a:cubicBezTo>
                  <a:cubicBezTo>
                    <a:pt x="473" y="462"/>
                    <a:pt x="473" y="461"/>
                    <a:pt x="474" y="461"/>
                  </a:cubicBezTo>
                  <a:cubicBezTo>
                    <a:pt x="474" y="460"/>
                    <a:pt x="475" y="460"/>
                    <a:pt x="474" y="459"/>
                  </a:cubicBezTo>
                  <a:cubicBezTo>
                    <a:pt x="473" y="456"/>
                    <a:pt x="473" y="456"/>
                    <a:pt x="471" y="456"/>
                  </a:cubicBezTo>
                  <a:cubicBezTo>
                    <a:pt x="470" y="456"/>
                    <a:pt x="469" y="456"/>
                    <a:pt x="469" y="456"/>
                  </a:cubicBezTo>
                  <a:cubicBezTo>
                    <a:pt x="467" y="456"/>
                    <a:pt x="466" y="454"/>
                    <a:pt x="466" y="452"/>
                  </a:cubicBezTo>
                  <a:cubicBezTo>
                    <a:pt x="467" y="450"/>
                    <a:pt x="468" y="448"/>
                    <a:pt x="468" y="446"/>
                  </a:cubicBezTo>
                  <a:cubicBezTo>
                    <a:pt x="468" y="445"/>
                    <a:pt x="468" y="444"/>
                    <a:pt x="467" y="444"/>
                  </a:cubicBezTo>
                  <a:cubicBezTo>
                    <a:pt x="462" y="442"/>
                    <a:pt x="457" y="443"/>
                    <a:pt x="453" y="447"/>
                  </a:cubicBezTo>
                  <a:cubicBezTo>
                    <a:pt x="452" y="448"/>
                    <a:pt x="451" y="449"/>
                    <a:pt x="450" y="449"/>
                  </a:cubicBezTo>
                  <a:cubicBezTo>
                    <a:pt x="450" y="449"/>
                    <a:pt x="450" y="449"/>
                    <a:pt x="449" y="449"/>
                  </a:cubicBezTo>
                  <a:cubicBezTo>
                    <a:pt x="449" y="449"/>
                    <a:pt x="449" y="448"/>
                    <a:pt x="449" y="448"/>
                  </a:cubicBezTo>
                  <a:cubicBezTo>
                    <a:pt x="450" y="447"/>
                    <a:pt x="451" y="446"/>
                    <a:pt x="450" y="445"/>
                  </a:cubicBezTo>
                  <a:cubicBezTo>
                    <a:pt x="449" y="444"/>
                    <a:pt x="450" y="443"/>
                    <a:pt x="450" y="442"/>
                  </a:cubicBezTo>
                  <a:cubicBezTo>
                    <a:pt x="451" y="441"/>
                    <a:pt x="452" y="440"/>
                    <a:pt x="453" y="439"/>
                  </a:cubicBezTo>
                  <a:cubicBezTo>
                    <a:pt x="453" y="438"/>
                    <a:pt x="453" y="436"/>
                    <a:pt x="452" y="436"/>
                  </a:cubicBezTo>
                  <a:cubicBezTo>
                    <a:pt x="451" y="435"/>
                    <a:pt x="450" y="435"/>
                    <a:pt x="449" y="436"/>
                  </a:cubicBezTo>
                  <a:cubicBezTo>
                    <a:pt x="447" y="438"/>
                    <a:pt x="444" y="441"/>
                    <a:pt x="441" y="443"/>
                  </a:cubicBezTo>
                  <a:cubicBezTo>
                    <a:pt x="441" y="443"/>
                    <a:pt x="441" y="444"/>
                    <a:pt x="441" y="444"/>
                  </a:cubicBezTo>
                  <a:cubicBezTo>
                    <a:pt x="440" y="446"/>
                    <a:pt x="438" y="447"/>
                    <a:pt x="435" y="447"/>
                  </a:cubicBezTo>
                  <a:cubicBezTo>
                    <a:pt x="434" y="447"/>
                    <a:pt x="434" y="448"/>
                    <a:pt x="433" y="449"/>
                  </a:cubicBezTo>
                  <a:cubicBezTo>
                    <a:pt x="433" y="450"/>
                    <a:pt x="433" y="451"/>
                    <a:pt x="434" y="452"/>
                  </a:cubicBezTo>
                  <a:cubicBezTo>
                    <a:pt x="434" y="452"/>
                    <a:pt x="434" y="453"/>
                    <a:pt x="434" y="453"/>
                  </a:cubicBezTo>
                  <a:cubicBezTo>
                    <a:pt x="436" y="454"/>
                    <a:pt x="438" y="456"/>
                    <a:pt x="439" y="459"/>
                  </a:cubicBezTo>
                  <a:cubicBezTo>
                    <a:pt x="440" y="460"/>
                    <a:pt x="441" y="460"/>
                    <a:pt x="442" y="459"/>
                  </a:cubicBezTo>
                  <a:cubicBezTo>
                    <a:pt x="443" y="458"/>
                    <a:pt x="444" y="458"/>
                    <a:pt x="445" y="457"/>
                  </a:cubicBezTo>
                  <a:cubicBezTo>
                    <a:pt x="446" y="456"/>
                    <a:pt x="447" y="456"/>
                    <a:pt x="448" y="456"/>
                  </a:cubicBezTo>
                  <a:cubicBezTo>
                    <a:pt x="450" y="457"/>
                    <a:pt x="452" y="458"/>
                    <a:pt x="453" y="458"/>
                  </a:cubicBezTo>
                  <a:cubicBezTo>
                    <a:pt x="454" y="458"/>
                    <a:pt x="455" y="459"/>
                    <a:pt x="455" y="460"/>
                  </a:cubicBezTo>
                  <a:cubicBezTo>
                    <a:pt x="455" y="461"/>
                    <a:pt x="455" y="462"/>
                    <a:pt x="454" y="462"/>
                  </a:cubicBezTo>
                  <a:cubicBezTo>
                    <a:pt x="452" y="462"/>
                    <a:pt x="451" y="463"/>
                    <a:pt x="450" y="463"/>
                  </a:cubicBezTo>
                  <a:cubicBezTo>
                    <a:pt x="449" y="464"/>
                    <a:pt x="448" y="464"/>
                    <a:pt x="447" y="465"/>
                  </a:cubicBezTo>
                  <a:cubicBezTo>
                    <a:pt x="446" y="467"/>
                    <a:pt x="445" y="467"/>
                    <a:pt x="444" y="469"/>
                  </a:cubicBezTo>
                  <a:cubicBezTo>
                    <a:pt x="443" y="470"/>
                    <a:pt x="443" y="470"/>
                    <a:pt x="442" y="471"/>
                  </a:cubicBezTo>
                  <a:cubicBezTo>
                    <a:pt x="440" y="474"/>
                    <a:pt x="439" y="475"/>
                    <a:pt x="443" y="477"/>
                  </a:cubicBezTo>
                  <a:cubicBezTo>
                    <a:pt x="444" y="478"/>
                    <a:pt x="445" y="479"/>
                    <a:pt x="446" y="481"/>
                  </a:cubicBezTo>
                  <a:cubicBezTo>
                    <a:pt x="446" y="482"/>
                    <a:pt x="446" y="483"/>
                    <a:pt x="447" y="484"/>
                  </a:cubicBezTo>
                  <a:cubicBezTo>
                    <a:pt x="447" y="486"/>
                    <a:pt x="448" y="489"/>
                    <a:pt x="450" y="491"/>
                  </a:cubicBezTo>
                  <a:cubicBezTo>
                    <a:pt x="450" y="491"/>
                    <a:pt x="451" y="492"/>
                    <a:pt x="451" y="493"/>
                  </a:cubicBezTo>
                  <a:cubicBezTo>
                    <a:pt x="452" y="494"/>
                    <a:pt x="452" y="494"/>
                    <a:pt x="451" y="494"/>
                  </a:cubicBezTo>
                  <a:cubicBezTo>
                    <a:pt x="450" y="495"/>
                    <a:pt x="450" y="495"/>
                    <a:pt x="450" y="496"/>
                  </a:cubicBezTo>
                  <a:cubicBezTo>
                    <a:pt x="451" y="497"/>
                    <a:pt x="451" y="497"/>
                    <a:pt x="452" y="498"/>
                  </a:cubicBezTo>
                  <a:cubicBezTo>
                    <a:pt x="452" y="498"/>
                    <a:pt x="452" y="499"/>
                    <a:pt x="451" y="500"/>
                  </a:cubicBezTo>
                  <a:cubicBezTo>
                    <a:pt x="451" y="500"/>
                    <a:pt x="450" y="501"/>
                    <a:pt x="449" y="502"/>
                  </a:cubicBezTo>
                  <a:cubicBezTo>
                    <a:pt x="449" y="503"/>
                    <a:pt x="450" y="503"/>
                    <a:pt x="450" y="504"/>
                  </a:cubicBezTo>
                  <a:cubicBezTo>
                    <a:pt x="452" y="505"/>
                    <a:pt x="453" y="507"/>
                    <a:pt x="452" y="509"/>
                  </a:cubicBezTo>
                  <a:cubicBezTo>
                    <a:pt x="451" y="511"/>
                    <a:pt x="451" y="512"/>
                    <a:pt x="450" y="514"/>
                  </a:cubicBezTo>
                  <a:cubicBezTo>
                    <a:pt x="450" y="514"/>
                    <a:pt x="450" y="515"/>
                    <a:pt x="449" y="515"/>
                  </a:cubicBezTo>
                  <a:cubicBezTo>
                    <a:pt x="446" y="519"/>
                    <a:pt x="443" y="524"/>
                    <a:pt x="441" y="529"/>
                  </a:cubicBezTo>
                  <a:cubicBezTo>
                    <a:pt x="440" y="532"/>
                    <a:pt x="438" y="535"/>
                    <a:pt x="436" y="537"/>
                  </a:cubicBezTo>
                  <a:cubicBezTo>
                    <a:pt x="435" y="537"/>
                    <a:pt x="435" y="537"/>
                    <a:pt x="435" y="537"/>
                  </a:cubicBezTo>
                  <a:cubicBezTo>
                    <a:pt x="433" y="540"/>
                    <a:pt x="430" y="542"/>
                    <a:pt x="428" y="544"/>
                  </a:cubicBezTo>
                  <a:cubicBezTo>
                    <a:pt x="426" y="546"/>
                    <a:pt x="424" y="547"/>
                    <a:pt x="422" y="547"/>
                  </a:cubicBezTo>
                  <a:cubicBezTo>
                    <a:pt x="421" y="547"/>
                    <a:pt x="419" y="548"/>
                    <a:pt x="418" y="548"/>
                  </a:cubicBezTo>
                  <a:cubicBezTo>
                    <a:pt x="417" y="548"/>
                    <a:pt x="416" y="549"/>
                    <a:pt x="416" y="550"/>
                  </a:cubicBezTo>
                  <a:cubicBezTo>
                    <a:pt x="415" y="551"/>
                    <a:pt x="415" y="551"/>
                    <a:pt x="414" y="549"/>
                  </a:cubicBezTo>
                  <a:cubicBezTo>
                    <a:pt x="414" y="549"/>
                    <a:pt x="413" y="548"/>
                    <a:pt x="413" y="548"/>
                  </a:cubicBezTo>
                  <a:cubicBezTo>
                    <a:pt x="412" y="550"/>
                    <a:pt x="410" y="549"/>
                    <a:pt x="410" y="551"/>
                  </a:cubicBezTo>
                  <a:cubicBezTo>
                    <a:pt x="410" y="552"/>
                    <a:pt x="409" y="552"/>
                    <a:pt x="408" y="552"/>
                  </a:cubicBezTo>
                  <a:cubicBezTo>
                    <a:pt x="406" y="553"/>
                    <a:pt x="404" y="554"/>
                    <a:pt x="402" y="554"/>
                  </a:cubicBezTo>
                  <a:cubicBezTo>
                    <a:pt x="401" y="554"/>
                    <a:pt x="400" y="555"/>
                    <a:pt x="399" y="555"/>
                  </a:cubicBezTo>
                  <a:cubicBezTo>
                    <a:pt x="398" y="555"/>
                    <a:pt x="397" y="556"/>
                    <a:pt x="398" y="558"/>
                  </a:cubicBezTo>
                  <a:cubicBezTo>
                    <a:pt x="398" y="559"/>
                    <a:pt x="398" y="560"/>
                    <a:pt x="397" y="560"/>
                  </a:cubicBezTo>
                  <a:cubicBezTo>
                    <a:pt x="396" y="561"/>
                    <a:pt x="395" y="560"/>
                    <a:pt x="394" y="559"/>
                  </a:cubicBezTo>
                  <a:cubicBezTo>
                    <a:pt x="394" y="558"/>
                    <a:pt x="394" y="558"/>
                    <a:pt x="394" y="557"/>
                  </a:cubicBezTo>
                  <a:cubicBezTo>
                    <a:pt x="394" y="556"/>
                    <a:pt x="394" y="555"/>
                    <a:pt x="393" y="555"/>
                  </a:cubicBezTo>
                  <a:cubicBezTo>
                    <a:pt x="391" y="554"/>
                    <a:pt x="390" y="553"/>
                    <a:pt x="388" y="554"/>
                  </a:cubicBezTo>
                  <a:cubicBezTo>
                    <a:pt x="385" y="555"/>
                    <a:pt x="382" y="557"/>
                    <a:pt x="379" y="561"/>
                  </a:cubicBezTo>
                  <a:cubicBezTo>
                    <a:pt x="379" y="561"/>
                    <a:pt x="379" y="562"/>
                    <a:pt x="378" y="562"/>
                  </a:cubicBezTo>
                  <a:cubicBezTo>
                    <a:pt x="377" y="564"/>
                    <a:pt x="376" y="566"/>
                    <a:pt x="376" y="568"/>
                  </a:cubicBezTo>
                  <a:cubicBezTo>
                    <a:pt x="376" y="569"/>
                    <a:pt x="376" y="569"/>
                    <a:pt x="376" y="570"/>
                  </a:cubicBezTo>
                  <a:cubicBezTo>
                    <a:pt x="379" y="574"/>
                    <a:pt x="381" y="578"/>
                    <a:pt x="385" y="581"/>
                  </a:cubicBezTo>
                  <a:cubicBezTo>
                    <a:pt x="387" y="583"/>
                    <a:pt x="388" y="585"/>
                    <a:pt x="390" y="587"/>
                  </a:cubicBezTo>
                  <a:cubicBezTo>
                    <a:pt x="390" y="588"/>
                    <a:pt x="391" y="588"/>
                    <a:pt x="391" y="589"/>
                  </a:cubicBezTo>
                  <a:cubicBezTo>
                    <a:pt x="392" y="594"/>
                    <a:pt x="393" y="598"/>
                    <a:pt x="392" y="603"/>
                  </a:cubicBezTo>
                  <a:cubicBezTo>
                    <a:pt x="392" y="603"/>
                    <a:pt x="392" y="603"/>
                    <a:pt x="392" y="604"/>
                  </a:cubicBezTo>
                  <a:cubicBezTo>
                    <a:pt x="392" y="610"/>
                    <a:pt x="391" y="609"/>
                    <a:pt x="388" y="612"/>
                  </a:cubicBezTo>
                  <a:cubicBezTo>
                    <a:pt x="386" y="613"/>
                    <a:pt x="384" y="614"/>
                    <a:pt x="383" y="615"/>
                  </a:cubicBezTo>
                  <a:cubicBezTo>
                    <a:pt x="382" y="615"/>
                    <a:pt x="381" y="615"/>
                    <a:pt x="380" y="617"/>
                  </a:cubicBezTo>
                  <a:cubicBezTo>
                    <a:pt x="379" y="619"/>
                    <a:pt x="378" y="620"/>
                    <a:pt x="376" y="621"/>
                  </a:cubicBezTo>
                  <a:cubicBezTo>
                    <a:pt x="376" y="621"/>
                    <a:pt x="375" y="622"/>
                    <a:pt x="375" y="622"/>
                  </a:cubicBezTo>
                  <a:cubicBezTo>
                    <a:pt x="374" y="623"/>
                    <a:pt x="373" y="624"/>
                    <a:pt x="372" y="623"/>
                  </a:cubicBezTo>
                  <a:cubicBezTo>
                    <a:pt x="371" y="623"/>
                    <a:pt x="372" y="621"/>
                    <a:pt x="372" y="620"/>
                  </a:cubicBezTo>
                  <a:cubicBezTo>
                    <a:pt x="372" y="619"/>
                    <a:pt x="372" y="619"/>
                    <a:pt x="372" y="618"/>
                  </a:cubicBezTo>
                  <a:cubicBezTo>
                    <a:pt x="372" y="616"/>
                    <a:pt x="370" y="615"/>
                    <a:pt x="369" y="614"/>
                  </a:cubicBezTo>
                  <a:cubicBezTo>
                    <a:pt x="369" y="614"/>
                    <a:pt x="368" y="615"/>
                    <a:pt x="368" y="615"/>
                  </a:cubicBezTo>
                  <a:cubicBezTo>
                    <a:pt x="368" y="616"/>
                    <a:pt x="368" y="616"/>
                    <a:pt x="367" y="615"/>
                  </a:cubicBezTo>
                  <a:cubicBezTo>
                    <a:pt x="366" y="614"/>
                    <a:pt x="365" y="612"/>
                    <a:pt x="364" y="611"/>
                  </a:cubicBezTo>
                  <a:cubicBezTo>
                    <a:pt x="363" y="611"/>
                    <a:pt x="363" y="610"/>
                    <a:pt x="363" y="610"/>
                  </a:cubicBezTo>
                  <a:cubicBezTo>
                    <a:pt x="362" y="607"/>
                    <a:pt x="360" y="606"/>
                    <a:pt x="358" y="604"/>
                  </a:cubicBezTo>
                  <a:cubicBezTo>
                    <a:pt x="358" y="603"/>
                    <a:pt x="357" y="603"/>
                    <a:pt x="356" y="603"/>
                  </a:cubicBezTo>
                  <a:cubicBezTo>
                    <a:pt x="354" y="603"/>
                    <a:pt x="353" y="602"/>
                    <a:pt x="353" y="600"/>
                  </a:cubicBezTo>
                  <a:cubicBezTo>
                    <a:pt x="353" y="600"/>
                    <a:pt x="352" y="599"/>
                    <a:pt x="352" y="599"/>
                  </a:cubicBezTo>
                  <a:cubicBezTo>
                    <a:pt x="352" y="598"/>
                    <a:pt x="350" y="598"/>
                    <a:pt x="350" y="599"/>
                  </a:cubicBezTo>
                  <a:cubicBezTo>
                    <a:pt x="350" y="600"/>
                    <a:pt x="349" y="600"/>
                    <a:pt x="349" y="600"/>
                  </a:cubicBezTo>
                  <a:cubicBezTo>
                    <a:pt x="349" y="605"/>
                    <a:pt x="347" y="608"/>
                    <a:pt x="346" y="613"/>
                  </a:cubicBezTo>
                  <a:cubicBezTo>
                    <a:pt x="346" y="614"/>
                    <a:pt x="345" y="615"/>
                    <a:pt x="345" y="616"/>
                  </a:cubicBezTo>
                  <a:cubicBezTo>
                    <a:pt x="345" y="618"/>
                    <a:pt x="345" y="619"/>
                    <a:pt x="347" y="620"/>
                  </a:cubicBezTo>
                  <a:cubicBezTo>
                    <a:pt x="348" y="620"/>
                    <a:pt x="349" y="621"/>
                    <a:pt x="349" y="623"/>
                  </a:cubicBezTo>
                  <a:cubicBezTo>
                    <a:pt x="350" y="624"/>
                    <a:pt x="351" y="626"/>
                    <a:pt x="351" y="628"/>
                  </a:cubicBezTo>
                  <a:cubicBezTo>
                    <a:pt x="352" y="630"/>
                    <a:pt x="353" y="632"/>
                    <a:pt x="355" y="632"/>
                  </a:cubicBezTo>
                  <a:cubicBezTo>
                    <a:pt x="358" y="634"/>
                    <a:pt x="361" y="637"/>
                    <a:pt x="364" y="640"/>
                  </a:cubicBezTo>
                  <a:cubicBezTo>
                    <a:pt x="365" y="641"/>
                    <a:pt x="365" y="643"/>
                    <a:pt x="365" y="645"/>
                  </a:cubicBezTo>
                  <a:cubicBezTo>
                    <a:pt x="365" y="646"/>
                    <a:pt x="366" y="647"/>
                    <a:pt x="365" y="648"/>
                  </a:cubicBezTo>
                  <a:cubicBezTo>
                    <a:pt x="365" y="651"/>
                    <a:pt x="366" y="653"/>
                    <a:pt x="367" y="655"/>
                  </a:cubicBezTo>
                  <a:cubicBezTo>
                    <a:pt x="368" y="655"/>
                    <a:pt x="368" y="656"/>
                    <a:pt x="368" y="656"/>
                  </a:cubicBezTo>
                  <a:cubicBezTo>
                    <a:pt x="369" y="658"/>
                    <a:pt x="370" y="660"/>
                    <a:pt x="368" y="662"/>
                  </a:cubicBezTo>
                  <a:cubicBezTo>
                    <a:pt x="368" y="663"/>
                    <a:pt x="368" y="663"/>
                    <a:pt x="368" y="664"/>
                  </a:cubicBezTo>
                  <a:cubicBezTo>
                    <a:pt x="365" y="661"/>
                    <a:pt x="362" y="660"/>
                    <a:pt x="360" y="658"/>
                  </a:cubicBezTo>
                  <a:cubicBezTo>
                    <a:pt x="358" y="656"/>
                    <a:pt x="356" y="655"/>
                    <a:pt x="354" y="652"/>
                  </a:cubicBezTo>
                  <a:cubicBezTo>
                    <a:pt x="352" y="648"/>
                    <a:pt x="351" y="644"/>
                    <a:pt x="351" y="640"/>
                  </a:cubicBezTo>
                  <a:cubicBezTo>
                    <a:pt x="350" y="638"/>
                    <a:pt x="350" y="637"/>
                    <a:pt x="349" y="636"/>
                  </a:cubicBezTo>
                  <a:cubicBezTo>
                    <a:pt x="348" y="633"/>
                    <a:pt x="346" y="631"/>
                    <a:pt x="344" y="628"/>
                  </a:cubicBezTo>
                  <a:cubicBezTo>
                    <a:pt x="344" y="627"/>
                    <a:pt x="343" y="627"/>
                    <a:pt x="342" y="627"/>
                  </a:cubicBezTo>
                  <a:cubicBezTo>
                    <a:pt x="342" y="626"/>
                    <a:pt x="341" y="626"/>
                    <a:pt x="341" y="626"/>
                  </a:cubicBezTo>
                  <a:cubicBezTo>
                    <a:pt x="341" y="626"/>
                    <a:pt x="341" y="625"/>
                    <a:pt x="341" y="624"/>
                  </a:cubicBezTo>
                  <a:cubicBezTo>
                    <a:pt x="341" y="623"/>
                    <a:pt x="341" y="622"/>
                    <a:pt x="341" y="620"/>
                  </a:cubicBezTo>
                  <a:cubicBezTo>
                    <a:pt x="341" y="618"/>
                    <a:pt x="342" y="617"/>
                    <a:pt x="342" y="615"/>
                  </a:cubicBezTo>
                  <a:cubicBezTo>
                    <a:pt x="341" y="613"/>
                    <a:pt x="342" y="612"/>
                    <a:pt x="343" y="610"/>
                  </a:cubicBezTo>
                  <a:cubicBezTo>
                    <a:pt x="343" y="609"/>
                    <a:pt x="342" y="609"/>
                    <a:pt x="342" y="609"/>
                  </a:cubicBezTo>
                  <a:cubicBezTo>
                    <a:pt x="341" y="608"/>
                    <a:pt x="340" y="608"/>
                    <a:pt x="341" y="607"/>
                  </a:cubicBezTo>
                  <a:cubicBezTo>
                    <a:pt x="343" y="604"/>
                    <a:pt x="342" y="602"/>
                    <a:pt x="341" y="599"/>
                  </a:cubicBezTo>
                  <a:cubicBezTo>
                    <a:pt x="339" y="594"/>
                    <a:pt x="338" y="589"/>
                    <a:pt x="337" y="584"/>
                  </a:cubicBezTo>
                  <a:cubicBezTo>
                    <a:pt x="337" y="582"/>
                    <a:pt x="337" y="581"/>
                    <a:pt x="335" y="581"/>
                  </a:cubicBezTo>
                  <a:cubicBezTo>
                    <a:pt x="335" y="580"/>
                    <a:pt x="334" y="580"/>
                    <a:pt x="333" y="581"/>
                  </a:cubicBezTo>
                  <a:cubicBezTo>
                    <a:pt x="331" y="582"/>
                    <a:pt x="330" y="583"/>
                    <a:pt x="328" y="585"/>
                  </a:cubicBezTo>
                  <a:cubicBezTo>
                    <a:pt x="327" y="586"/>
                    <a:pt x="324" y="586"/>
                    <a:pt x="322" y="585"/>
                  </a:cubicBezTo>
                  <a:cubicBezTo>
                    <a:pt x="322" y="584"/>
                    <a:pt x="321" y="583"/>
                    <a:pt x="322" y="583"/>
                  </a:cubicBezTo>
                  <a:cubicBezTo>
                    <a:pt x="322" y="582"/>
                    <a:pt x="322" y="580"/>
                    <a:pt x="322" y="579"/>
                  </a:cubicBezTo>
                  <a:cubicBezTo>
                    <a:pt x="323" y="575"/>
                    <a:pt x="322" y="572"/>
                    <a:pt x="319" y="569"/>
                  </a:cubicBezTo>
                  <a:cubicBezTo>
                    <a:pt x="319" y="568"/>
                    <a:pt x="318" y="568"/>
                    <a:pt x="318" y="567"/>
                  </a:cubicBezTo>
                  <a:cubicBezTo>
                    <a:pt x="319" y="564"/>
                    <a:pt x="317" y="564"/>
                    <a:pt x="315" y="562"/>
                  </a:cubicBezTo>
                  <a:cubicBezTo>
                    <a:pt x="313" y="560"/>
                    <a:pt x="311" y="557"/>
                    <a:pt x="310" y="553"/>
                  </a:cubicBezTo>
                  <a:cubicBezTo>
                    <a:pt x="310" y="551"/>
                    <a:pt x="310" y="550"/>
                    <a:pt x="309" y="548"/>
                  </a:cubicBezTo>
                  <a:cubicBezTo>
                    <a:pt x="308" y="547"/>
                    <a:pt x="307" y="547"/>
                    <a:pt x="306" y="548"/>
                  </a:cubicBezTo>
                  <a:cubicBezTo>
                    <a:pt x="304" y="552"/>
                    <a:pt x="301" y="553"/>
                    <a:pt x="298" y="553"/>
                  </a:cubicBezTo>
                  <a:cubicBezTo>
                    <a:pt x="296" y="554"/>
                    <a:pt x="294" y="554"/>
                    <a:pt x="292" y="553"/>
                  </a:cubicBezTo>
                  <a:cubicBezTo>
                    <a:pt x="290" y="553"/>
                    <a:pt x="288" y="555"/>
                    <a:pt x="287" y="557"/>
                  </a:cubicBezTo>
                  <a:cubicBezTo>
                    <a:pt x="287" y="561"/>
                    <a:pt x="285" y="563"/>
                    <a:pt x="282" y="564"/>
                  </a:cubicBezTo>
                  <a:cubicBezTo>
                    <a:pt x="280" y="565"/>
                    <a:pt x="278" y="567"/>
                    <a:pt x="276" y="569"/>
                  </a:cubicBezTo>
                  <a:cubicBezTo>
                    <a:pt x="274" y="572"/>
                    <a:pt x="271" y="574"/>
                    <a:pt x="269" y="576"/>
                  </a:cubicBezTo>
                  <a:cubicBezTo>
                    <a:pt x="269" y="577"/>
                    <a:pt x="268" y="577"/>
                    <a:pt x="268" y="577"/>
                  </a:cubicBezTo>
                  <a:cubicBezTo>
                    <a:pt x="266" y="578"/>
                    <a:pt x="265" y="581"/>
                    <a:pt x="264" y="582"/>
                  </a:cubicBezTo>
                  <a:cubicBezTo>
                    <a:pt x="262" y="583"/>
                    <a:pt x="260" y="583"/>
                    <a:pt x="259" y="585"/>
                  </a:cubicBezTo>
                  <a:cubicBezTo>
                    <a:pt x="259" y="586"/>
                    <a:pt x="258" y="586"/>
                    <a:pt x="257" y="586"/>
                  </a:cubicBezTo>
                  <a:cubicBezTo>
                    <a:pt x="255" y="587"/>
                    <a:pt x="255" y="588"/>
                    <a:pt x="255" y="591"/>
                  </a:cubicBezTo>
                  <a:cubicBezTo>
                    <a:pt x="255" y="593"/>
                    <a:pt x="255" y="595"/>
                    <a:pt x="256" y="598"/>
                  </a:cubicBezTo>
                  <a:cubicBezTo>
                    <a:pt x="256" y="600"/>
                    <a:pt x="256" y="601"/>
                    <a:pt x="255" y="603"/>
                  </a:cubicBezTo>
                  <a:cubicBezTo>
                    <a:pt x="254" y="606"/>
                    <a:pt x="253" y="609"/>
                    <a:pt x="253" y="612"/>
                  </a:cubicBezTo>
                  <a:cubicBezTo>
                    <a:pt x="253" y="614"/>
                    <a:pt x="253" y="615"/>
                    <a:pt x="252" y="616"/>
                  </a:cubicBezTo>
                  <a:cubicBezTo>
                    <a:pt x="252" y="616"/>
                    <a:pt x="251" y="616"/>
                    <a:pt x="251" y="616"/>
                  </a:cubicBezTo>
                  <a:cubicBezTo>
                    <a:pt x="250" y="619"/>
                    <a:pt x="247" y="621"/>
                    <a:pt x="245" y="624"/>
                  </a:cubicBezTo>
                  <a:cubicBezTo>
                    <a:pt x="245" y="625"/>
                    <a:pt x="245" y="625"/>
                    <a:pt x="244" y="626"/>
                  </a:cubicBezTo>
                  <a:cubicBezTo>
                    <a:pt x="243" y="627"/>
                    <a:pt x="242" y="627"/>
                    <a:pt x="240" y="626"/>
                  </a:cubicBezTo>
                  <a:cubicBezTo>
                    <a:pt x="239" y="624"/>
                    <a:pt x="238" y="622"/>
                    <a:pt x="237" y="620"/>
                  </a:cubicBezTo>
                  <a:cubicBezTo>
                    <a:pt x="236" y="617"/>
                    <a:pt x="235" y="613"/>
                    <a:pt x="234" y="610"/>
                  </a:cubicBezTo>
                  <a:cubicBezTo>
                    <a:pt x="234" y="609"/>
                    <a:pt x="233" y="608"/>
                    <a:pt x="233" y="608"/>
                  </a:cubicBezTo>
                  <a:cubicBezTo>
                    <a:pt x="231" y="606"/>
                    <a:pt x="230" y="603"/>
                    <a:pt x="230" y="601"/>
                  </a:cubicBezTo>
                  <a:cubicBezTo>
                    <a:pt x="229" y="596"/>
                    <a:pt x="226" y="591"/>
                    <a:pt x="224" y="586"/>
                  </a:cubicBezTo>
                  <a:cubicBezTo>
                    <a:pt x="223" y="584"/>
                    <a:pt x="222" y="582"/>
                    <a:pt x="222" y="579"/>
                  </a:cubicBezTo>
                  <a:cubicBezTo>
                    <a:pt x="222" y="578"/>
                    <a:pt x="221" y="577"/>
                    <a:pt x="221" y="576"/>
                  </a:cubicBezTo>
                  <a:cubicBezTo>
                    <a:pt x="220" y="572"/>
                    <a:pt x="220" y="568"/>
                    <a:pt x="219" y="564"/>
                  </a:cubicBezTo>
                  <a:cubicBezTo>
                    <a:pt x="219" y="564"/>
                    <a:pt x="219" y="563"/>
                    <a:pt x="219" y="563"/>
                  </a:cubicBezTo>
                  <a:cubicBezTo>
                    <a:pt x="220" y="560"/>
                    <a:pt x="219" y="558"/>
                    <a:pt x="219" y="555"/>
                  </a:cubicBezTo>
                  <a:cubicBezTo>
                    <a:pt x="218" y="554"/>
                    <a:pt x="218" y="552"/>
                    <a:pt x="218" y="551"/>
                  </a:cubicBezTo>
                  <a:cubicBezTo>
                    <a:pt x="217" y="552"/>
                    <a:pt x="217" y="553"/>
                    <a:pt x="217" y="554"/>
                  </a:cubicBezTo>
                  <a:cubicBezTo>
                    <a:pt x="216" y="557"/>
                    <a:pt x="211" y="560"/>
                    <a:pt x="209" y="558"/>
                  </a:cubicBezTo>
                  <a:cubicBezTo>
                    <a:pt x="206" y="556"/>
                    <a:pt x="204" y="553"/>
                    <a:pt x="202" y="551"/>
                  </a:cubicBezTo>
                  <a:cubicBezTo>
                    <a:pt x="202" y="550"/>
                    <a:pt x="202" y="549"/>
                    <a:pt x="203" y="549"/>
                  </a:cubicBezTo>
                  <a:cubicBezTo>
                    <a:pt x="204" y="549"/>
                    <a:pt x="205" y="549"/>
                    <a:pt x="206" y="548"/>
                  </a:cubicBezTo>
                  <a:cubicBezTo>
                    <a:pt x="206" y="548"/>
                    <a:pt x="207" y="548"/>
                    <a:pt x="207" y="547"/>
                  </a:cubicBezTo>
                  <a:cubicBezTo>
                    <a:pt x="207" y="547"/>
                    <a:pt x="206" y="547"/>
                    <a:pt x="206" y="547"/>
                  </a:cubicBezTo>
                  <a:cubicBezTo>
                    <a:pt x="206" y="547"/>
                    <a:pt x="205" y="547"/>
                    <a:pt x="205" y="547"/>
                  </a:cubicBezTo>
                  <a:cubicBezTo>
                    <a:pt x="202" y="547"/>
                    <a:pt x="200" y="546"/>
                    <a:pt x="199" y="544"/>
                  </a:cubicBezTo>
                  <a:cubicBezTo>
                    <a:pt x="199" y="543"/>
                    <a:pt x="198" y="543"/>
                    <a:pt x="198" y="543"/>
                  </a:cubicBezTo>
                  <a:cubicBezTo>
                    <a:pt x="197" y="541"/>
                    <a:pt x="195" y="541"/>
                    <a:pt x="194" y="539"/>
                  </a:cubicBezTo>
                  <a:cubicBezTo>
                    <a:pt x="194" y="537"/>
                    <a:pt x="192" y="536"/>
                    <a:pt x="191" y="534"/>
                  </a:cubicBezTo>
                  <a:cubicBezTo>
                    <a:pt x="190" y="532"/>
                    <a:pt x="189" y="532"/>
                    <a:pt x="188" y="532"/>
                  </a:cubicBezTo>
                  <a:cubicBezTo>
                    <a:pt x="186" y="532"/>
                    <a:pt x="185" y="532"/>
                    <a:pt x="184" y="533"/>
                  </a:cubicBezTo>
                  <a:cubicBezTo>
                    <a:pt x="182" y="533"/>
                    <a:pt x="181" y="533"/>
                    <a:pt x="179" y="533"/>
                  </a:cubicBezTo>
                  <a:cubicBezTo>
                    <a:pt x="177" y="533"/>
                    <a:pt x="174" y="533"/>
                    <a:pt x="172" y="533"/>
                  </a:cubicBezTo>
                  <a:cubicBezTo>
                    <a:pt x="169" y="534"/>
                    <a:pt x="166" y="534"/>
                    <a:pt x="164" y="533"/>
                  </a:cubicBezTo>
                  <a:cubicBezTo>
                    <a:pt x="162" y="533"/>
                    <a:pt x="161" y="533"/>
                    <a:pt x="160" y="533"/>
                  </a:cubicBezTo>
                  <a:cubicBezTo>
                    <a:pt x="156" y="532"/>
                    <a:pt x="153" y="531"/>
                    <a:pt x="149" y="530"/>
                  </a:cubicBezTo>
                  <a:cubicBezTo>
                    <a:pt x="148" y="530"/>
                    <a:pt x="147" y="529"/>
                    <a:pt x="146" y="527"/>
                  </a:cubicBezTo>
                  <a:cubicBezTo>
                    <a:pt x="146" y="526"/>
                    <a:pt x="145" y="525"/>
                    <a:pt x="145" y="524"/>
                  </a:cubicBezTo>
                  <a:cubicBezTo>
                    <a:pt x="144" y="522"/>
                    <a:pt x="143" y="522"/>
                    <a:pt x="142" y="523"/>
                  </a:cubicBezTo>
                  <a:cubicBezTo>
                    <a:pt x="139" y="526"/>
                    <a:pt x="136" y="526"/>
                    <a:pt x="133" y="525"/>
                  </a:cubicBezTo>
                  <a:cubicBezTo>
                    <a:pt x="130" y="525"/>
                    <a:pt x="127" y="523"/>
                    <a:pt x="125" y="521"/>
                  </a:cubicBezTo>
                  <a:cubicBezTo>
                    <a:pt x="124" y="520"/>
                    <a:pt x="123" y="519"/>
                    <a:pt x="121" y="518"/>
                  </a:cubicBezTo>
                  <a:cubicBezTo>
                    <a:pt x="119" y="518"/>
                    <a:pt x="119" y="517"/>
                    <a:pt x="118" y="515"/>
                  </a:cubicBezTo>
                  <a:cubicBezTo>
                    <a:pt x="117" y="512"/>
                    <a:pt x="115" y="509"/>
                    <a:pt x="113" y="506"/>
                  </a:cubicBezTo>
                  <a:cubicBezTo>
                    <a:pt x="113" y="505"/>
                    <a:pt x="112" y="505"/>
                    <a:pt x="111" y="505"/>
                  </a:cubicBezTo>
                  <a:cubicBezTo>
                    <a:pt x="109" y="505"/>
                    <a:pt x="109" y="503"/>
                    <a:pt x="108" y="503"/>
                  </a:cubicBezTo>
                  <a:cubicBezTo>
                    <a:pt x="107" y="503"/>
                    <a:pt x="107" y="504"/>
                    <a:pt x="106" y="504"/>
                  </a:cubicBezTo>
                  <a:cubicBezTo>
                    <a:pt x="103" y="508"/>
                    <a:pt x="103" y="508"/>
                    <a:pt x="105" y="513"/>
                  </a:cubicBezTo>
                  <a:cubicBezTo>
                    <a:pt x="107" y="516"/>
                    <a:pt x="109" y="519"/>
                    <a:pt x="111" y="522"/>
                  </a:cubicBezTo>
                  <a:cubicBezTo>
                    <a:pt x="113" y="524"/>
                    <a:pt x="114" y="525"/>
                    <a:pt x="114" y="528"/>
                  </a:cubicBezTo>
                  <a:cubicBezTo>
                    <a:pt x="114" y="529"/>
                    <a:pt x="114" y="530"/>
                    <a:pt x="114" y="530"/>
                  </a:cubicBezTo>
                  <a:cubicBezTo>
                    <a:pt x="115" y="531"/>
                    <a:pt x="116" y="531"/>
                    <a:pt x="116" y="530"/>
                  </a:cubicBezTo>
                  <a:cubicBezTo>
                    <a:pt x="117" y="530"/>
                    <a:pt x="117" y="529"/>
                    <a:pt x="118" y="528"/>
                  </a:cubicBezTo>
                  <a:cubicBezTo>
                    <a:pt x="118" y="528"/>
                    <a:pt x="119" y="528"/>
                    <a:pt x="120" y="529"/>
                  </a:cubicBezTo>
                  <a:cubicBezTo>
                    <a:pt x="120" y="529"/>
                    <a:pt x="120" y="530"/>
                    <a:pt x="120" y="531"/>
                  </a:cubicBezTo>
                  <a:cubicBezTo>
                    <a:pt x="120" y="532"/>
                    <a:pt x="120" y="534"/>
                    <a:pt x="120" y="536"/>
                  </a:cubicBezTo>
                  <a:cubicBezTo>
                    <a:pt x="120" y="538"/>
                    <a:pt x="121" y="539"/>
                    <a:pt x="123" y="539"/>
                  </a:cubicBezTo>
                  <a:cubicBezTo>
                    <a:pt x="125" y="539"/>
                    <a:pt x="127" y="539"/>
                    <a:pt x="130" y="538"/>
                  </a:cubicBezTo>
                  <a:cubicBezTo>
                    <a:pt x="132" y="538"/>
                    <a:pt x="133" y="537"/>
                    <a:pt x="135" y="535"/>
                  </a:cubicBezTo>
                  <a:cubicBezTo>
                    <a:pt x="137" y="533"/>
                    <a:pt x="139" y="530"/>
                    <a:pt x="141" y="528"/>
                  </a:cubicBezTo>
                  <a:cubicBezTo>
                    <a:pt x="141" y="527"/>
                    <a:pt x="142" y="527"/>
                    <a:pt x="142" y="527"/>
                  </a:cubicBezTo>
                  <a:cubicBezTo>
                    <a:pt x="142" y="527"/>
                    <a:pt x="143" y="528"/>
                    <a:pt x="143" y="528"/>
                  </a:cubicBezTo>
                  <a:cubicBezTo>
                    <a:pt x="143" y="529"/>
                    <a:pt x="143" y="531"/>
                    <a:pt x="143" y="532"/>
                  </a:cubicBezTo>
                  <a:cubicBezTo>
                    <a:pt x="142" y="535"/>
                    <a:pt x="144" y="537"/>
                    <a:pt x="146" y="539"/>
                  </a:cubicBezTo>
                  <a:cubicBezTo>
                    <a:pt x="147" y="540"/>
                    <a:pt x="149" y="541"/>
                    <a:pt x="151" y="541"/>
                  </a:cubicBezTo>
                  <a:cubicBezTo>
                    <a:pt x="153" y="542"/>
                    <a:pt x="154" y="543"/>
                    <a:pt x="156" y="545"/>
                  </a:cubicBezTo>
                  <a:cubicBezTo>
                    <a:pt x="156" y="546"/>
                    <a:pt x="156" y="546"/>
                    <a:pt x="157" y="547"/>
                  </a:cubicBezTo>
                  <a:cubicBezTo>
                    <a:pt x="159" y="549"/>
                    <a:pt x="159" y="550"/>
                    <a:pt x="158" y="552"/>
                  </a:cubicBezTo>
                  <a:cubicBezTo>
                    <a:pt x="158" y="553"/>
                    <a:pt x="157" y="554"/>
                    <a:pt x="156" y="555"/>
                  </a:cubicBezTo>
                  <a:cubicBezTo>
                    <a:pt x="155" y="556"/>
                    <a:pt x="154" y="557"/>
                    <a:pt x="155" y="559"/>
                  </a:cubicBezTo>
                  <a:cubicBezTo>
                    <a:pt x="155" y="560"/>
                    <a:pt x="154" y="560"/>
                    <a:pt x="153" y="561"/>
                  </a:cubicBezTo>
                  <a:cubicBezTo>
                    <a:pt x="150" y="561"/>
                    <a:pt x="150" y="562"/>
                    <a:pt x="149" y="564"/>
                  </a:cubicBezTo>
                  <a:cubicBezTo>
                    <a:pt x="149" y="565"/>
                    <a:pt x="149" y="565"/>
                    <a:pt x="149" y="566"/>
                  </a:cubicBezTo>
                  <a:cubicBezTo>
                    <a:pt x="149" y="567"/>
                    <a:pt x="149" y="568"/>
                    <a:pt x="148" y="568"/>
                  </a:cubicBezTo>
                  <a:cubicBezTo>
                    <a:pt x="146" y="569"/>
                    <a:pt x="144" y="570"/>
                    <a:pt x="144" y="573"/>
                  </a:cubicBezTo>
                  <a:cubicBezTo>
                    <a:pt x="143" y="573"/>
                    <a:pt x="143" y="574"/>
                    <a:pt x="142" y="574"/>
                  </a:cubicBezTo>
                  <a:cubicBezTo>
                    <a:pt x="140" y="575"/>
                    <a:pt x="138" y="576"/>
                    <a:pt x="138" y="578"/>
                  </a:cubicBezTo>
                  <a:cubicBezTo>
                    <a:pt x="137" y="579"/>
                    <a:pt x="136" y="579"/>
                    <a:pt x="135" y="579"/>
                  </a:cubicBezTo>
                  <a:cubicBezTo>
                    <a:pt x="132" y="579"/>
                    <a:pt x="130" y="580"/>
                    <a:pt x="128" y="581"/>
                  </a:cubicBezTo>
                  <a:cubicBezTo>
                    <a:pt x="126" y="582"/>
                    <a:pt x="125" y="583"/>
                    <a:pt x="124" y="584"/>
                  </a:cubicBezTo>
                  <a:cubicBezTo>
                    <a:pt x="123" y="587"/>
                    <a:pt x="121" y="588"/>
                    <a:pt x="120" y="588"/>
                  </a:cubicBezTo>
                  <a:cubicBezTo>
                    <a:pt x="117" y="590"/>
                    <a:pt x="115" y="591"/>
                    <a:pt x="112" y="591"/>
                  </a:cubicBezTo>
                  <a:cubicBezTo>
                    <a:pt x="111" y="592"/>
                    <a:pt x="109" y="592"/>
                    <a:pt x="108" y="594"/>
                  </a:cubicBezTo>
                  <a:cubicBezTo>
                    <a:pt x="107" y="595"/>
                    <a:pt x="106" y="596"/>
                    <a:pt x="104" y="596"/>
                  </a:cubicBezTo>
                  <a:cubicBezTo>
                    <a:pt x="104" y="596"/>
                    <a:pt x="103" y="596"/>
                    <a:pt x="102" y="597"/>
                  </a:cubicBezTo>
                  <a:cubicBezTo>
                    <a:pt x="100" y="598"/>
                    <a:pt x="98" y="599"/>
                    <a:pt x="96" y="599"/>
                  </a:cubicBezTo>
                  <a:cubicBezTo>
                    <a:pt x="94" y="599"/>
                    <a:pt x="92" y="600"/>
                    <a:pt x="91" y="601"/>
                  </a:cubicBezTo>
                  <a:cubicBezTo>
                    <a:pt x="89" y="603"/>
                    <a:pt x="87" y="603"/>
                    <a:pt x="85" y="603"/>
                  </a:cubicBezTo>
                  <a:cubicBezTo>
                    <a:pt x="82" y="603"/>
                    <a:pt x="81" y="602"/>
                    <a:pt x="80" y="599"/>
                  </a:cubicBezTo>
                  <a:cubicBezTo>
                    <a:pt x="80" y="597"/>
                    <a:pt x="80" y="595"/>
                    <a:pt x="79" y="593"/>
                  </a:cubicBezTo>
                  <a:cubicBezTo>
                    <a:pt x="79" y="592"/>
                    <a:pt x="79" y="591"/>
                    <a:pt x="78" y="589"/>
                  </a:cubicBezTo>
                  <a:cubicBezTo>
                    <a:pt x="78" y="588"/>
                    <a:pt x="77" y="587"/>
                    <a:pt x="78" y="586"/>
                  </a:cubicBezTo>
                  <a:cubicBezTo>
                    <a:pt x="79" y="582"/>
                    <a:pt x="77" y="578"/>
                    <a:pt x="75" y="576"/>
                  </a:cubicBezTo>
                  <a:cubicBezTo>
                    <a:pt x="73" y="573"/>
                    <a:pt x="71" y="571"/>
                    <a:pt x="70" y="568"/>
                  </a:cubicBezTo>
                  <a:cubicBezTo>
                    <a:pt x="69" y="565"/>
                    <a:pt x="68" y="562"/>
                    <a:pt x="65" y="561"/>
                  </a:cubicBezTo>
                  <a:cubicBezTo>
                    <a:pt x="63" y="560"/>
                    <a:pt x="61" y="558"/>
                    <a:pt x="61" y="555"/>
                  </a:cubicBezTo>
                  <a:cubicBezTo>
                    <a:pt x="61" y="554"/>
                    <a:pt x="61" y="553"/>
                    <a:pt x="61" y="552"/>
                  </a:cubicBezTo>
                  <a:cubicBezTo>
                    <a:pt x="61" y="549"/>
                    <a:pt x="60" y="546"/>
                    <a:pt x="59" y="544"/>
                  </a:cubicBezTo>
                  <a:cubicBezTo>
                    <a:pt x="58" y="542"/>
                    <a:pt x="57" y="540"/>
                    <a:pt x="55" y="539"/>
                  </a:cubicBezTo>
                  <a:cubicBezTo>
                    <a:pt x="53" y="538"/>
                    <a:pt x="52" y="536"/>
                    <a:pt x="52" y="534"/>
                  </a:cubicBezTo>
                  <a:cubicBezTo>
                    <a:pt x="51" y="532"/>
                    <a:pt x="50" y="531"/>
                    <a:pt x="50" y="529"/>
                  </a:cubicBezTo>
                  <a:cubicBezTo>
                    <a:pt x="47" y="526"/>
                    <a:pt x="45" y="522"/>
                    <a:pt x="43" y="519"/>
                  </a:cubicBezTo>
                  <a:cubicBezTo>
                    <a:pt x="43" y="518"/>
                    <a:pt x="43" y="517"/>
                    <a:pt x="42" y="517"/>
                  </a:cubicBezTo>
                  <a:cubicBezTo>
                    <a:pt x="40" y="516"/>
                    <a:pt x="40" y="514"/>
                    <a:pt x="41" y="513"/>
                  </a:cubicBezTo>
                  <a:cubicBezTo>
                    <a:pt x="41" y="511"/>
                    <a:pt x="41" y="509"/>
                    <a:pt x="40" y="506"/>
                  </a:cubicBezTo>
                  <a:cubicBezTo>
                    <a:pt x="39" y="504"/>
                    <a:pt x="39" y="502"/>
                    <a:pt x="38" y="500"/>
                  </a:cubicBezTo>
                  <a:cubicBezTo>
                    <a:pt x="37" y="498"/>
                    <a:pt x="37" y="496"/>
                    <a:pt x="38" y="495"/>
                  </a:cubicBezTo>
                  <a:cubicBezTo>
                    <a:pt x="40" y="494"/>
                    <a:pt x="40" y="492"/>
                    <a:pt x="40" y="490"/>
                  </a:cubicBezTo>
                  <a:cubicBezTo>
                    <a:pt x="41" y="486"/>
                    <a:pt x="42" y="483"/>
                    <a:pt x="44" y="480"/>
                  </a:cubicBezTo>
                  <a:cubicBezTo>
                    <a:pt x="46" y="477"/>
                    <a:pt x="47" y="474"/>
                    <a:pt x="46" y="470"/>
                  </a:cubicBezTo>
                  <a:cubicBezTo>
                    <a:pt x="46" y="468"/>
                    <a:pt x="47" y="466"/>
                    <a:pt x="46" y="463"/>
                  </a:cubicBezTo>
                  <a:cubicBezTo>
                    <a:pt x="45" y="463"/>
                    <a:pt x="44" y="464"/>
                    <a:pt x="44" y="463"/>
                  </a:cubicBezTo>
                  <a:cubicBezTo>
                    <a:pt x="41" y="462"/>
                    <a:pt x="40" y="463"/>
                    <a:pt x="38" y="465"/>
                  </a:cubicBezTo>
                  <a:cubicBezTo>
                    <a:pt x="36" y="466"/>
                    <a:pt x="34" y="467"/>
                    <a:pt x="32" y="467"/>
                  </a:cubicBezTo>
                  <a:cubicBezTo>
                    <a:pt x="31" y="467"/>
                    <a:pt x="30" y="466"/>
                    <a:pt x="29" y="465"/>
                  </a:cubicBezTo>
                  <a:cubicBezTo>
                    <a:pt x="28" y="464"/>
                    <a:pt x="26" y="463"/>
                    <a:pt x="24" y="462"/>
                  </a:cubicBezTo>
                  <a:cubicBezTo>
                    <a:pt x="23" y="462"/>
                    <a:pt x="22" y="462"/>
                    <a:pt x="22" y="463"/>
                  </a:cubicBezTo>
                  <a:cubicBezTo>
                    <a:pt x="21" y="465"/>
                    <a:pt x="20" y="466"/>
                    <a:pt x="18" y="466"/>
                  </a:cubicBezTo>
                  <a:cubicBezTo>
                    <a:pt x="17" y="466"/>
                    <a:pt x="16" y="466"/>
                    <a:pt x="15" y="465"/>
                  </a:cubicBezTo>
                  <a:cubicBezTo>
                    <a:pt x="13" y="463"/>
                    <a:pt x="11" y="462"/>
                    <a:pt x="9" y="463"/>
                  </a:cubicBezTo>
                  <a:cubicBezTo>
                    <a:pt x="8" y="463"/>
                    <a:pt x="7" y="462"/>
                    <a:pt x="8" y="461"/>
                  </a:cubicBezTo>
                  <a:cubicBezTo>
                    <a:pt x="6" y="460"/>
                    <a:pt x="5" y="457"/>
                    <a:pt x="4" y="455"/>
                  </a:cubicBezTo>
                  <a:cubicBezTo>
                    <a:pt x="4" y="454"/>
                    <a:pt x="3" y="454"/>
                    <a:pt x="3" y="453"/>
                  </a:cubicBezTo>
                  <a:cubicBezTo>
                    <a:pt x="1" y="452"/>
                    <a:pt x="1" y="451"/>
                    <a:pt x="2" y="450"/>
                  </a:cubicBezTo>
                  <a:cubicBezTo>
                    <a:pt x="4" y="447"/>
                    <a:pt x="4" y="446"/>
                    <a:pt x="1" y="444"/>
                  </a:cubicBezTo>
                  <a:cubicBezTo>
                    <a:pt x="0" y="443"/>
                    <a:pt x="0" y="442"/>
                    <a:pt x="1" y="441"/>
                  </a:cubicBezTo>
                  <a:cubicBezTo>
                    <a:pt x="1" y="439"/>
                    <a:pt x="2" y="438"/>
                    <a:pt x="2" y="437"/>
                  </a:cubicBezTo>
                  <a:cubicBezTo>
                    <a:pt x="3" y="437"/>
                    <a:pt x="3" y="436"/>
                    <a:pt x="4" y="437"/>
                  </a:cubicBezTo>
                  <a:cubicBezTo>
                    <a:pt x="6" y="438"/>
                    <a:pt x="9" y="437"/>
                    <a:pt x="11" y="437"/>
                  </a:cubicBezTo>
                  <a:cubicBezTo>
                    <a:pt x="12" y="437"/>
                    <a:pt x="13" y="436"/>
                    <a:pt x="14" y="436"/>
                  </a:cubicBezTo>
                  <a:cubicBezTo>
                    <a:pt x="14" y="435"/>
                    <a:pt x="14" y="435"/>
                    <a:pt x="14" y="435"/>
                  </a:cubicBezTo>
                  <a:cubicBezTo>
                    <a:pt x="15" y="432"/>
                    <a:pt x="15" y="432"/>
                    <a:pt x="16" y="432"/>
                  </a:cubicBezTo>
                  <a:cubicBezTo>
                    <a:pt x="18" y="432"/>
                    <a:pt x="19" y="432"/>
                    <a:pt x="21" y="433"/>
                  </a:cubicBezTo>
                  <a:cubicBezTo>
                    <a:pt x="23" y="433"/>
                    <a:pt x="24" y="433"/>
                    <a:pt x="26" y="431"/>
                  </a:cubicBezTo>
                  <a:cubicBezTo>
                    <a:pt x="27" y="430"/>
                    <a:pt x="28" y="430"/>
                    <a:pt x="29" y="429"/>
                  </a:cubicBezTo>
                  <a:cubicBezTo>
                    <a:pt x="31" y="427"/>
                    <a:pt x="33" y="427"/>
                    <a:pt x="35" y="426"/>
                  </a:cubicBezTo>
                  <a:cubicBezTo>
                    <a:pt x="37" y="426"/>
                    <a:pt x="38" y="426"/>
                    <a:pt x="39" y="426"/>
                  </a:cubicBezTo>
                  <a:cubicBezTo>
                    <a:pt x="41" y="426"/>
                    <a:pt x="43" y="426"/>
                    <a:pt x="44" y="428"/>
                  </a:cubicBezTo>
                  <a:cubicBezTo>
                    <a:pt x="46" y="429"/>
                    <a:pt x="48" y="430"/>
                    <a:pt x="50" y="431"/>
                  </a:cubicBezTo>
                  <a:cubicBezTo>
                    <a:pt x="53" y="433"/>
                    <a:pt x="56" y="434"/>
                    <a:pt x="60" y="433"/>
                  </a:cubicBezTo>
                  <a:cubicBezTo>
                    <a:pt x="61" y="433"/>
                    <a:pt x="63" y="433"/>
                    <a:pt x="65" y="433"/>
                  </a:cubicBezTo>
                  <a:cubicBezTo>
                    <a:pt x="68" y="433"/>
                    <a:pt x="71" y="431"/>
                    <a:pt x="73" y="428"/>
                  </a:cubicBezTo>
                  <a:cubicBezTo>
                    <a:pt x="73" y="428"/>
                    <a:pt x="73" y="427"/>
                    <a:pt x="73" y="427"/>
                  </a:cubicBezTo>
                  <a:cubicBezTo>
                    <a:pt x="73" y="424"/>
                    <a:pt x="72" y="421"/>
                    <a:pt x="70" y="420"/>
                  </a:cubicBezTo>
                  <a:cubicBezTo>
                    <a:pt x="68" y="419"/>
                    <a:pt x="67" y="418"/>
                    <a:pt x="66" y="417"/>
                  </a:cubicBezTo>
                  <a:cubicBezTo>
                    <a:pt x="65" y="417"/>
                    <a:pt x="65" y="416"/>
                    <a:pt x="65" y="415"/>
                  </a:cubicBezTo>
                  <a:cubicBezTo>
                    <a:pt x="66" y="415"/>
                    <a:pt x="66" y="415"/>
                    <a:pt x="66" y="415"/>
                  </a:cubicBezTo>
                  <a:cubicBezTo>
                    <a:pt x="68" y="415"/>
                    <a:pt x="69" y="415"/>
                    <a:pt x="70" y="416"/>
                  </a:cubicBezTo>
                  <a:cubicBezTo>
                    <a:pt x="72" y="417"/>
                    <a:pt x="75" y="418"/>
                    <a:pt x="77" y="417"/>
                  </a:cubicBezTo>
                  <a:cubicBezTo>
                    <a:pt x="79" y="417"/>
                    <a:pt x="80" y="418"/>
                    <a:pt x="82" y="419"/>
                  </a:cubicBezTo>
                  <a:cubicBezTo>
                    <a:pt x="83" y="421"/>
                    <a:pt x="85" y="421"/>
                    <a:pt x="87" y="421"/>
                  </a:cubicBezTo>
                  <a:cubicBezTo>
                    <a:pt x="90" y="421"/>
                    <a:pt x="92" y="421"/>
                    <a:pt x="93" y="424"/>
                  </a:cubicBezTo>
                  <a:cubicBezTo>
                    <a:pt x="94" y="425"/>
                    <a:pt x="94" y="426"/>
                    <a:pt x="95" y="426"/>
                  </a:cubicBezTo>
                  <a:cubicBezTo>
                    <a:pt x="97" y="427"/>
                    <a:pt x="99" y="428"/>
                    <a:pt x="100" y="430"/>
                  </a:cubicBezTo>
                  <a:cubicBezTo>
                    <a:pt x="101" y="431"/>
                    <a:pt x="102" y="431"/>
                    <a:pt x="103" y="430"/>
                  </a:cubicBezTo>
                  <a:cubicBezTo>
                    <a:pt x="103" y="430"/>
                    <a:pt x="104" y="430"/>
                    <a:pt x="104" y="429"/>
                  </a:cubicBezTo>
                  <a:cubicBezTo>
                    <a:pt x="105" y="426"/>
                    <a:pt x="106" y="427"/>
                    <a:pt x="107" y="429"/>
                  </a:cubicBezTo>
                  <a:cubicBezTo>
                    <a:pt x="108" y="430"/>
                    <a:pt x="108" y="431"/>
                    <a:pt x="108" y="431"/>
                  </a:cubicBezTo>
                  <a:cubicBezTo>
                    <a:pt x="109" y="434"/>
                    <a:pt x="111" y="435"/>
                    <a:pt x="113" y="436"/>
                  </a:cubicBezTo>
                  <a:cubicBezTo>
                    <a:pt x="113" y="436"/>
                    <a:pt x="114" y="437"/>
                    <a:pt x="114" y="437"/>
                  </a:cubicBezTo>
                  <a:cubicBezTo>
                    <a:pt x="114" y="438"/>
                    <a:pt x="114" y="438"/>
                    <a:pt x="113" y="438"/>
                  </a:cubicBezTo>
                  <a:cubicBezTo>
                    <a:pt x="112" y="438"/>
                    <a:pt x="111" y="439"/>
                    <a:pt x="111" y="440"/>
                  </a:cubicBezTo>
                  <a:cubicBezTo>
                    <a:pt x="111" y="442"/>
                    <a:pt x="110" y="443"/>
                    <a:pt x="110" y="444"/>
                  </a:cubicBezTo>
                  <a:cubicBezTo>
                    <a:pt x="110" y="445"/>
                    <a:pt x="110" y="446"/>
                    <a:pt x="109" y="446"/>
                  </a:cubicBezTo>
                  <a:cubicBezTo>
                    <a:pt x="107" y="447"/>
                    <a:pt x="107" y="448"/>
                    <a:pt x="107" y="450"/>
                  </a:cubicBezTo>
                  <a:cubicBezTo>
                    <a:pt x="108" y="451"/>
                    <a:pt x="108" y="452"/>
                    <a:pt x="108" y="453"/>
                  </a:cubicBezTo>
                  <a:cubicBezTo>
                    <a:pt x="108" y="455"/>
                    <a:pt x="109" y="457"/>
                    <a:pt x="111" y="457"/>
                  </a:cubicBezTo>
                  <a:cubicBezTo>
                    <a:pt x="113" y="457"/>
                    <a:pt x="114" y="458"/>
                    <a:pt x="116" y="460"/>
                  </a:cubicBezTo>
                  <a:cubicBezTo>
                    <a:pt x="118" y="462"/>
                    <a:pt x="120" y="463"/>
                    <a:pt x="123" y="462"/>
                  </a:cubicBezTo>
                  <a:cubicBezTo>
                    <a:pt x="125" y="462"/>
                    <a:pt x="127" y="461"/>
                    <a:pt x="128" y="461"/>
                  </a:cubicBezTo>
                  <a:cubicBezTo>
                    <a:pt x="129" y="460"/>
                    <a:pt x="131" y="461"/>
                    <a:pt x="131" y="460"/>
                  </a:cubicBezTo>
                  <a:cubicBezTo>
                    <a:pt x="132" y="459"/>
                    <a:pt x="131" y="458"/>
                    <a:pt x="131" y="457"/>
                  </a:cubicBezTo>
                  <a:cubicBezTo>
                    <a:pt x="131" y="455"/>
                    <a:pt x="130" y="453"/>
                    <a:pt x="130" y="451"/>
                  </a:cubicBezTo>
                  <a:cubicBezTo>
                    <a:pt x="131" y="449"/>
                    <a:pt x="131" y="447"/>
                    <a:pt x="129" y="445"/>
                  </a:cubicBezTo>
                  <a:cubicBezTo>
                    <a:pt x="129" y="445"/>
                    <a:pt x="130" y="443"/>
                    <a:pt x="129" y="442"/>
                  </a:cubicBezTo>
                  <a:cubicBezTo>
                    <a:pt x="129" y="441"/>
                    <a:pt x="129" y="440"/>
                    <a:pt x="127" y="441"/>
                  </a:cubicBezTo>
                  <a:cubicBezTo>
                    <a:pt x="126" y="441"/>
                    <a:pt x="126" y="440"/>
                    <a:pt x="126" y="439"/>
                  </a:cubicBezTo>
                  <a:cubicBezTo>
                    <a:pt x="125" y="437"/>
                    <a:pt x="126" y="436"/>
                    <a:pt x="126" y="434"/>
                  </a:cubicBezTo>
                  <a:cubicBezTo>
                    <a:pt x="128" y="434"/>
                    <a:pt x="129" y="435"/>
                    <a:pt x="130" y="435"/>
                  </a:cubicBezTo>
                  <a:cubicBezTo>
                    <a:pt x="131" y="435"/>
                    <a:pt x="132" y="435"/>
                    <a:pt x="132" y="435"/>
                  </a:cubicBezTo>
                  <a:cubicBezTo>
                    <a:pt x="134" y="434"/>
                    <a:pt x="134" y="433"/>
                    <a:pt x="133" y="432"/>
                  </a:cubicBezTo>
                  <a:cubicBezTo>
                    <a:pt x="132" y="431"/>
                    <a:pt x="132" y="429"/>
                    <a:pt x="131" y="428"/>
                  </a:cubicBezTo>
                  <a:cubicBezTo>
                    <a:pt x="130" y="426"/>
                    <a:pt x="128" y="427"/>
                    <a:pt x="127" y="428"/>
                  </a:cubicBezTo>
                  <a:cubicBezTo>
                    <a:pt x="127" y="428"/>
                    <a:pt x="126" y="429"/>
                    <a:pt x="126" y="430"/>
                  </a:cubicBezTo>
                  <a:cubicBezTo>
                    <a:pt x="126" y="430"/>
                    <a:pt x="126" y="431"/>
                    <a:pt x="126" y="431"/>
                  </a:cubicBezTo>
                  <a:cubicBezTo>
                    <a:pt x="125" y="431"/>
                    <a:pt x="125" y="430"/>
                    <a:pt x="125" y="430"/>
                  </a:cubicBezTo>
                  <a:cubicBezTo>
                    <a:pt x="124" y="428"/>
                    <a:pt x="124" y="427"/>
                    <a:pt x="124" y="425"/>
                  </a:cubicBezTo>
                  <a:cubicBezTo>
                    <a:pt x="125" y="423"/>
                    <a:pt x="124" y="421"/>
                    <a:pt x="122" y="420"/>
                  </a:cubicBezTo>
                  <a:cubicBezTo>
                    <a:pt x="120" y="419"/>
                    <a:pt x="119" y="418"/>
                    <a:pt x="118" y="415"/>
                  </a:cubicBezTo>
                  <a:cubicBezTo>
                    <a:pt x="118" y="413"/>
                    <a:pt x="117" y="412"/>
                    <a:pt x="116" y="411"/>
                  </a:cubicBezTo>
                  <a:cubicBezTo>
                    <a:pt x="115" y="410"/>
                    <a:pt x="115" y="410"/>
                    <a:pt x="114" y="409"/>
                  </a:cubicBezTo>
                  <a:cubicBezTo>
                    <a:pt x="114" y="409"/>
                    <a:pt x="114" y="408"/>
                    <a:pt x="115" y="407"/>
                  </a:cubicBezTo>
                  <a:cubicBezTo>
                    <a:pt x="115" y="407"/>
                    <a:pt x="115" y="407"/>
                    <a:pt x="116" y="407"/>
                  </a:cubicBezTo>
                  <a:cubicBezTo>
                    <a:pt x="117" y="407"/>
                    <a:pt x="117" y="408"/>
                    <a:pt x="118" y="407"/>
                  </a:cubicBezTo>
                  <a:cubicBezTo>
                    <a:pt x="119" y="407"/>
                    <a:pt x="119" y="406"/>
                    <a:pt x="119" y="405"/>
                  </a:cubicBezTo>
                  <a:cubicBezTo>
                    <a:pt x="119" y="404"/>
                    <a:pt x="119" y="404"/>
                    <a:pt x="120" y="403"/>
                  </a:cubicBezTo>
                  <a:cubicBezTo>
                    <a:pt x="121" y="403"/>
                    <a:pt x="122" y="403"/>
                    <a:pt x="123" y="402"/>
                  </a:cubicBezTo>
                  <a:cubicBezTo>
                    <a:pt x="123" y="402"/>
                    <a:pt x="124" y="402"/>
                    <a:pt x="124" y="402"/>
                  </a:cubicBezTo>
                  <a:cubicBezTo>
                    <a:pt x="127" y="403"/>
                    <a:pt x="130" y="402"/>
                    <a:pt x="133" y="403"/>
                  </a:cubicBezTo>
                  <a:cubicBezTo>
                    <a:pt x="133" y="403"/>
                    <a:pt x="133" y="403"/>
                    <a:pt x="133" y="403"/>
                  </a:cubicBezTo>
                  <a:cubicBezTo>
                    <a:pt x="134" y="404"/>
                    <a:pt x="135" y="403"/>
                    <a:pt x="134" y="402"/>
                  </a:cubicBezTo>
                  <a:cubicBezTo>
                    <a:pt x="134" y="401"/>
                    <a:pt x="134" y="401"/>
                    <a:pt x="134" y="400"/>
                  </a:cubicBezTo>
                  <a:cubicBezTo>
                    <a:pt x="132" y="398"/>
                    <a:pt x="130" y="396"/>
                    <a:pt x="129" y="394"/>
                  </a:cubicBezTo>
                  <a:cubicBezTo>
                    <a:pt x="129" y="393"/>
                    <a:pt x="128" y="392"/>
                    <a:pt x="128" y="392"/>
                  </a:cubicBezTo>
                  <a:cubicBezTo>
                    <a:pt x="127" y="390"/>
                    <a:pt x="125" y="389"/>
                    <a:pt x="123" y="389"/>
                  </a:cubicBezTo>
                  <a:cubicBezTo>
                    <a:pt x="122" y="389"/>
                    <a:pt x="121" y="389"/>
                    <a:pt x="119" y="389"/>
                  </a:cubicBezTo>
                  <a:cubicBezTo>
                    <a:pt x="118" y="388"/>
                    <a:pt x="117" y="388"/>
                    <a:pt x="117" y="389"/>
                  </a:cubicBezTo>
                  <a:cubicBezTo>
                    <a:pt x="115" y="391"/>
                    <a:pt x="113" y="391"/>
                    <a:pt x="111" y="392"/>
                  </a:cubicBezTo>
                  <a:cubicBezTo>
                    <a:pt x="110" y="392"/>
                    <a:pt x="108" y="392"/>
                    <a:pt x="108" y="394"/>
                  </a:cubicBezTo>
                  <a:cubicBezTo>
                    <a:pt x="108" y="395"/>
                    <a:pt x="107" y="395"/>
                    <a:pt x="106" y="395"/>
                  </a:cubicBezTo>
                  <a:cubicBezTo>
                    <a:pt x="105" y="395"/>
                    <a:pt x="105" y="394"/>
                    <a:pt x="104" y="394"/>
                  </a:cubicBezTo>
                  <a:cubicBezTo>
                    <a:pt x="104" y="394"/>
                    <a:pt x="103" y="393"/>
                    <a:pt x="104" y="392"/>
                  </a:cubicBezTo>
                  <a:cubicBezTo>
                    <a:pt x="104" y="392"/>
                    <a:pt x="105" y="391"/>
                    <a:pt x="105" y="391"/>
                  </a:cubicBezTo>
                  <a:cubicBezTo>
                    <a:pt x="105" y="391"/>
                    <a:pt x="106" y="391"/>
                    <a:pt x="106" y="390"/>
                  </a:cubicBezTo>
                  <a:cubicBezTo>
                    <a:pt x="106" y="388"/>
                    <a:pt x="104" y="384"/>
                    <a:pt x="103" y="384"/>
                  </a:cubicBezTo>
                  <a:cubicBezTo>
                    <a:pt x="102" y="384"/>
                    <a:pt x="102" y="384"/>
                    <a:pt x="101" y="384"/>
                  </a:cubicBezTo>
                  <a:cubicBezTo>
                    <a:pt x="100" y="384"/>
                    <a:pt x="99" y="383"/>
                    <a:pt x="99" y="382"/>
                  </a:cubicBezTo>
                  <a:cubicBezTo>
                    <a:pt x="99" y="382"/>
                    <a:pt x="98" y="381"/>
                    <a:pt x="98" y="380"/>
                  </a:cubicBezTo>
                  <a:cubicBezTo>
                    <a:pt x="96" y="379"/>
                    <a:pt x="96" y="377"/>
                    <a:pt x="97" y="375"/>
                  </a:cubicBezTo>
                  <a:cubicBezTo>
                    <a:pt x="98" y="373"/>
                    <a:pt x="98" y="372"/>
                    <a:pt x="98" y="371"/>
                  </a:cubicBezTo>
                  <a:cubicBezTo>
                    <a:pt x="97" y="369"/>
                    <a:pt x="98" y="368"/>
                    <a:pt x="99" y="367"/>
                  </a:cubicBezTo>
                  <a:cubicBezTo>
                    <a:pt x="99" y="366"/>
                    <a:pt x="99" y="365"/>
                    <a:pt x="100" y="364"/>
                  </a:cubicBezTo>
                  <a:cubicBezTo>
                    <a:pt x="101" y="361"/>
                    <a:pt x="102" y="361"/>
                    <a:pt x="103" y="364"/>
                  </a:cubicBezTo>
                  <a:cubicBezTo>
                    <a:pt x="104" y="364"/>
                    <a:pt x="104" y="365"/>
                    <a:pt x="104" y="366"/>
                  </a:cubicBezTo>
                  <a:cubicBezTo>
                    <a:pt x="105" y="366"/>
                    <a:pt x="105" y="367"/>
                    <a:pt x="106" y="366"/>
                  </a:cubicBezTo>
                  <a:cubicBezTo>
                    <a:pt x="106" y="366"/>
                    <a:pt x="107" y="366"/>
                    <a:pt x="106" y="365"/>
                  </a:cubicBezTo>
                  <a:cubicBezTo>
                    <a:pt x="106" y="364"/>
                    <a:pt x="106" y="363"/>
                    <a:pt x="106" y="362"/>
                  </a:cubicBezTo>
                  <a:cubicBezTo>
                    <a:pt x="106" y="361"/>
                    <a:pt x="106" y="361"/>
                    <a:pt x="107" y="360"/>
                  </a:cubicBezTo>
                  <a:cubicBezTo>
                    <a:pt x="108" y="360"/>
                    <a:pt x="109" y="359"/>
                    <a:pt x="109" y="358"/>
                  </a:cubicBezTo>
                  <a:cubicBezTo>
                    <a:pt x="110" y="357"/>
                    <a:pt x="111" y="356"/>
                    <a:pt x="111" y="356"/>
                  </a:cubicBezTo>
                  <a:cubicBezTo>
                    <a:pt x="113" y="355"/>
                    <a:pt x="114" y="354"/>
                    <a:pt x="115" y="353"/>
                  </a:cubicBezTo>
                  <a:cubicBezTo>
                    <a:pt x="116" y="352"/>
                    <a:pt x="117" y="352"/>
                    <a:pt x="119" y="352"/>
                  </a:cubicBezTo>
                  <a:cubicBezTo>
                    <a:pt x="119" y="352"/>
                    <a:pt x="120" y="352"/>
                    <a:pt x="120" y="352"/>
                  </a:cubicBezTo>
                  <a:cubicBezTo>
                    <a:pt x="123" y="350"/>
                    <a:pt x="126" y="353"/>
                    <a:pt x="129" y="353"/>
                  </a:cubicBezTo>
                  <a:cubicBezTo>
                    <a:pt x="129" y="353"/>
                    <a:pt x="130" y="354"/>
                    <a:pt x="130" y="354"/>
                  </a:cubicBezTo>
                  <a:cubicBezTo>
                    <a:pt x="131" y="355"/>
                    <a:pt x="132" y="356"/>
                    <a:pt x="133" y="357"/>
                  </a:cubicBezTo>
                  <a:cubicBezTo>
                    <a:pt x="133" y="357"/>
                    <a:pt x="133" y="358"/>
                    <a:pt x="134" y="358"/>
                  </a:cubicBezTo>
                  <a:cubicBezTo>
                    <a:pt x="136" y="357"/>
                    <a:pt x="137" y="359"/>
                    <a:pt x="138" y="360"/>
                  </a:cubicBezTo>
                  <a:cubicBezTo>
                    <a:pt x="139" y="360"/>
                    <a:pt x="140" y="360"/>
                    <a:pt x="141" y="359"/>
                  </a:cubicBezTo>
                  <a:cubicBezTo>
                    <a:pt x="143" y="357"/>
                    <a:pt x="145" y="357"/>
                    <a:pt x="148" y="357"/>
                  </a:cubicBezTo>
                  <a:cubicBezTo>
                    <a:pt x="149" y="357"/>
                    <a:pt x="149" y="357"/>
                    <a:pt x="150" y="357"/>
                  </a:cubicBezTo>
                  <a:cubicBezTo>
                    <a:pt x="152" y="357"/>
                    <a:pt x="153" y="357"/>
                    <a:pt x="154" y="359"/>
                  </a:cubicBezTo>
                  <a:cubicBezTo>
                    <a:pt x="154" y="360"/>
                    <a:pt x="156" y="360"/>
                    <a:pt x="157" y="360"/>
                  </a:cubicBezTo>
                  <a:cubicBezTo>
                    <a:pt x="158" y="361"/>
                    <a:pt x="159" y="361"/>
                    <a:pt x="160" y="360"/>
                  </a:cubicBezTo>
                  <a:cubicBezTo>
                    <a:pt x="160" y="359"/>
                    <a:pt x="161" y="360"/>
                    <a:pt x="162" y="360"/>
                  </a:cubicBezTo>
                  <a:cubicBezTo>
                    <a:pt x="165" y="360"/>
                    <a:pt x="166" y="359"/>
                    <a:pt x="167" y="356"/>
                  </a:cubicBezTo>
                  <a:cubicBezTo>
                    <a:pt x="167" y="356"/>
                    <a:pt x="167" y="355"/>
                    <a:pt x="166" y="355"/>
                  </a:cubicBezTo>
                  <a:cubicBezTo>
                    <a:pt x="165" y="354"/>
                    <a:pt x="164" y="353"/>
                    <a:pt x="163" y="353"/>
                  </a:cubicBezTo>
                  <a:cubicBezTo>
                    <a:pt x="161" y="352"/>
                    <a:pt x="160" y="351"/>
                    <a:pt x="160" y="349"/>
                  </a:cubicBezTo>
                  <a:cubicBezTo>
                    <a:pt x="159" y="347"/>
                    <a:pt x="158" y="347"/>
                    <a:pt x="156" y="347"/>
                  </a:cubicBezTo>
                  <a:cubicBezTo>
                    <a:pt x="154" y="346"/>
                    <a:pt x="154" y="346"/>
                    <a:pt x="154" y="344"/>
                  </a:cubicBezTo>
                  <a:cubicBezTo>
                    <a:pt x="153" y="343"/>
                    <a:pt x="153" y="342"/>
                    <a:pt x="153" y="341"/>
                  </a:cubicBezTo>
                  <a:cubicBezTo>
                    <a:pt x="152" y="338"/>
                    <a:pt x="153" y="335"/>
                    <a:pt x="154" y="333"/>
                  </a:cubicBezTo>
                  <a:cubicBezTo>
                    <a:pt x="155" y="332"/>
                    <a:pt x="156" y="330"/>
                    <a:pt x="157" y="329"/>
                  </a:cubicBezTo>
                  <a:cubicBezTo>
                    <a:pt x="157" y="328"/>
                    <a:pt x="157" y="328"/>
                    <a:pt x="157" y="328"/>
                  </a:cubicBezTo>
                  <a:cubicBezTo>
                    <a:pt x="157" y="327"/>
                    <a:pt x="157" y="327"/>
                    <a:pt x="157" y="326"/>
                  </a:cubicBezTo>
                  <a:cubicBezTo>
                    <a:pt x="156" y="326"/>
                    <a:pt x="156" y="326"/>
                    <a:pt x="155" y="326"/>
                  </a:cubicBezTo>
                  <a:cubicBezTo>
                    <a:pt x="155" y="327"/>
                    <a:pt x="154" y="327"/>
                    <a:pt x="154" y="328"/>
                  </a:cubicBezTo>
                  <a:cubicBezTo>
                    <a:pt x="152" y="329"/>
                    <a:pt x="149" y="329"/>
                    <a:pt x="148" y="327"/>
                  </a:cubicBezTo>
                  <a:cubicBezTo>
                    <a:pt x="146" y="326"/>
                    <a:pt x="145" y="324"/>
                    <a:pt x="145" y="321"/>
                  </a:cubicBezTo>
                  <a:cubicBezTo>
                    <a:pt x="145" y="320"/>
                    <a:pt x="146" y="319"/>
                    <a:pt x="148" y="319"/>
                  </a:cubicBezTo>
                  <a:cubicBezTo>
                    <a:pt x="148" y="319"/>
                    <a:pt x="149" y="320"/>
                    <a:pt x="150" y="320"/>
                  </a:cubicBezTo>
                  <a:cubicBezTo>
                    <a:pt x="152" y="321"/>
                    <a:pt x="154" y="320"/>
                    <a:pt x="154" y="317"/>
                  </a:cubicBezTo>
                  <a:cubicBezTo>
                    <a:pt x="154" y="316"/>
                    <a:pt x="154" y="316"/>
                    <a:pt x="154" y="315"/>
                  </a:cubicBezTo>
                  <a:cubicBezTo>
                    <a:pt x="154" y="314"/>
                    <a:pt x="154" y="313"/>
                    <a:pt x="153" y="313"/>
                  </a:cubicBezTo>
                  <a:cubicBezTo>
                    <a:pt x="152" y="313"/>
                    <a:pt x="151" y="313"/>
                    <a:pt x="150" y="313"/>
                  </a:cubicBezTo>
                  <a:cubicBezTo>
                    <a:pt x="148" y="313"/>
                    <a:pt x="147" y="311"/>
                    <a:pt x="147" y="309"/>
                  </a:cubicBezTo>
                  <a:cubicBezTo>
                    <a:pt x="146" y="307"/>
                    <a:pt x="146" y="305"/>
                    <a:pt x="147" y="303"/>
                  </a:cubicBezTo>
                  <a:cubicBezTo>
                    <a:pt x="148" y="299"/>
                    <a:pt x="149" y="295"/>
                    <a:pt x="152" y="293"/>
                  </a:cubicBezTo>
                  <a:cubicBezTo>
                    <a:pt x="152" y="293"/>
                    <a:pt x="152" y="293"/>
                    <a:pt x="152" y="293"/>
                  </a:cubicBezTo>
                  <a:cubicBezTo>
                    <a:pt x="155" y="289"/>
                    <a:pt x="156" y="286"/>
                    <a:pt x="152" y="282"/>
                  </a:cubicBezTo>
                  <a:cubicBezTo>
                    <a:pt x="151" y="280"/>
                    <a:pt x="150" y="279"/>
                    <a:pt x="150" y="276"/>
                  </a:cubicBezTo>
                  <a:cubicBezTo>
                    <a:pt x="151" y="275"/>
                    <a:pt x="151" y="274"/>
                    <a:pt x="152" y="273"/>
                  </a:cubicBezTo>
                  <a:cubicBezTo>
                    <a:pt x="152" y="272"/>
                    <a:pt x="153" y="272"/>
                    <a:pt x="153" y="271"/>
                  </a:cubicBezTo>
                  <a:cubicBezTo>
                    <a:pt x="155" y="269"/>
                    <a:pt x="155" y="266"/>
                    <a:pt x="154" y="263"/>
                  </a:cubicBezTo>
                  <a:cubicBezTo>
                    <a:pt x="154" y="263"/>
                    <a:pt x="153" y="262"/>
                    <a:pt x="153" y="262"/>
                  </a:cubicBezTo>
                  <a:cubicBezTo>
                    <a:pt x="153" y="260"/>
                    <a:pt x="153" y="259"/>
                    <a:pt x="154" y="259"/>
                  </a:cubicBezTo>
                  <a:cubicBezTo>
                    <a:pt x="155" y="258"/>
                    <a:pt x="155" y="257"/>
                    <a:pt x="155" y="256"/>
                  </a:cubicBezTo>
                  <a:cubicBezTo>
                    <a:pt x="155" y="255"/>
                    <a:pt x="154" y="254"/>
                    <a:pt x="154" y="253"/>
                  </a:cubicBezTo>
                  <a:cubicBezTo>
                    <a:pt x="154" y="251"/>
                    <a:pt x="154" y="249"/>
                    <a:pt x="154" y="247"/>
                  </a:cubicBezTo>
                  <a:cubicBezTo>
                    <a:pt x="154" y="246"/>
                    <a:pt x="154" y="245"/>
                    <a:pt x="154" y="244"/>
                  </a:cubicBezTo>
                  <a:cubicBezTo>
                    <a:pt x="153" y="243"/>
                    <a:pt x="153" y="241"/>
                    <a:pt x="154" y="240"/>
                  </a:cubicBezTo>
                  <a:cubicBezTo>
                    <a:pt x="155" y="237"/>
                    <a:pt x="155" y="235"/>
                    <a:pt x="154" y="232"/>
                  </a:cubicBezTo>
                  <a:cubicBezTo>
                    <a:pt x="154" y="231"/>
                    <a:pt x="155" y="230"/>
                    <a:pt x="155" y="229"/>
                  </a:cubicBezTo>
                  <a:cubicBezTo>
                    <a:pt x="156" y="226"/>
                    <a:pt x="157" y="223"/>
                    <a:pt x="157" y="219"/>
                  </a:cubicBezTo>
                  <a:cubicBezTo>
                    <a:pt x="157" y="217"/>
                    <a:pt x="158" y="216"/>
                    <a:pt x="159" y="216"/>
                  </a:cubicBezTo>
                  <a:cubicBezTo>
                    <a:pt x="162" y="216"/>
                    <a:pt x="164" y="215"/>
                    <a:pt x="165" y="212"/>
                  </a:cubicBezTo>
                  <a:cubicBezTo>
                    <a:pt x="166" y="211"/>
                    <a:pt x="167" y="209"/>
                    <a:pt x="168" y="208"/>
                  </a:cubicBezTo>
                  <a:cubicBezTo>
                    <a:pt x="169" y="207"/>
                    <a:pt x="170" y="206"/>
                    <a:pt x="171" y="205"/>
                  </a:cubicBezTo>
                  <a:cubicBezTo>
                    <a:pt x="173" y="204"/>
                    <a:pt x="174" y="202"/>
                    <a:pt x="175" y="199"/>
                  </a:cubicBezTo>
                  <a:cubicBezTo>
                    <a:pt x="176" y="197"/>
                    <a:pt x="177" y="195"/>
                    <a:pt x="179" y="194"/>
                  </a:cubicBezTo>
                  <a:cubicBezTo>
                    <a:pt x="181" y="193"/>
                    <a:pt x="183" y="191"/>
                    <a:pt x="184" y="189"/>
                  </a:cubicBezTo>
                  <a:cubicBezTo>
                    <a:pt x="184" y="188"/>
                    <a:pt x="185" y="187"/>
                    <a:pt x="185" y="187"/>
                  </a:cubicBezTo>
                  <a:cubicBezTo>
                    <a:pt x="187" y="186"/>
                    <a:pt x="187" y="184"/>
                    <a:pt x="187" y="182"/>
                  </a:cubicBezTo>
                  <a:cubicBezTo>
                    <a:pt x="187" y="181"/>
                    <a:pt x="186" y="180"/>
                    <a:pt x="185" y="180"/>
                  </a:cubicBezTo>
                  <a:cubicBezTo>
                    <a:pt x="182" y="178"/>
                    <a:pt x="182" y="177"/>
                    <a:pt x="183" y="173"/>
                  </a:cubicBezTo>
                  <a:cubicBezTo>
                    <a:pt x="183" y="171"/>
                    <a:pt x="183" y="170"/>
                    <a:pt x="182" y="168"/>
                  </a:cubicBezTo>
                  <a:cubicBezTo>
                    <a:pt x="181" y="165"/>
                    <a:pt x="181" y="162"/>
                    <a:pt x="182" y="160"/>
                  </a:cubicBezTo>
                  <a:cubicBezTo>
                    <a:pt x="182" y="159"/>
                    <a:pt x="182" y="159"/>
                    <a:pt x="183" y="159"/>
                  </a:cubicBezTo>
                  <a:cubicBezTo>
                    <a:pt x="184" y="160"/>
                    <a:pt x="185" y="160"/>
                    <a:pt x="186" y="161"/>
                  </a:cubicBezTo>
                  <a:cubicBezTo>
                    <a:pt x="187" y="161"/>
                    <a:pt x="187" y="162"/>
                    <a:pt x="187" y="162"/>
                  </a:cubicBezTo>
                  <a:cubicBezTo>
                    <a:pt x="191" y="165"/>
                    <a:pt x="195" y="168"/>
                    <a:pt x="198" y="172"/>
                  </a:cubicBezTo>
                  <a:cubicBezTo>
                    <a:pt x="199" y="173"/>
                    <a:pt x="200" y="173"/>
                    <a:pt x="201" y="171"/>
                  </a:cubicBezTo>
                  <a:cubicBezTo>
                    <a:pt x="201" y="169"/>
                    <a:pt x="201" y="168"/>
                    <a:pt x="202" y="167"/>
                  </a:cubicBezTo>
                  <a:cubicBezTo>
                    <a:pt x="202" y="166"/>
                    <a:pt x="202" y="166"/>
                    <a:pt x="201" y="165"/>
                  </a:cubicBezTo>
                  <a:cubicBezTo>
                    <a:pt x="199" y="164"/>
                    <a:pt x="199" y="161"/>
                    <a:pt x="198" y="158"/>
                  </a:cubicBezTo>
                  <a:cubicBezTo>
                    <a:pt x="197" y="156"/>
                    <a:pt x="196" y="155"/>
                    <a:pt x="193" y="155"/>
                  </a:cubicBezTo>
                  <a:cubicBezTo>
                    <a:pt x="192" y="155"/>
                    <a:pt x="192" y="155"/>
                    <a:pt x="192" y="154"/>
                  </a:cubicBezTo>
                  <a:cubicBezTo>
                    <a:pt x="192" y="152"/>
                    <a:pt x="192" y="149"/>
                    <a:pt x="193" y="148"/>
                  </a:cubicBezTo>
                  <a:cubicBezTo>
                    <a:pt x="194" y="147"/>
                    <a:pt x="194" y="146"/>
                    <a:pt x="194" y="146"/>
                  </a:cubicBezTo>
                  <a:cubicBezTo>
                    <a:pt x="194" y="144"/>
                    <a:pt x="194" y="141"/>
                    <a:pt x="194" y="139"/>
                  </a:cubicBezTo>
                  <a:cubicBezTo>
                    <a:pt x="194" y="137"/>
                    <a:pt x="194" y="137"/>
                    <a:pt x="193" y="137"/>
                  </a:cubicBezTo>
                  <a:cubicBezTo>
                    <a:pt x="191" y="137"/>
                    <a:pt x="191" y="136"/>
                    <a:pt x="191" y="135"/>
                  </a:cubicBezTo>
                  <a:cubicBezTo>
                    <a:pt x="191" y="134"/>
                    <a:pt x="192" y="133"/>
                    <a:pt x="191" y="131"/>
                  </a:cubicBezTo>
                  <a:cubicBezTo>
                    <a:pt x="191" y="130"/>
                    <a:pt x="192" y="129"/>
                    <a:pt x="193" y="128"/>
                  </a:cubicBezTo>
                  <a:cubicBezTo>
                    <a:pt x="194" y="127"/>
                    <a:pt x="195" y="126"/>
                    <a:pt x="195" y="126"/>
                  </a:cubicBezTo>
                  <a:cubicBezTo>
                    <a:pt x="198" y="123"/>
                    <a:pt x="199" y="121"/>
                    <a:pt x="199" y="117"/>
                  </a:cubicBezTo>
                  <a:cubicBezTo>
                    <a:pt x="200" y="114"/>
                    <a:pt x="201" y="111"/>
                    <a:pt x="201" y="107"/>
                  </a:cubicBezTo>
                  <a:cubicBezTo>
                    <a:pt x="202" y="105"/>
                    <a:pt x="203" y="103"/>
                    <a:pt x="203" y="102"/>
                  </a:cubicBezTo>
                  <a:cubicBezTo>
                    <a:pt x="204" y="100"/>
                    <a:pt x="205" y="100"/>
                    <a:pt x="206" y="100"/>
                  </a:cubicBezTo>
                  <a:cubicBezTo>
                    <a:pt x="208" y="101"/>
                    <a:pt x="210" y="101"/>
                    <a:pt x="212" y="101"/>
                  </a:cubicBezTo>
                  <a:cubicBezTo>
                    <a:pt x="214" y="101"/>
                    <a:pt x="215" y="101"/>
                    <a:pt x="216" y="102"/>
                  </a:cubicBezTo>
                  <a:cubicBezTo>
                    <a:pt x="218" y="103"/>
                    <a:pt x="219" y="104"/>
                    <a:pt x="220" y="107"/>
                  </a:cubicBezTo>
                  <a:cubicBezTo>
                    <a:pt x="220" y="113"/>
                    <a:pt x="219" y="118"/>
                    <a:pt x="217" y="122"/>
                  </a:cubicBezTo>
                  <a:cubicBezTo>
                    <a:pt x="216" y="124"/>
                    <a:pt x="216" y="125"/>
                    <a:pt x="217" y="127"/>
                  </a:cubicBezTo>
                  <a:cubicBezTo>
                    <a:pt x="221" y="132"/>
                    <a:pt x="221" y="138"/>
                    <a:pt x="219" y="144"/>
                  </a:cubicBezTo>
                  <a:cubicBezTo>
                    <a:pt x="219" y="145"/>
                    <a:pt x="219" y="145"/>
                    <a:pt x="219" y="146"/>
                  </a:cubicBezTo>
                  <a:cubicBezTo>
                    <a:pt x="220" y="150"/>
                    <a:pt x="220" y="154"/>
                    <a:pt x="220" y="158"/>
                  </a:cubicBezTo>
                  <a:cubicBezTo>
                    <a:pt x="219" y="159"/>
                    <a:pt x="220" y="160"/>
                    <a:pt x="220" y="161"/>
                  </a:cubicBezTo>
                  <a:cubicBezTo>
                    <a:pt x="219" y="163"/>
                    <a:pt x="220" y="165"/>
                    <a:pt x="221" y="166"/>
                  </a:cubicBezTo>
                  <a:cubicBezTo>
                    <a:pt x="222" y="167"/>
                    <a:pt x="222" y="167"/>
                    <a:pt x="222" y="167"/>
                  </a:cubicBezTo>
                  <a:cubicBezTo>
                    <a:pt x="223" y="169"/>
                    <a:pt x="224" y="171"/>
                    <a:pt x="223" y="173"/>
                  </a:cubicBezTo>
                  <a:cubicBezTo>
                    <a:pt x="222" y="175"/>
                    <a:pt x="222" y="177"/>
                    <a:pt x="222" y="180"/>
                  </a:cubicBezTo>
                  <a:cubicBezTo>
                    <a:pt x="222" y="181"/>
                    <a:pt x="222" y="182"/>
                    <a:pt x="221" y="184"/>
                  </a:cubicBezTo>
                  <a:cubicBezTo>
                    <a:pt x="219" y="186"/>
                    <a:pt x="218" y="188"/>
                    <a:pt x="217" y="191"/>
                  </a:cubicBezTo>
                  <a:cubicBezTo>
                    <a:pt x="216" y="192"/>
                    <a:pt x="216" y="192"/>
                    <a:pt x="215" y="193"/>
                  </a:cubicBezTo>
                  <a:cubicBezTo>
                    <a:pt x="215" y="193"/>
                    <a:pt x="214" y="194"/>
                    <a:pt x="215" y="194"/>
                  </a:cubicBezTo>
                  <a:cubicBezTo>
                    <a:pt x="215" y="196"/>
                    <a:pt x="214" y="197"/>
                    <a:pt x="213" y="197"/>
                  </a:cubicBezTo>
                  <a:cubicBezTo>
                    <a:pt x="211" y="198"/>
                    <a:pt x="210" y="199"/>
                    <a:pt x="209" y="198"/>
                  </a:cubicBezTo>
                  <a:cubicBezTo>
                    <a:pt x="209" y="197"/>
                    <a:pt x="208" y="197"/>
                    <a:pt x="208" y="198"/>
                  </a:cubicBezTo>
                  <a:cubicBezTo>
                    <a:pt x="208" y="198"/>
                    <a:pt x="208" y="199"/>
                    <a:pt x="208" y="199"/>
                  </a:cubicBezTo>
                  <a:cubicBezTo>
                    <a:pt x="208" y="200"/>
                    <a:pt x="209" y="200"/>
                    <a:pt x="210" y="200"/>
                  </a:cubicBezTo>
                  <a:cubicBezTo>
                    <a:pt x="212" y="200"/>
                    <a:pt x="214" y="200"/>
                    <a:pt x="215" y="201"/>
                  </a:cubicBezTo>
                  <a:cubicBezTo>
                    <a:pt x="217" y="201"/>
                    <a:pt x="217" y="201"/>
                    <a:pt x="218" y="199"/>
                  </a:cubicBezTo>
                  <a:cubicBezTo>
                    <a:pt x="218" y="198"/>
                    <a:pt x="219" y="197"/>
                    <a:pt x="220" y="196"/>
                  </a:cubicBezTo>
                  <a:cubicBezTo>
                    <a:pt x="221" y="195"/>
                    <a:pt x="221" y="195"/>
                    <a:pt x="222" y="194"/>
                  </a:cubicBezTo>
                  <a:cubicBezTo>
                    <a:pt x="224" y="193"/>
                    <a:pt x="225" y="191"/>
                    <a:pt x="225" y="189"/>
                  </a:cubicBezTo>
                  <a:cubicBezTo>
                    <a:pt x="225" y="187"/>
                    <a:pt x="226" y="186"/>
                    <a:pt x="227" y="184"/>
                  </a:cubicBezTo>
                  <a:cubicBezTo>
                    <a:pt x="229" y="182"/>
                    <a:pt x="230" y="179"/>
                    <a:pt x="228" y="176"/>
                  </a:cubicBezTo>
                  <a:cubicBezTo>
                    <a:pt x="228" y="174"/>
                    <a:pt x="227" y="173"/>
                    <a:pt x="227" y="171"/>
                  </a:cubicBezTo>
                  <a:cubicBezTo>
                    <a:pt x="227" y="169"/>
                    <a:pt x="228" y="168"/>
                    <a:pt x="230" y="167"/>
                  </a:cubicBezTo>
                  <a:cubicBezTo>
                    <a:pt x="233" y="165"/>
                    <a:pt x="236" y="164"/>
                    <a:pt x="239" y="164"/>
                  </a:cubicBezTo>
                  <a:cubicBezTo>
                    <a:pt x="239" y="165"/>
                    <a:pt x="239" y="166"/>
                    <a:pt x="239" y="167"/>
                  </a:cubicBezTo>
                  <a:cubicBezTo>
                    <a:pt x="241" y="169"/>
                    <a:pt x="242" y="172"/>
                    <a:pt x="242" y="175"/>
                  </a:cubicBezTo>
                  <a:cubicBezTo>
                    <a:pt x="242" y="175"/>
                    <a:pt x="242" y="176"/>
                    <a:pt x="243" y="176"/>
                  </a:cubicBezTo>
                  <a:cubicBezTo>
                    <a:pt x="244" y="175"/>
                    <a:pt x="245" y="174"/>
                    <a:pt x="245" y="173"/>
                  </a:cubicBezTo>
                  <a:cubicBezTo>
                    <a:pt x="244" y="171"/>
                    <a:pt x="244" y="169"/>
                    <a:pt x="243" y="167"/>
                  </a:cubicBezTo>
                  <a:cubicBezTo>
                    <a:pt x="243" y="167"/>
                    <a:pt x="242" y="166"/>
                    <a:pt x="242" y="166"/>
                  </a:cubicBezTo>
                  <a:cubicBezTo>
                    <a:pt x="241" y="165"/>
                    <a:pt x="240" y="164"/>
                    <a:pt x="239" y="164"/>
                  </a:cubicBezTo>
                  <a:close/>
                  <a:moveTo>
                    <a:pt x="243" y="182"/>
                  </a:moveTo>
                  <a:cubicBezTo>
                    <a:pt x="243" y="181"/>
                    <a:pt x="242" y="181"/>
                    <a:pt x="242" y="180"/>
                  </a:cubicBezTo>
                  <a:cubicBezTo>
                    <a:pt x="242" y="179"/>
                    <a:pt x="242" y="179"/>
                    <a:pt x="242" y="180"/>
                  </a:cubicBezTo>
                  <a:cubicBezTo>
                    <a:pt x="241" y="180"/>
                    <a:pt x="241" y="180"/>
                    <a:pt x="241" y="180"/>
                  </a:cubicBezTo>
                  <a:cubicBezTo>
                    <a:pt x="241" y="181"/>
                    <a:pt x="242" y="182"/>
                    <a:pt x="243" y="182"/>
                  </a:cubicBezTo>
                  <a:cubicBezTo>
                    <a:pt x="243" y="183"/>
                    <a:pt x="244" y="184"/>
                    <a:pt x="245" y="184"/>
                  </a:cubicBezTo>
                  <a:cubicBezTo>
                    <a:pt x="245" y="185"/>
                    <a:pt x="246" y="185"/>
                    <a:pt x="246" y="184"/>
                  </a:cubicBezTo>
                  <a:cubicBezTo>
                    <a:pt x="247" y="183"/>
                    <a:pt x="246" y="183"/>
                    <a:pt x="245" y="183"/>
                  </a:cubicBezTo>
                  <a:cubicBezTo>
                    <a:pt x="244" y="183"/>
                    <a:pt x="244" y="182"/>
                    <a:pt x="243" y="182"/>
                  </a:cubicBezTo>
                  <a:close/>
                  <a:moveTo>
                    <a:pt x="42" y="495"/>
                  </a:moveTo>
                  <a:cubicBezTo>
                    <a:pt x="43" y="494"/>
                    <a:pt x="43" y="492"/>
                    <a:pt x="44" y="491"/>
                  </a:cubicBezTo>
                  <a:cubicBezTo>
                    <a:pt x="44" y="491"/>
                    <a:pt x="43" y="490"/>
                    <a:pt x="43" y="490"/>
                  </a:cubicBezTo>
                  <a:cubicBezTo>
                    <a:pt x="42" y="490"/>
                    <a:pt x="42" y="491"/>
                    <a:pt x="42" y="491"/>
                  </a:cubicBezTo>
                  <a:cubicBezTo>
                    <a:pt x="42" y="491"/>
                    <a:pt x="42" y="492"/>
                    <a:pt x="42" y="492"/>
                  </a:cubicBezTo>
                  <a:cubicBezTo>
                    <a:pt x="42" y="493"/>
                    <a:pt x="42" y="494"/>
                    <a:pt x="42" y="495"/>
                  </a:cubicBezTo>
                  <a:close/>
                  <a:moveTo>
                    <a:pt x="529" y="128"/>
                  </a:moveTo>
                  <a:cubicBezTo>
                    <a:pt x="529" y="128"/>
                    <a:pt x="529" y="128"/>
                    <a:pt x="529" y="128"/>
                  </a:cubicBezTo>
                  <a:cubicBezTo>
                    <a:pt x="528" y="127"/>
                    <a:pt x="527" y="127"/>
                    <a:pt x="527" y="126"/>
                  </a:cubicBezTo>
                  <a:cubicBezTo>
                    <a:pt x="526" y="126"/>
                    <a:pt x="526" y="126"/>
                    <a:pt x="526" y="127"/>
                  </a:cubicBezTo>
                  <a:cubicBezTo>
                    <a:pt x="526" y="127"/>
                    <a:pt x="526" y="127"/>
                    <a:pt x="526" y="127"/>
                  </a:cubicBezTo>
                  <a:cubicBezTo>
                    <a:pt x="526" y="128"/>
                    <a:pt x="527" y="129"/>
                    <a:pt x="528" y="129"/>
                  </a:cubicBezTo>
                  <a:cubicBezTo>
                    <a:pt x="529" y="129"/>
                    <a:pt x="529" y="129"/>
                    <a:pt x="529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2635250" y="5634038"/>
              <a:ext cx="207962" cy="246063"/>
            </a:xfrm>
            <a:custGeom>
              <a:avLst/>
              <a:gdLst>
                <a:gd name="T0" fmla="*/ 36 w 49"/>
                <a:gd name="T1" fmla="*/ 56 h 58"/>
                <a:gd name="T2" fmla="*/ 31 w 49"/>
                <a:gd name="T3" fmla="*/ 57 h 58"/>
                <a:gd name="T4" fmla="*/ 28 w 49"/>
                <a:gd name="T5" fmla="*/ 56 h 58"/>
                <a:gd name="T6" fmla="*/ 25 w 49"/>
                <a:gd name="T7" fmla="*/ 54 h 58"/>
                <a:gd name="T8" fmla="*/ 23 w 49"/>
                <a:gd name="T9" fmla="*/ 53 h 58"/>
                <a:gd name="T10" fmla="*/ 20 w 49"/>
                <a:gd name="T11" fmla="*/ 53 h 58"/>
                <a:gd name="T12" fmla="*/ 16 w 49"/>
                <a:gd name="T13" fmla="*/ 54 h 58"/>
                <a:gd name="T14" fmla="*/ 15 w 49"/>
                <a:gd name="T15" fmla="*/ 53 h 58"/>
                <a:gd name="T16" fmla="*/ 11 w 49"/>
                <a:gd name="T17" fmla="*/ 52 h 58"/>
                <a:gd name="T18" fmla="*/ 9 w 49"/>
                <a:gd name="T19" fmla="*/ 52 h 58"/>
                <a:gd name="T20" fmla="*/ 7 w 49"/>
                <a:gd name="T21" fmla="*/ 50 h 58"/>
                <a:gd name="T22" fmla="*/ 6 w 49"/>
                <a:gd name="T23" fmla="*/ 46 h 58"/>
                <a:gd name="T24" fmla="*/ 3 w 49"/>
                <a:gd name="T25" fmla="*/ 39 h 58"/>
                <a:gd name="T26" fmla="*/ 2 w 49"/>
                <a:gd name="T27" fmla="*/ 27 h 58"/>
                <a:gd name="T28" fmla="*/ 6 w 49"/>
                <a:gd name="T29" fmla="*/ 26 h 58"/>
                <a:gd name="T30" fmla="*/ 8 w 49"/>
                <a:gd name="T31" fmla="*/ 27 h 58"/>
                <a:gd name="T32" fmla="*/ 12 w 49"/>
                <a:gd name="T33" fmla="*/ 24 h 58"/>
                <a:gd name="T34" fmla="*/ 17 w 49"/>
                <a:gd name="T35" fmla="*/ 20 h 58"/>
                <a:gd name="T36" fmla="*/ 21 w 49"/>
                <a:gd name="T37" fmla="*/ 17 h 58"/>
                <a:gd name="T38" fmla="*/ 23 w 49"/>
                <a:gd name="T39" fmla="*/ 14 h 58"/>
                <a:gd name="T40" fmla="*/ 29 w 49"/>
                <a:gd name="T41" fmla="*/ 10 h 58"/>
                <a:gd name="T42" fmla="*/ 31 w 49"/>
                <a:gd name="T43" fmla="*/ 8 h 58"/>
                <a:gd name="T44" fmla="*/ 35 w 49"/>
                <a:gd name="T45" fmla="*/ 3 h 58"/>
                <a:gd name="T46" fmla="*/ 37 w 49"/>
                <a:gd name="T47" fmla="*/ 1 h 58"/>
                <a:gd name="T48" fmla="*/ 40 w 49"/>
                <a:gd name="T49" fmla="*/ 0 h 58"/>
                <a:gd name="T50" fmla="*/ 41 w 49"/>
                <a:gd name="T51" fmla="*/ 2 h 58"/>
                <a:gd name="T52" fmla="*/ 48 w 49"/>
                <a:gd name="T53" fmla="*/ 8 h 58"/>
                <a:gd name="T54" fmla="*/ 49 w 49"/>
                <a:gd name="T55" fmla="*/ 8 h 58"/>
                <a:gd name="T56" fmla="*/ 49 w 49"/>
                <a:gd name="T57" fmla="*/ 10 h 58"/>
                <a:gd name="T58" fmla="*/ 45 w 49"/>
                <a:gd name="T59" fmla="*/ 13 h 58"/>
                <a:gd name="T60" fmla="*/ 44 w 49"/>
                <a:gd name="T61" fmla="*/ 14 h 58"/>
                <a:gd name="T62" fmla="*/ 43 w 49"/>
                <a:gd name="T63" fmla="*/ 16 h 58"/>
                <a:gd name="T64" fmla="*/ 41 w 49"/>
                <a:gd name="T65" fmla="*/ 19 h 58"/>
                <a:gd name="T66" fmla="*/ 43 w 49"/>
                <a:gd name="T67" fmla="*/ 22 h 58"/>
                <a:gd name="T68" fmla="*/ 43 w 49"/>
                <a:gd name="T69" fmla="*/ 23 h 58"/>
                <a:gd name="T70" fmla="*/ 47 w 49"/>
                <a:gd name="T71" fmla="*/ 29 h 58"/>
                <a:gd name="T72" fmla="*/ 48 w 49"/>
                <a:gd name="T73" fmla="*/ 30 h 58"/>
                <a:gd name="T74" fmla="*/ 47 w 49"/>
                <a:gd name="T75" fmla="*/ 31 h 58"/>
                <a:gd name="T76" fmla="*/ 46 w 49"/>
                <a:gd name="T77" fmla="*/ 32 h 58"/>
                <a:gd name="T78" fmla="*/ 42 w 49"/>
                <a:gd name="T79" fmla="*/ 37 h 58"/>
                <a:gd name="T80" fmla="*/ 38 w 49"/>
                <a:gd name="T81" fmla="*/ 44 h 58"/>
                <a:gd name="T82" fmla="*/ 37 w 49"/>
                <a:gd name="T83" fmla="*/ 47 h 58"/>
                <a:gd name="T84" fmla="*/ 37 w 49"/>
                <a:gd name="T85" fmla="*/ 49 h 58"/>
                <a:gd name="T86" fmla="*/ 36 w 49"/>
                <a:gd name="T87" fmla="*/ 5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58">
                  <a:moveTo>
                    <a:pt x="36" y="56"/>
                  </a:moveTo>
                  <a:cubicBezTo>
                    <a:pt x="34" y="56"/>
                    <a:pt x="32" y="56"/>
                    <a:pt x="31" y="57"/>
                  </a:cubicBezTo>
                  <a:cubicBezTo>
                    <a:pt x="29" y="58"/>
                    <a:pt x="29" y="58"/>
                    <a:pt x="28" y="56"/>
                  </a:cubicBezTo>
                  <a:cubicBezTo>
                    <a:pt x="27" y="55"/>
                    <a:pt x="26" y="54"/>
                    <a:pt x="25" y="54"/>
                  </a:cubicBezTo>
                  <a:cubicBezTo>
                    <a:pt x="24" y="54"/>
                    <a:pt x="23" y="54"/>
                    <a:pt x="23" y="53"/>
                  </a:cubicBezTo>
                  <a:cubicBezTo>
                    <a:pt x="22" y="53"/>
                    <a:pt x="21" y="53"/>
                    <a:pt x="20" y="53"/>
                  </a:cubicBezTo>
                  <a:cubicBezTo>
                    <a:pt x="19" y="54"/>
                    <a:pt x="17" y="54"/>
                    <a:pt x="16" y="54"/>
                  </a:cubicBezTo>
                  <a:cubicBezTo>
                    <a:pt x="16" y="54"/>
                    <a:pt x="15" y="54"/>
                    <a:pt x="15" y="53"/>
                  </a:cubicBezTo>
                  <a:cubicBezTo>
                    <a:pt x="14" y="52"/>
                    <a:pt x="12" y="52"/>
                    <a:pt x="11" y="52"/>
                  </a:cubicBezTo>
                  <a:cubicBezTo>
                    <a:pt x="10" y="52"/>
                    <a:pt x="10" y="52"/>
                    <a:pt x="9" y="52"/>
                  </a:cubicBezTo>
                  <a:cubicBezTo>
                    <a:pt x="8" y="52"/>
                    <a:pt x="8" y="51"/>
                    <a:pt x="7" y="50"/>
                  </a:cubicBezTo>
                  <a:cubicBezTo>
                    <a:pt x="7" y="49"/>
                    <a:pt x="6" y="47"/>
                    <a:pt x="6" y="46"/>
                  </a:cubicBezTo>
                  <a:cubicBezTo>
                    <a:pt x="6" y="43"/>
                    <a:pt x="5" y="41"/>
                    <a:pt x="3" y="39"/>
                  </a:cubicBezTo>
                  <a:cubicBezTo>
                    <a:pt x="1" y="37"/>
                    <a:pt x="0" y="30"/>
                    <a:pt x="2" y="27"/>
                  </a:cubicBezTo>
                  <a:cubicBezTo>
                    <a:pt x="3" y="26"/>
                    <a:pt x="4" y="25"/>
                    <a:pt x="6" y="26"/>
                  </a:cubicBezTo>
                  <a:cubicBezTo>
                    <a:pt x="6" y="26"/>
                    <a:pt x="7" y="26"/>
                    <a:pt x="8" y="27"/>
                  </a:cubicBezTo>
                  <a:cubicBezTo>
                    <a:pt x="10" y="27"/>
                    <a:pt x="11" y="28"/>
                    <a:pt x="12" y="24"/>
                  </a:cubicBezTo>
                  <a:cubicBezTo>
                    <a:pt x="13" y="22"/>
                    <a:pt x="14" y="20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3" y="15"/>
                    <a:pt x="23" y="14"/>
                  </a:cubicBezTo>
                  <a:cubicBezTo>
                    <a:pt x="25" y="12"/>
                    <a:pt x="27" y="10"/>
                    <a:pt x="29" y="10"/>
                  </a:cubicBezTo>
                  <a:cubicBezTo>
                    <a:pt x="30" y="9"/>
                    <a:pt x="31" y="9"/>
                    <a:pt x="31" y="8"/>
                  </a:cubicBezTo>
                  <a:cubicBezTo>
                    <a:pt x="33" y="7"/>
                    <a:pt x="34" y="5"/>
                    <a:pt x="35" y="3"/>
                  </a:cubicBezTo>
                  <a:cubicBezTo>
                    <a:pt x="36" y="2"/>
                    <a:pt x="36" y="1"/>
                    <a:pt x="37" y="1"/>
                  </a:cubicBezTo>
                  <a:cubicBezTo>
                    <a:pt x="38" y="0"/>
                    <a:pt x="39" y="0"/>
                    <a:pt x="40" y="0"/>
                  </a:cubicBezTo>
                  <a:cubicBezTo>
                    <a:pt x="40" y="1"/>
                    <a:pt x="41" y="1"/>
                    <a:pt x="41" y="2"/>
                  </a:cubicBezTo>
                  <a:cubicBezTo>
                    <a:pt x="43" y="5"/>
                    <a:pt x="46" y="6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9"/>
                    <a:pt x="49" y="9"/>
                    <a:pt x="49" y="10"/>
                  </a:cubicBezTo>
                  <a:cubicBezTo>
                    <a:pt x="48" y="11"/>
                    <a:pt x="46" y="11"/>
                    <a:pt x="45" y="13"/>
                  </a:cubicBezTo>
                  <a:cubicBezTo>
                    <a:pt x="45" y="14"/>
                    <a:pt x="44" y="14"/>
                    <a:pt x="44" y="14"/>
                  </a:cubicBezTo>
                  <a:cubicBezTo>
                    <a:pt x="43" y="14"/>
                    <a:pt x="43" y="15"/>
                    <a:pt x="43" y="16"/>
                  </a:cubicBezTo>
                  <a:cubicBezTo>
                    <a:pt x="43" y="17"/>
                    <a:pt x="41" y="17"/>
                    <a:pt x="41" y="19"/>
                  </a:cubicBezTo>
                  <a:cubicBezTo>
                    <a:pt x="42" y="20"/>
                    <a:pt x="42" y="21"/>
                    <a:pt x="43" y="22"/>
                  </a:cubicBezTo>
                  <a:cubicBezTo>
                    <a:pt x="43" y="22"/>
                    <a:pt x="43" y="22"/>
                    <a:pt x="43" y="23"/>
                  </a:cubicBezTo>
                  <a:cubicBezTo>
                    <a:pt x="44" y="26"/>
                    <a:pt x="45" y="28"/>
                    <a:pt x="47" y="29"/>
                  </a:cubicBezTo>
                  <a:cubicBezTo>
                    <a:pt x="47" y="29"/>
                    <a:pt x="48" y="30"/>
                    <a:pt x="48" y="30"/>
                  </a:cubicBezTo>
                  <a:cubicBezTo>
                    <a:pt x="48" y="31"/>
                    <a:pt x="48" y="31"/>
                    <a:pt x="47" y="31"/>
                  </a:cubicBezTo>
                  <a:cubicBezTo>
                    <a:pt x="47" y="32"/>
                    <a:pt x="47" y="32"/>
                    <a:pt x="46" y="32"/>
                  </a:cubicBezTo>
                  <a:cubicBezTo>
                    <a:pt x="43" y="32"/>
                    <a:pt x="42" y="34"/>
                    <a:pt x="42" y="37"/>
                  </a:cubicBezTo>
                  <a:cubicBezTo>
                    <a:pt x="41" y="40"/>
                    <a:pt x="40" y="42"/>
                    <a:pt x="38" y="44"/>
                  </a:cubicBezTo>
                  <a:cubicBezTo>
                    <a:pt x="37" y="45"/>
                    <a:pt x="37" y="46"/>
                    <a:pt x="37" y="47"/>
                  </a:cubicBezTo>
                  <a:cubicBezTo>
                    <a:pt x="37" y="47"/>
                    <a:pt x="37" y="48"/>
                    <a:pt x="37" y="49"/>
                  </a:cubicBezTo>
                  <a:cubicBezTo>
                    <a:pt x="36" y="51"/>
                    <a:pt x="36" y="54"/>
                    <a:pt x="36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2368550" y="5659438"/>
              <a:ext cx="228600" cy="258763"/>
            </a:xfrm>
            <a:custGeom>
              <a:avLst/>
              <a:gdLst>
                <a:gd name="T0" fmla="*/ 49 w 54"/>
                <a:gd name="T1" fmla="*/ 43 h 61"/>
                <a:gd name="T2" fmla="*/ 47 w 54"/>
                <a:gd name="T3" fmla="*/ 40 h 61"/>
                <a:gd name="T4" fmla="*/ 47 w 54"/>
                <a:gd name="T5" fmla="*/ 39 h 61"/>
                <a:gd name="T6" fmla="*/ 51 w 54"/>
                <a:gd name="T7" fmla="*/ 39 h 61"/>
                <a:gd name="T8" fmla="*/ 53 w 54"/>
                <a:gd name="T9" fmla="*/ 43 h 61"/>
                <a:gd name="T10" fmla="*/ 52 w 54"/>
                <a:gd name="T11" fmla="*/ 46 h 61"/>
                <a:gd name="T12" fmla="*/ 51 w 54"/>
                <a:gd name="T13" fmla="*/ 48 h 61"/>
                <a:gd name="T14" fmla="*/ 50 w 54"/>
                <a:gd name="T15" fmla="*/ 55 h 61"/>
                <a:gd name="T16" fmla="*/ 45 w 54"/>
                <a:gd name="T17" fmla="*/ 60 h 61"/>
                <a:gd name="T18" fmla="*/ 42 w 54"/>
                <a:gd name="T19" fmla="*/ 59 h 61"/>
                <a:gd name="T20" fmla="*/ 35 w 54"/>
                <a:gd name="T21" fmla="*/ 52 h 61"/>
                <a:gd name="T22" fmla="*/ 34 w 54"/>
                <a:gd name="T23" fmla="*/ 51 h 61"/>
                <a:gd name="T24" fmla="*/ 28 w 54"/>
                <a:gd name="T25" fmla="*/ 44 h 61"/>
                <a:gd name="T26" fmla="*/ 26 w 54"/>
                <a:gd name="T27" fmla="*/ 40 h 61"/>
                <a:gd name="T28" fmla="*/ 21 w 54"/>
                <a:gd name="T29" fmla="*/ 30 h 61"/>
                <a:gd name="T30" fmla="*/ 17 w 54"/>
                <a:gd name="T31" fmla="*/ 24 h 61"/>
                <a:gd name="T32" fmla="*/ 13 w 54"/>
                <a:gd name="T33" fmla="*/ 18 h 61"/>
                <a:gd name="T34" fmla="*/ 11 w 54"/>
                <a:gd name="T35" fmla="*/ 16 h 61"/>
                <a:gd name="T36" fmla="*/ 5 w 54"/>
                <a:gd name="T37" fmla="*/ 10 h 61"/>
                <a:gd name="T38" fmla="*/ 1 w 54"/>
                <a:gd name="T39" fmla="*/ 5 h 61"/>
                <a:gd name="T40" fmla="*/ 0 w 54"/>
                <a:gd name="T41" fmla="*/ 3 h 61"/>
                <a:gd name="T42" fmla="*/ 1 w 54"/>
                <a:gd name="T43" fmla="*/ 1 h 61"/>
                <a:gd name="T44" fmla="*/ 10 w 54"/>
                <a:gd name="T45" fmla="*/ 3 h 61"/>
                <a:gd name="T46" fmla="*/ 13 w 54"/>
                <a:gd name="T47" fmla="*/ 5 h 61"/>
                <a:gd name="T48" fmla="*/ 19 w 54"/>
                <a:gd name="T49" fmla="*/ 12 h 61"/>
                <a:gd name="T50" fmla="*/ 22 w 54"/>
                <a:gd name="T51" fmla="*/ 14 h 61"/>
                <a:gd name="T52" fmla="*/ 28 w 54"/>
                <a:gd name="T53" fmla="*/ 19 h 61"/>
                <a:gd name="T54" fmla="*/ 31 w 54"/>
                <a:gd name="T55" fmla="*/ 21 h 61"/>
                <a:gd name="T56" fmla="*/ 32 w 54"/>
                <a:gd name="T57" fmla="*/ 22 h 61"/>
                <a:gd name="T58" fmla="*/ 37 w 54"/>
                <a:gd name="T59" fmla="*/ 26 h 61"/>
                <a:gd name="T60" fmla="*/ 38 w 54"/>
                <a:gd name="T61" fmla="*/ 27 h 61"/>
                <a:gd name="T62" fmla="*/ 40 w 54"/>
                <a:gd name="T63" fmla="*/ 30 h 61"/>
                <a:gd name="T64" fmla="*/ 39 w 54"/>
                <a:gd name="T65" fmla="*/ 31 h 61"/>
                <a:gd name="T66" fmla="*/ 42 w 54"/>
                <a:gd name="T67" fmla="*/ 35 h 61"/>
                <a:gd name="T68" fmla="*/ 44 w 54"/>
                <a:gd name="T69" fmla="*/ 37 h 61"/>
                <a:gd name="T70" fmla="*/ 44 w 54"/>
                <a:gd name="T71" fmla="*/ 38 h 61"/>
                <a:gd name="T72" fmla="*/ 49 w 54"/>
                <a:gd name="T73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61">
                  <a:moveTo>
                    <a:pt x="49" y="43"/>
                  </a:moveTo>
                  <a:cubicBezTo>
                    <a:pt x="49" y="41"/>
                    <a:pt x="48" y="41"/>
                    <a:pt x="47" y="40"/>
                  </a:cubicBezTo>
                  <a:cubicBezTo>
                    <a:pt x="47" y="40"/>
                    <a:pt x="47" y="39"/>
                    <a:pt x="47" y="39"/>
                  </a:cubicBezTo>
                  <a:cubicBezTo>
                    <a:pt x="48" y="38"/>
                    <a:pt x="50" y="37"/>
                    <a:pt x="51" y="39"/>
                  </a:cubicBezTo>
                  <a:cubicBezTo>
                    <a:pt x="51" y="40"/>
                    <a:pt x="52" y="42"/>
                    <a:pt x="53" y="43"/>
                  </a:cubicBezTo>
                  <a:cubicBezTo>
                    <a:pt x="54" y="44"/>
                    <a:pt x="54" y="45"/>
                    <a:pt x="52" y="46"/>
                  </a:cubicBezTo>
                  <a:cubicBezTo>
                    <a:pt x="51" y="46"/>
                    <a:pt x="51" y="46"/>
                    <a:pt x="51" y="48"/>
                  </a:cubicBezTo>
                  <a:cubicBezTo>
                    <a:pt x="50" y="50"/>
                    <a:pt x="50" y="52"/>
                    <a:pt x="50" y="55"/>
                  </a:cubicBezTo>
                  <a:cubicBezTo>
                    <a:pt x="50" y="61"/>
                    <a:pt x="50" y="60"/>
                    <a:pt x="45" y="60"/>
                  </a:cubicBezTo>
                  <a:cubicBezTo>
                    <a:pt x="44" y="60"/>
                    <a:pt x="43" y="60"/>
                    <a:pt x="42" y="59"/>
                  </a:cubicBezTo>
                  <a:cubicBezTo>
                    <a:pt x="40" y="56"/>
                    <a:pt x="37" y="54"/>
                    <a:pt x="35" y="52"/>
                  </a:cubicBezTo>
                  <a:cubicBezTo>
                    <a:pt x="34" y="52"/>
                    <a:pt x="34" y="52"/>
                    <a:pt x="34" y="51"/>
                  </a:cubicBezTo>
                  <a:cubicBezTo>
                    <a:pt x="32" y="48"/>
                    <a:pt x="30" y="46"/>
                    <a:pt x="28" y="44"/>
                  </a:cubicBezTo>
                  <a:cubicBezTo>
                    <a:pt x="27" y="43"/>
                    <a:pt x="26" y="41"/>
                    <a:pt x="26" y="40"/>
                  </a:cubicBezTo>
                  <a:cubicBezTo>
                    <a:pt x="25" y="36"/>
                    <a:pt x="23" y="33"/>
                    <a:pt x="21" y="30"/>
                  </a:cubicBezTo>
                  <a:cubicBezTo>
                    <a:pt x="19" y="29"/>
                    <a:pt x="18" y="27"/>
                    <a:pt x="17" y="24"/>
                  </a:cubicBezTo>
                  <a:cubicBezTo>
                    <a:pt x="16" y="22"/>
                    <a:pt x="15" y="19"/>
                    <a:pt x="13" y="18"/>
                  </a:cubicBezTo>
                  <a:cubicBezTo>
                    <a:pt x="12" y="18"/>
                    <a:pt x="11" y="17"/>
                    <a:pt x="11" y="16"/>
                  </a:cubicBezTo>
                  <a:cubicBezTo>
                    <a:pt x="9" y="14"/>
                    <a:pt x="8" y="12"/>
                    <a:pt x="5" y="10"/>
                  </a:cubicBezTo>
                  <a:cubicBezTo>
                    <a:pt x="4" y="9"/>
                    <a:pt x="2" y="7"/>
                    <a:pt x="1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1"/>
                    <a:pt x="0" y="0"/>
                    <a:pt x="1" y="1"/>
                  </a:cubicBezTo>
                  <a:cubicBezTo>
                    <a:pt x="4" y="2"/>
                    <a:pt x="7" y="2"/>
                    <a:pt x="10" y="3"/>
                  </a:cubicBezTo>
                  <a:cubicBezTo>
                    <a:pt x="11" y="3"/>
                    <a:pt x="12" y="4"/>
                    <a:pt x="13" y="5"/>
                  </a:cubicBezTo>
                  <a:cubicBezTo>
                    <a:pt x="14" y="8"/>
                    <a:pt x="17" y="10"/>
                    <a:pt x="19" y="12"/>
                  </a:cubicBezTo>
                  <a:cubicBezTo>
                    <a:pt x="20" y="12"/>
                    <a:pt x="21" y="13"/>
                    <a:pt x="22" y="14"/>
                  </a:cubicBezTo>
                  <a:cubicBezTo>
                    <a:pt x="24" y="17"/>
                    <a:pt x="26" y="18"/>
                    <a:pt x="28" y="19"/>
                  </a:cubicBezTo>
                  <a:cubicBezTo>
                    <a:pt x="29" y="19"/>
                    <a:pt x="30" y="19"/>
                    <a:pt x="31" y="21"/>
                  </a:cubicBezTo>
                  <a:cubicBezTo>
                    <a:pt x="31" y="21"/>
                    <a:pt x="32" y="21"/>
                    <a:pt x="32" y="22"/>
                  </a:cubicBezTo>
                  <a:cubicBezTo>
                    <a:pt x="34" y="23"/>
                    <a:pt x="36" y="24"/>
                    <a:pt x="37" y="26"/>
                  </a:cubicBezTo>
                  <a:cubicBezTo>
                    <a:pt x="37" y="27"/>
                    <a:pt x="37" y="27"/>
                    <a:pt x="38" y="27"/>
                  </a:cubicBezTo>
                  <a:cubicBezTo>
                    <a:pt x="39" y="28"/>
                    <a:pt x="40" y="29"/>
                    <a:pt x="40" y="30"/>
                  </a:cubicBezTo>
                  <a:cubicBezTo>
                    <a:pt x="40" y="31"/>
                    <a:pt x="39" y="31"/>
                    <a:pt x="39" y="31"/>
                  </a:cubicBezTo>
                  <a:cubicBezTo>
                    <a:pt x="39" y="34"/>
                    <a:pt x="39" y="35"/>
                    <a:pt x="42" y="35"/>
                  </a:cubicBezTo>
                  <a:cubicBezTo>
                    <a:pt x="43" y="36"/>
                    <a:pt x="43" y="36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5" y="41"/>
                    <a:pt x="47" y="43"/>
                    <a:pt x="49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2317750" y="2659063"/>
              <a:ext cx="142875" cy="177800"/>
            </a:xfrm>
            <a:custGeom>
              <a:avLst/>
              <a:gdLst>
                <a:gd name="T0" fmla="*/ 25 w 34"/>
                <a:gd name="T1" fmla="*/ 8 h 42"/>
                <a:gd name="T2" fmla="*/ 26 w 34"/>
                <a:gd name="T3" fmla="*/ 6 h 42"/>
                <a:gd name="T4" fmla="*/ 30 w 34"/>
                <a:gd name="T5" fmla="*/ 4 h 42"/>
                <a:gd name="T6" fmla="*/ 32 w 34"/>
                <a:gd name="T7" fmla="*/ 7 h 42"/>
                <a:gd name="T8" fmla="*/ 34 w 34"/>
                <a:gd name="T9" fmla="*/ 16 h 42"/>
                <a:gd name="T10" fmla="*/ 34 w 34"/>
                <a:gd name="T11" fmla="*/ 17 h 42"/>
                <a:gd name="T12" fmla="*/ 33 w 34"/>
                <a:gd name="T13" fmla="*/ 24 h 42"/>
                <a:gd name="T14" fmla="*/ 30 w 34"/>
                <a:gd name="T15" fmla="*/ 28 h 42"/>
                <a:gd name="T16" fmla="*/ 30 w 34"/>
                <a:gd name="T17" fmla="*/ 29 h 42"/>
                <a:gd name="T18" fmla="*/ 31 w 34"/>
                <a:gd name="T19" fmla="*/ 30 h 42"/>
                <a:gd name="T20" fmla="*/ 32 w 34"/>
                <a:gd name="T21" fmla="*/ 33 h 42"/>
                <a:gd name="T22" fmla="*/ 26 w 34"/>
                <a:gd name="T23" fmla="*/ 41 h 42"/>
                <a:gd name="T24" fmla="*/ 23 w 34"/>
                <a:gd name="T25" fmla="*/ 40 h 42"/>
                <a:gd name="T26" fmla="*/ 15 w 34"/>
                <a:gd name="T27" fmla="*/ 35 h 42"/>
                <a:gd name="T28" fmla="*/ 14 w 34"/>
                <a:gd name="T29" fmla="*/ 34 h 42"/>
                <a:gd name="T30" fmla="*/ 11 w 34"/>
                <a:gd name="T31" fmla="*/ 34 h 42"/>
                <a:gd name="T32" fmla="*/ 9 w 34"/>
                <a:gd name="T33" fmla="*/ 33 h 42"/>
                <a:gd name="T34" fmla="*/ 6 w 34"/>
                <a:gd name="T35" fmla="*/ 25 h 42"/>
                <a:gd name="T36" fmla="*/ 3 w 34"/>
                <a:gd name="T37" fmla="*/ 21 h 42"/>
                <a:gd name="T38" fmla="*/ 1 w 34"/>
                <a:gd name="T39" fmla="*/ 21 h 42"/>
                <a:gd name="T40" fmla="*/ 1 w 34"/>
                <a:gd name="T41" fmla="*/ 19 h 42"/>
                <a:gd name="T42" fmla="*/ 6 w 34"/>
                <a:gd name="T43" fmla="*/ 12 h 42"/>
                <a:gd name="T44" fmla="*/ 6 w 34"/>
                <a:gd name="T45" fmla="*/ 10 h 42"/>
                <a:gd name="T46" fmla="*/ 8 w 34"/>
                <a:gd name="T47" fmla="*/ 5 h 42"/>
                <a:gd name="T48" fmla="*/ 15 w 34"/>
                <a:gd name="T49" fmla="*/ 2 h 42"/>
                <a:gd name="T50" fmla="*/ 19 w 34"/>
                <a:gd name="T51" fmla="*/ 1 h 42"/>
                <a:gd name="T52" fmla="*/ 25 w 34"/>
                <a:gd name="T53" fmla="*/ 4 h 42"/>
                <a:gd name="T54" fmla="*/ 25 w 34"/>
                <a:gd name="T5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42">
                  <a:moveTo>
                    <a:pt x="25" y="8"/>
                  </a:moveTo>
                  <a:cubicBezTo>
                    <a:pt x="26" y="7"/>
                    <a:pt x="26" y="6"/>
                    <a:pt x="26" y="6"/>
                  </a:cubicBezTo>
                  <a:cubicBezTo>
                    <a:pt x="27" y="4"/>
                    <a:pt x="28" y="3"/>
                    <a:pt x="30" y="4"/>
                  </a:cubicBezTo>
                  <a:cubicBezTo>
                    <a:pt x="30" y="5"/>
                    <a:pt x="31" y="6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16"/>
                    <a:pt x="34" y="17"/>
                    <a:pt x="34" y="17"/>
                  </a:cubicBezTo>
                  <a:cubicBezTo>
                    <a:pt x="33" y="19"/>
                    <a:pt x="32" y="22"/>
                    <a:pt x="33" y="24"/>
                  </a:cubicBezTo>
                  <a:cubicBezTo>
                    <a:pt x="33" y="26"/>
                    <a:pt x="32" y="28"/>
                    <a:pt x="30" y="28"/>
                  </a:cubicBezTo>
                  <a:cubicBezTo>
                    <a:pt x="30" y="28"/>
                    <a:pt x="30" y="28"/>
                    <a:pt x="30" y="29"/>
                  </a:cubicBezTo>
                  <a:cubicBezTo>
                    <a:pt x="30" y="29"/>
                    <a:pt x="31" y="30"/>
                    <a:pt x="31" y="30"/>
                  </a:cubicBezTo>
                  <a:cubicBezTo>
                    <a:pt x="31" y="31"/>
                    <a:pt x="32" y="32"/>
                    <a:pt x="32" y="33"/>
                  </a:cubicBezTo>
                  <a:cubicBezTo>
                    <a:pt x="34" y="38"/>
                    <a:pt x="30" y="42"/>
                    <a:pt x="26" y="41"/>
                  </a:cubicBezTo>
                  <a:cubicBezTo>
                    <a:pt x="25" y="41"/>
                    <a:pt x="24" y="41"/>
                    <a:pt x="23" y="40"/>
                  </a:cubicBezTo>
                  <a:cubicBezTo>
                    <a:pt x="20" y="38"/>
                    <a:pt x="17" y="37"/>
                    <a:pt x="15" y="35"/>
                  </a:cubicBezTo>
                  <a:cubicBezTo>
                    <a:pt x="14" y="35"/>
                    <a:pt x="14" y="35"/>
                    <a:pt x="14" y="34"/>
                  </a:cubicBezTo>
                  <a:cubicBezTo>
                    <a:pt x="13" y="33"/>
                    <a:pt x="12" y="33"/>
                    <a:pt x="11" y="34"/>
                  </a:cubicBezTo>
                  <a:cubicBezTo>
                    <a:pt x="11" y="34"/>
                    <a:pt x="10" y="34"/>
                    <a:pt x="9" y="33"/>
                  </a:cubicBezTo>
                  <a:cubicBezTo>
                    <a:pt x="8" y="31"/>
                    <a:pt x="6" y="29"/>
                    <a:pt x="6" y="25"/>
                  </a:cubicBezTo>
                  <a:cubicBezTo>
                    <a:pt x="6" y="23"/>
                    <a:pt x="5" y="22"/>
                    <a:pt x="3" y="21"/>
                  </a:cubicBezTo>
                  <a:cubicBezTo>
                    <a:pt x="2" y="21"/>
                    <a:pt x="2" y="21"/>
                    <a:pt x="1" y="21"/>
                  </a:cubicBezTo>
                  <a:cubicBezTo>
                    <a:pt x="1" y="21"/>
                    <a:pt x="0" y="19"/>
                    <a:pt x="1" y="19"/>
                  </a:cubicBezTo>
                  <a:cubicBezTo>
                    <a:pt x="3" y="17"/>
                    <a:pt x="4" y="14"/>
                    <a:pt x="6" y="12"/>
                  </a:cubicBezTo>
                  <a:cubicBezTo>
                    <a:pt x="6" y="12"/>
                    <a:pt x="7" y="11"/>
                    <a:pt x="6" y="10"/>
                  </a:cubicBezTo>
                  <a:cubicBezTo>
                    <a:pt x="6" y="8"/>
                    <a:pt x="7" y="7"/>
                    <a:pt x="8" y="5"/>
                  </a:cubicBezTo>
                  <a:cubicBezTo>
                    <a:pt x="10" y="4"/>
                    <a:pt x="12" y="2"/>
                    <a:pt x="15" y="2"/>
                  </a:cubicBezTo>
                  <a:cubicBezTo>
                    <a:pt x="17" y="3"/>
                    <a:pt x="18" y="2"/>
                    <a:pt x="19" y="1"/>
                  </a:cubicBezTo>
                  <a:cubicBezTo>
                    <a:pt x="22" y="0"/>
                    <a:pt x="24" y="1"/>
                    <a:pt x="25" y="4"/>
                  </a:cubicBezTo>
                  <a:cubicBezTo>
                    <a:pt x="25" y="5"/>
                    <a:pt x="25" y="6"/>
                    <a:pt x="25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3076575" y="5795963"/>
              <a:ext cx="212725" cy="195263"/>
            </a:xfrm>
            <a:custGeom>
              <a:avLst/>
              <a:gdLst>
                <a:gd name="T0" fmla="*/ 13 w 50"/>
                <a:gd name="T1" fmla="*/ 10 h 46"/>
                <a:gd name="T2" fmla="*/ 10 w 50"/>
                <a:gd name="T3" fmla="*/ 10 h 46"/>
                <a:gd name="T4" fmla="*/ 5 w 50"/>
                <a:gd name="T5" fmla="*/ 8 h 46"/>
                <a:gd name="T6" fmla="*/ 3 w 50"/>
                <a:gd name="T7" fmla="*/ 6 h 46"/>
                <a:gd name="T8" fmla="*/ 0 w 50"/>
                <a:gd name="T9" fmla="*/ 5 h 46"/>
                <a:gd name="T10" fmla="*/ 1 w 50"/>
                <a:gd name="T11" fmla="*/ 3 h 46"/>
                <a:gd name="T12" fmla="*/ 6 w 50"/>
                <a:gd name="T13" fmla="*/ 0 h 46"/>
                <a:gd name="T14" fmla="*/ 9 w 50"/>
                <a:gd name="T15" fmla="*/ 0 h 46"/>
                <a:gd name="T16" fmla="*/ 15 w 50"/>
                <a:gd name="T17" fmla="*/ 3 h 46"/>
                <a:gd name="T18" fmla="*/ 16 w 50"/>
                <a:gd name="T19" fmla="*/ 5 h 46"/>
                <a:gd name="T20" fmla="*/ 16 w 50"/>
                <a:gd name="T21" fmla="*/ 8 h 46"/>
                <a:gd name="T22" fmla="*/ 17 w 50"/>
                <a:gd name="T23" fmla="*/ 10 h 46"/>
                <a:gd name="T24" fmla="*/ 20 w 50"/>
                <a:gd name="T25" fmla="*/ 14 h 46"/>
                <a:gd name="T26" fmla="*/ 23 w 50"/>
                <a:gd name="T27" fmla="*/ 14 h 46"/>
                <a:gd name="T28" fmla="*/ 25 w 50"/>
                <a:gd name="T29" fmla="*/ 12 h 46"/>
                <a:gd name="T30" fmla="*/ 29 w 50"/>
                <a:gd name="T31" fmla="*/ 9 h 46"/>
                <a:gd name="T32" fmla="*/ 30 w 50"/>
                <a:gd name="T33" fmla="*/ 8 h 46"/>
                <a:gd name="T34" fmla="*/ 36 w 50"/>
                <a:gd name="T35" fmla="*/ 7 h 46"/>
                <a:gd name="T36" fmla="*/ 39 w 50"/>
                <a:gd name="T37" fmla="*/ 8 h 46"/>
                <a:gd name="T38" fmla="*/ 46 w 50"/>
                <a:gd name="T39" fmla="*/ 10 h 46"/>
                <a:gd name="T40" fmla="*/ 47 w 50"/>
                <a:gd name="T41" fmla="*/ 11 h 46"/>
                <a:gd name="T42" fmla="*/ 49 w 50"/>
                <a:gd name="T43" fmla="*/ 13 h 46"/>
                <a:gd name="T44" fmla="*/ 49 w 50"/>
                <a:gd name="T45" fmla="*/ 14 h 46"/>
                <a:gd name="T46" fmla="*/ 49 w 50"/>
                <a:gd name="T47" fmla="*/ 39 h 46"/>
                <a:gd name="T48" fmla="*/ 50 w 50"/>
                <a:gd name="T49" fmla="*/ 44 h 46"/>
                <a:gd name="T50" fmla="*/ 49 w 50"/>
                <a:gd name="T51" fmla="*/ 45 h 46"/>
                <a:gd name="T52" fmla="*/ 48 w 50"/>
                <a:gd name="T53" fmla="*/ 45 h 46"/>
                <a:gd name="T54" fmla="*/ 45 w 50"/>
                <a:gd name="T55" fmla="*/ 42 h 46"/>
                <a:gd name="T56" fmla="*/ 42 w 50"/>
                <a:gd name="T57" fmla="*/ 41 h 46"/>
                <a:gd name="T58" fmla="*/ 37 w 50"/>
                <a:gd name="T59" fmla="*/ 42 h 46"/>
                <a:gd name="T60" fmla="*/ 35 w 50"/>
                <a:gd name="T61" fmla="*/ 42 h 46"/>
                <a:gd name="T62" fmla="*/ 34 w 50"/>
                <a:gd name="T63" fmla="*/ 40 h 46"/>
                <a:gd name="T64" fmla="*/ 36 w 50"/>
                <a:gd name="T65" fmla="*/ 37 h 46"/>
                <a:gd name="T66" fmla="*/ 37 w 50"/>
                <a:gd name="T67" fmla="*/ 34 h 46"/>
                <a:gd name="T68" fmla="*/ 30 w 50"/>
                <a:gd name="T69" fmla="*/ 24 h 46"/>
                <a:gd name="T70" fmla="*/ 21 w 50"/>
                <a:gd name="T71" fmla="*/ 21 h 46"/>
                <a:gd name="T72" fmla="*/ 15 w 50"/>
                <a:gd name="T73" fmla="*/ 18 h 46"/>
                <a:gd name="T74" fmla="*/ 13 w 50"/>
                <a:gd name="T75" fmla="*/ 19 h 46"/>
                <a:gd name="T76" fmla="*/ 12 w 50"/>
                <a:gd name="T77" fmla="*/ 19 h 46"/>
                <a:gd name="T78" fmla="*/ 10 w 50"/>
                <a:gd name="T79" fmla="*/ 19 h 46"/>
                <a:gd name="T80" fmla="*/ 7 w 50"/>
                <a:gd name="T81" fmla="*/ 14 h 46"/>
                <a:gd name="T82" fmla="*/ 7 w 50"/>
                <a:gd name="T83" fmla="*/ 12 h 46"/>
                <a:gd name="T84" fmla="*/ 12 w 50"/>
                <a:gd name="T85" fmla="*/ 11 h 46"/>
                <a:gd name="T86" fmla="*/ 13 w 50"/>
                <a:gd name="T87" fmla="*/ 1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" h="46">
                  <a:moveTo>
                    <a:pt x="13" y="10"/>
                  </a:moveTo>
                  <a:cubicBezTo>
                    <a:pt x="12" y="10"/>
                    <a:pt x="11" y="10"/>
                    <a:pt x="10" y="10"/>
                  </a:cubicBezTo>
                  <a:cubicBezTo>
                    <a:pt x="8" y="10"/>
                    <a:pt x="6" y="10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2" y="6"/>
                    <a:pt x="1" y="6"/>
                    <a:pt x="0" y="5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2" y="2"/>
                    <a:pt x="4" y="1"/>
                    <a:pt x="6" y="0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11" y="0"/>
                    <a:pt x="13" y="1"/>
                    <a:pt x="15" y="3"/>
                  </a:cubicBezTo>
                  <a:cubicBezTo>
                    <a:pt x="16" y="3"/>
                    <a:pt x="16" y="4"/>
                    <a:pt x="16" y="5"/>
                  </a:cubicBezTo>
                  <a:cubicBezTo>
                    <a:pt x="16" y="6"/>
                    <a:pt x="16" y="7"/>
                    <a:pt x="16" y="8"/>
                  </a:cubicBezTo>
                  <a:cubicBezTo>
                    <a:pt x="16" y="9"/>
                    <a:pt x="16" y="10"/>
                    <a:pt x="17" y="10"/>
                  </a:cubicBezTo>
                  <a:cubicBezTo>
                    <a:pt x="18" y="11"/>
                    <a:pt x="19" y="13"/>
                    <a:pt x="20" y="14"/>
                  </a:cubicBezTo>
                  <a:cubicBezTo>
                    <a:pt x="21" y="15"/>
                    <a:pt x="22" y="15"/>
                    <a:pt x="23" y="14"/>
                  </a:cubicBezTo>
                  <a:cubicBezTo>
                    <a:pt x="24" y="14"/>
                    <a:pt x="24" y="13"/>
                    <a:pt x="25" y="12"/>
                  </a:cubicBezTo>
                  <a:cubicBezTo>
                    <a:pt x="26" y="11"/>
                    <a:pt x="27" y="9"/>
                    <a:pt x="29" y="9"/>
                  </a:cubicBezTo>
                  <a:cubicBezTo>
                    <a:pt x="29" y="9"/>
                    <a:pt x="30" y="8"/>
                    <a:pt x="30" y="8"/>
                  </a:cubicBezTo>
                  <a:cubicBezTo>
                    <a:pt x="32" y="5"/>
                    <a:pt x="34" y="5"/>
                    <a:pt x="36" y="7"/>
                  </a:cubicBezTo>
                  <a:cubicBezTo>
                    <a:pt x="37" y="7"/>
                    <a:pt x="38" y="7"/>
                    <a:pt x="39" y="8"/>
                  </a:cubicBezTo>
                  <a:cubicBezTo>
                    <a:pt x="41" y="9"/>
                    <a:pt x="43" y="10"/>
                    <a:pt x="46" y="10"/>
                  </a:cubicBezTo>
                  <a:cubicBezTo>
                    <a:pt x="46" y="10"/>
                    <a:pt x="47" y="10"/>
                    <a:pt x="47" y="11"/>
                  </a:cubicBezTo>
                  <a:cubicBezTo>
                    <a:pt x="48" y="11"/>
                    <a:pt x="49" y="12"/>
                    <a:pt x="49" y="13"/>
                  </a:cubicBezTo>
                  <a:cubicBezTo>
                    <a:pt x="49" y="13"/>
                    <a:pt x="49" y="14"/>
                    <a:pt x="49" y="14"/>
                  </a:cubicBezTo>
                  <a:cubicBezTo>
                    <a:pt x="49" y="23"/>
                    <a:pt x="49" y="31"/>
                    <a:pt x="49" y="39"/>
                  </a:cubicBezTo>
                  <a:cubicBezTo>
                    <a:pt x="49" y="40"/>
                    <a:pt x="50" y="42"/>
                    <a:pt x="50" y="44"/>
                  </a:cubicBezTo>
                  <a:cubicBezTo>
                    <a:pt x="50" y="44"/>
                    <a:pt x="50" y="45"/>
                    <a:pt x="49" y="45"/>
                  </a:cubicBezTo>
                  <a:cubicBezTo>
                    <a:pt x="48" y="46"/>
                    <a:pt x="48" y="45"/>
                    <a:pt x="48" y="45"/>
                  </a:cubicBezTo>
                  <a:cubicBezTo>
                    <a:pt x="47" y="44"/>
                    <a:pt x="46" y="43"/>
                    <a:pt x="45" y="42"/>
                  </a:cubicBezTo>
                  <a:cubicBezTo>
                    <a:pt x="44" y="41"/>
                    <a:pt x="43" y="41"/>
                    <a:pt x="42" y="41"/>
                  </a:cubicBezTo>
                  <a:cubicBezTo>
                    <a:pt x="40" y="42"/>
                    <a:pt x="38" y="42"/>
                    <a:pt x="37" y="42"/>
                  </a:cubicBezTo>
                  <a:cubicBezTo>
                    <a:pt x="36" y="42"/>
                    <a:pt x="35" y="42"/>
                    <a:pt x="35" y="42"/>
                  </a:cubicBezTo>
                  <a:cubicBezTo>
                    <a:pt x="34" y="42"/>
                    <a:pt x="33" y="41"/>
                    <a:pt x="34" y="40"/>
                  </a:cubicBezTo>
                  <a:cubicBezTo>
                    <a:pt x="34" y="39"/>
                    <a:pt x="35" y="37"/>
                    <a:pt x="36" y="37"/>
                  </a:cubicBezTo>
                  <a:cubicBezTo>
                    <a:pt x="37" y="36"/>
                    <a:pt x="37" y="35"/>
                    <a:pt x="37" y="34"/>
                  </a:cubicBezTo>
                  <a:cubicBezTo>
                    <a:pt x="36" y="29"/>
                    <a:pt x="34" y="26"/>
                    <a:pt x="30" y="24"/>
                  </a:cubicBezTo>
                  <a:cubicBezTo>
                    <a:pt x="27" y="23"/>
                    <a:pt x="24" y="22"/>
                    <a:pt x="21" y="21"/>
                  </a:cubicBezTo>
                  <a:cubicBezTo>
                    <a:pt x="19" y="21"/>
                    <a:pt x="17" y="19"/>
                    <a:pt x="15" y="18"/>
                  </a:cubicBezTo>
                  <a:cubicBezTo>
                    <a:pt x="14" y="18"/>
                    <a:pt x="14" y="18"/>
                    <a:pt x="13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1" y="20"/>
                    <a:pt x="10" y="19"/>
                    <a:pt x="10" y="19"/>
                  </a:cubicBezTo>
                  <a:cubicBezTo>
                    <a:pt x="9" y="17"/>
                    <a:pt x="8" y="15"/>
                    <a:pt x="7" y="14"/>
                  </a:cubicBezTo>
                  <a:cubicBezTo>
                    <a:pt x="6" y="13"/>
                    <a:pt x="6" y="12"/>
                    <a:pt x="7" y="12"/>
                  </a:cubicBezTo>
                  <a:cubicBezTo>
                    <a:pt x="9" y="12"/>
                    <a:pt x="10" y="11"/>
                    <a:pt x="12" y="11"/>
                  </a:cubicBezTo>
                  <a:cubicBezTo>
                    <a:pt x="13" y="11"/>
                    <a:pt x="13" y="11"/>
                    <a:pt x="13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84" name="Freeform 10"/>
            <p:cNvSpPr>
              <a:spLocks noEditPoints="1"/>
            </p:cNvSpPr>
            <p:nvPr/>
          </p:nvSpPr>
          <p:spPr bwMode="auto">
            <a:xfrm>
              <a:off x="3195638" y="3095625"/>
              <a:ext cx="174625" cy="136525"/>
            </a:xfrm>
            <a:custGeom>
              <a:avLst/>
              <a:gdLst>
                <a:gd name="T0" fmla="*/ 14 w 41"/>
                <a:gd name="T1" fmla="*/ 28 h 32"/>
                <a:gd name="T2" fmla="*/ 13 w 41"/>
                <a:gd name="T3" fmla="*/ 29 h 32"/>
                <a:gd name="T4" fmla="*/ 11 w 41"/>
                <a:gd name="T5" fmla="*/ 32 h 32"/>
                <a:gd name="T6" fmla="*/ 5 w 41"/>
                <a:gd name="T7" fmla="*/ 28 h 32"/>
                <a:gd name="T8" fmla="*/ 2 w 41"/>
                <a:gd name="T9" fmla="*/ 25 h 32"/>
                <a:gd name="T10" fmla="*/ 0 w 41"/>
                <a:gd name="T11" fmla="*/ 20 h 32"/>
                <a:gd name="T12" fmla="*/ 0 w 41"/>
                <a:gd name="T13" fmla="*/ 19 h 32"/>
                <a:gd name="T14" fmla="*/ 1 w 41"/>
                <a:gd name="T15" fmla="*/ 15 h 32"/>
                <a:gd name="T16" fmla="*/ 2 w 41"/>
                <a:gd name="T17" fmla="*/ 10 h 32"/>
                <a:gd name="T18" fmla="*/ 2 w 41"/>
                <a:gd name="T19" fmla="*/ 7 h 32"/>
                <a:gd name="T20" fmla="*/ 3 w 41"/>
                <a:gd name="T21" fmla="*/ 5 h 32"/>
                <a:gd name="T22" fmla="*/ 7 w 41"/>
                <a:gd name="T23" fmla="*/ 1 h 32"/>
                <a:gd name="T24" fmla="*/ 8 w 41"/>
                <a:gd name="T25" fmla="*/ 1 h 32"/>
                <a:gd name="T26" fmla="*/ 10 w 41"/>
                <a:gd name="T27" fmla="*/ 1 h 32"/>
                <a:gd name="T28" fmla="*/ 17 w 41"/>
                <a:gd name="T29" fmla="*/ 9 h 32"/>
                <a:gd name="T30" fmla="*/ 17 w 41"/>
                <a:gd name="T31" fmla="*/ 11 h 32"/>
                <a:gd name="T32" fmla="*/ 18 w 41"/>
                <a:gd name="T33" fmla="*/ 12 h 32"/>
                <a:gd name="T34" fmla="*/ 19 w 41"/>
                <a:gd name="T35" fmla="*/ 11 h 32"/>
                <a:gd name="T36" fmla="*/ 19 w 41"/>
                <a:gd name="T37" fmla="*/ 7 h 32"/>
                <a:gd name="T38" fmla="*/ 22 w 41"/>
                <a:gd name="T39" fmla="*/ 3 h 32"/>
                <a:gd name="T40" fmla="*/ 24 w 41"/>
                <a:gd name="T41" fmla="*/ 3 h 32"/>
                <a:gd name="T42" fmla="*/ 26 w 41"/>
                <a:gd name="T43" fmla="*/ 6 h 32"/>
                <a:gd name="T44" fmla="*/ 30 w 41"/>
                <a:gd name="T45" fmla="*/ 7 h 32"/>
                <a:gd name="T46" fmla="*/ 35 w 41"/>
                <a:gd name="T47" fmla="*/ 9 h 32"/>
                <a:gd name="T48" fmla="*/ 38 w 41"/>
                <a:gd name="T49" fmla="*/ 12 h 32"/>
                <a:gd name="T50" fmla="*/ 40 w 41"/>
                <a:gd name="T51" fmla="*/ 14 h 32"/>
                <a:gd name="T52" fmla="*/ 40 w 41"/>
                <a:gd name="T53" fmla="*/ 16 h 32"/>
                <a:gd name="T54" fmla="*/ 38 w 41"/>
                <a:gd name="T55" fmla="*/ 20 h 32"/>
                <a:gd name="T56" fmla="*/ 36 w 41"/>
                <a:gd name="T57" fmla="*/ 24 h 32"/>
                <a:gd name="T58" fmla="*/ 32 w 41"/>
                <a:gd name="T59" fmla="*/ 25 h 32"/>
                <a:gd name="T60" fmla="*/ 31 w 41"/>
                <a:gd name="T61" fmla="*/ 26 h 32"/>
                <a:gd name="T62" fmla="*/ 30 w 41"/>
                <a:gd name="T63" fmla="*/ 28 h 32"/>
                <a:gd name="T64" fmla="*/ 26 w 41"/>
                <a:gd name="T65" fmla="*/ 28 h 32"/>
                <a:gd name="T66" fmla="*/ 25 w 41"/>
                <a:gd name="T67" fmla="*/ 28 h 32"/>
                <a:gd name="T68" fmla="*/ 20 w 41"/>
                <a:gd name="T69" fmla="*/ 27 h 32"/>
                <a:gd name="T70" fmla="*/ 18 w 41"/>
                <a:gd name="T71" fmla="*/ 29 h 32"/>
                <a:gd name="T72" fmla="*/ 14 w 41"/>
                <a:gd name="T73" fmla="*/ 28 h 32"/>
                <a:gd name="T74" fmla="*/ 25 w 41"/>
                <a:gd name="T75" fmla="*/ 7 h 32"/>
                <a:gd name="T76" fmla="*/ 25 w 41"/>
                <a:gd name="T77" fmla="*/ 8 h 32"/>
                <a:gd name="T78" fmla="*/ 26 w 41"/>
                <a:gd name="T79" fmla="*/ 10 h 32"/>
                <a:gd name="T80" fmla="*/ 27 w 41"/>
                <a:gd name="T81" fmla="*/ 10 h 32"/>
                <a:gd name="T82" fmla="*/ 27 w 41"/>
                <a:gd name="T83" fmla="*/ 10 h 32"/>
                <a:gd name="T84" fmla="*/ 25 w 41"/>
                <a:gd name="T85" fmla="*/ 7 h 32"/>
                <a:gd name="T86" fmla="*/ 26 w 41"/>
                <a:gd name="T87" fmla="*/ 18 h 32"/>
                <a:gd name="T88" fmla="*/ 26 w 41"/>
                <a:gd name="T89" fmla="*/ 21 h 32"/>
                <a:gd name="T90" fmla="*/ 27 w 41"/>
                <a:gd name="T91" fmla="*/ 21 h 32"/>
                <a:gd name="T92" fmla="*/ 27 w 41"/>
                <a:gd name="T93" fmla="*/ 21 h 32"/>
                <a:gd name="T94" fmla="*/ 26 w 41"/>
                <a:gd name="T95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" h="32">
                  <a:moveTo>
                    <a:pt x="14" y="28"/>
                  </a:moveTo>
                  <a:cubicBezTo>
                    <a:pt x="14" y="28"/>
                    <a:pt x="13" y="28"/>
                    <a:pt x="13" y="29"/>
                  </a:cubicBezTo>
                  <a:cubicBezTo>
                    <a:pt x="13" y="30"/>
                    <a:pt x="13" y="32"/>
                    <a:pt x="11" y="32"/>
                  </a:cubicBezTo>
                  <a:cubicBezTo>
                    <a:pt x="9" y="32"/>
                    <a:pt x="6" y="31"/>
                    <a:pt x="5" y="28"/>
                  </a:cubicBezTo>
                  <a:cubicBezTo>
                    <a:pt x="5" y="27"/>
                    <a:pt x="4" y="25"/>
                    <a:pt x="2" y="25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cubicBezTo>
                    <a:pt x="1" y="18"/>
                    <a:pt x="1" y="16"/>
                    <a:pt x="1" y="15"/>
                  </a:cubicBezTo>
                  <a:cubicBezTo>
                    <a:pt x="0" y="13"/>
                    <a:pt x="1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2" y="7"/>
                    <a:pt x="2" y="6"/>
                    <a:pt x="3" y="5"/>
                  </a:cubicBezTo>
                  <a:cubicBezTo>
                    <a:pt x="4" y="4"/>
                    <a:pt x="6" y="3"/>
                    <a:pt x="7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2" y="4"/>
                    <a:pt x="14" y="6"/>
                    <a:pt x="17" y="9"/>
                  </a:cubicBezTo>
                  <a:cubicBezTo>
                    <a:pt x="17" y="9"/>
                    <a:pt x="17" y="10"/>
                    <a:pt x="17" y="11"/>
                  </a:cubicBezTo>
                  <a:cubicBezTo>
                    <a:pt x="17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19" y="10"/>
                    <a:pt x="19" y="8"/>
                    <a:pt x="19" y="7"/>
                  </a:cubicBezTo>
                  <a:cubicBezTo>
                    <a:pt x="19" y="4"/>
                    <a:pt x="19" y="3"/>
                    <a:pt x="22" y="3"/>
                  </a:cubicBezTo>
                  <a:cubicBezTo>
                    <a:pt x="23" y="2"/>
                    <a:pt x="23" y="3"/>
                    <a:pt x="24" y="3"/>
                  </a:cubicBezTo>
                  <a:cubicBezTo>
                    <a:pt x="25" y="4"/>
                    <a:pt x="25" y="5"/>
                    <a:pt x="26" y="6"/>
                  </a:cubicBezTo>
                  <a:cubicBezTo>
                    <a:pt x="27" y="7"/>
                    <a:pt x="28" y="8"/>
                    <a:pt x="30" y="7"/>
                  </a:cubicBezTo>
                  <a:cubicBezTo>
                    <a:pt x="32" y="7"/>
                    <a:pt x="33" y="7"/>
                    <a:pt x="35" y="9"/>
                  </a:cubicBezTo>
                  <a:cubicBezTo>
                    <a:pt x="36" y="10"/>
                    <a:pt x="37" y="11"/>
                    <a:pt x="38" y="12"/>
                  </a:cubicBezTo>
                  <a:cubicBezTo>
                    <a:pt x="39" y="13"/>
                    <a:pt x="40" y="13"/>
                    <a:pt x="40" y="14"/>
                  </a:cubicBezTo>
                  <a:cubicBezTo>
                    <a:pt x="41" y="14"/>
                    <a:pt x="41" y="15"/>
                    <a:pt x="40" y="16"/>
                  </a:cubicBezTo>
                  <a:cubicBezTo>
                    <a:pt x="38" y="17"/>
                    <a:pt x="38" y="18"/>
                    <a:pt x="38" y="20"/>
                  </a:cubicBezTo>
                  <a:cubicBezTo>
                    <a:pt x="38" y="22"/>
                    <a:pt x="37" y="23"/>
                    <a:pt x="36" y="24"/>
                  </a:cubicBezTo>
                  <a:cubicBezTo>
                    <a:pt x="35" y="25"/>
                    <a:pt x="33" y="25"/>
                    <a:pt x="32" y="25"/>
                  </a:cubicBezTo>
                  <a:cubicBezTo>
                    <a:pt x="31" y="24"/>
                    <a:pt x="31" y="25"/>
                    <a:pt x="31" y="26"/>
                  </a:cubicBezTo>
                  <a:cubicBezTo>
                    <a:pt x="31" y="27"/>
                    <a:pt x="30" y="28"/>
                    <a:pt x="30" y="28"/>
                  </a:cubicBezTo>
                  <a:cubicBezTo>
                    <a:pt x="29" y="28"/>
                    <a:pt x="27" y="28"/>
                    <a:pt x="26" y="28"/>
                  </a:cubicBezTo>
                  <a:cubicBezTo>
                    <a:pt x="26" y="29"/>
                    <a:pt x="25" y="28"/>
                    <a:pt x="25" y="28"/>
                  </a:cubicBezTo>
                  <a:cubicBezTo>
                    <a:pt x="23" y="26"/>
                    <a:pt x="22" y="27"/>
                    <a:pt x="20" y="27"/>
                  </a:cubicBezTo>
                  <a:cubicBezTo>
                    <a:pt x="19" y="28"/>
                    <a:pt x="19" y="28"/>
                    <a:pt x="18" y="29"/>
                  </a:cubicBezTo>
                  <a:cubicBezTo>
                    <a:pt x="16" y="30"/>
                    <a:pt x="16" y="30"/>
                    <a:pt x="14" y="28"/>
                  </a:cubicBezTo>
                  <a:close/>
                  <a:moveTo>
                    <a:pt x="25" y="7"/>
                  </a:moveTo>
                  <a:cubicBezTo>
                    <a:pt x="25" y="7"/>
                    <a:pt x="25" y="8"/>
                    <a:pt x="25" y="8"/>
                  </a:cubicBezTo>
                  <a:cubicBezTo>
                    <a:pt x="25" y="9"/>
                    <a:pt x="25" y="10"/>
                    <a:pt x="26" y="10"/>
                  </a:cubicBezTo>
                  <a:cubicBezTo>
                    <a:pt x="26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9"/>
                    <a:pt x="26" y="8"/>
                    <a:pt x="25" y="7"/>
                  </a:cubicBezTo>
                  <a:close/>
                  <a:moveTo>
                    <a:pt x="26" y="18"/>
                  </a:moveTo>
                  <a:cubicBezTo>
                    <a:pt x="26" y="19"/>
                    <a:pt x="26" y="20"/>
                    <a:pt x="26" y="21"/>
                  </a:cubicBezTo>
                  <a:cubicBezTo>
                    <a:pt x="26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3081338" y="4776788"/>
              <a:ext cx="223837" cy="225425"/>
            </a:xfrm>
            <a:custGeom>
              <a:avLst/>
              <a:gdLst>
                <a:gd name="T0" fmla="*/ 17 w 53"/>
                <a:gd name="T1" fmla="*/ 48 h 53"/>
                <a:gd name="T2" fmla="*/ 17 w 53"/>
                <a:gd name="T3" fmla="*/ 48 h 53"/>
                <a:gd name="T4" fmla="*/ 18 w 53"/>
                <a:gd name="T5" fmla="*/ 46 h 53"/>
                <a:gd name="T6" fmla="*/ 16 w 53"/>
                <a:gd name="T7" fmla="*/ 45 h 53"/>
                <a:gd name="T8" fmla="*/ 12 w 53"/>
                <a:gd name="T9" fmla="*/ 47 h 53"/>
                <a:gd name="T10" fmla="*/ 6 w 53"/>
                <a:gd name="T11" fmla="*/ 49 h 53"/>
                <a:gd name="T12" fmla="*/ 4 w 53"/>
                <a:gd name="T13" fmla="*/ 50 h 53"/>
                <a:gd name="T14" fmla="*/ 0 w 53"/>
                <a:gd name="T15" fmla="*/ 50 h 53"/>
                <a:gd name="T16" fmla="*/ 0 w 53"/>
                <a:gd name="T17" fmla="*/ 49 h 53"/>
                <a:gd name="T18" fmla="*/ 1 w 53"/>
                <a:gd name="T19" fmla="*/ 47 h 53"/>
                <a:gd name="T20" fmla="*/ 8 w 53"/>
                <a:gd name="T21" fmla="*/ 41 h 53"/>
                <a:gd name="T22" fmla="*/ 11 w 53"/>
                <a:gd name="T23" fmla="*/ 39 h 53"/>
                <a:gd name="T24" fmla="*/ 17 w 53"/>
                <a:gd name="T25" fmla="*/ 38 h 53"/>
                <a:gd name="T26" fmla="*/ 21 w 53"/>
                <a:gd name="T27" fmla="*/ 39 h 53"/>
                <a:gd name="T28" fmla="*/ 24 w 53"/>
                <a:gd name="T29" fmla="*/ 37 h 53"/>
                <a:gd name="T30" fmla="*/ 26 w 53"/>
                <a:gd name="T31" fmla="*/ 33 h 53"/>
                <a:gd name="T32" fmla="*/ 27 w 53"/>
                <a:gd name="T33" fmla="*/ 29 h 53"/>
                <a:gd name="T34" fmla="*/ 28 w 53"/>
                <a:gd name="T35" fmla="*/ 27 h 53"/>
                <a:gd name="T36" fmla="*/ 29 w 53"/>
                <a:gd name="T37" fmla="*/ 27 h 53"/>
                <a:gd name="T38" fmla="*/ 30 w 53"/>
                <a:gd name="T39" fmla="*/ 28 h 53"/>
                <a:gd name="T40" fmla="*/ 29 w 53"/>
                <a:gd name="T41" fmla="*/ 29 h 53"/>
                <a:gd name="T42" fmla="*/ 29 w 53"/>
                <a:gd name="T43" fmla="*/ 30 h 53"/>
                <a:gd name="T44" fmla="*/ 31 w 53"/>
                <a:gd name="T45" fmla="*/ 30 h 53"/>
                <a:gd name="T46" fmla="*/ 37 w 53"/>
                <a:gd name="T47" fmla="*/ 25 h 53"/>
                <a:gd name="T48" fmla="*/ 42 w 53"/>
                <a:gd name="T49" fmla="*/ 15 h 53"/>
                <a:gd name="T50" fmla="*/ 42 w 53"/>
                <a:gd name="T51" fmla="*/ 12 h 53"/>
                <a:gd name="T52" fmla="*/ 44 w 53"/>
                <a:gd name="T53" fmla="*/ 4 h 53"/>
                <a:gd name="T54" fmla="*/ 46 w 53"/>
                <a:gd name="T55" fmla="*/ 3 h 53"/>
                <a:gd name="T56" fmla="*/ 47 w 53"/>
                <a:gd name="T57" fmla="*/ 1 h 53"/>
                <a:gd name="T58" fmla="*/ 47 w 53"/>
                <a:gd name="T59" fmla="*/ 0 h 53"/>
                <a:gd name="T60" fmla="*/ 49 w 53"/>
                <a:gd name="T61" fmla="*/ 0 h 53"/>
                <a:gd name="T62" fmla="*/ 50 w 53"/>
                <a:gd name="T63" fmla="*/ 2 h 53"/>
                <a:gd name="T64" fmla="*/ 51 w 53"/>
                <a:gd name="T65" fmla="*/ 8 h 53"/>
                <a:gd name="T66" fmla="*/ 52 w 53"/>
                <a:gd name="T67" fmla="*/ 10 h 53"/>
                <a:gd name="T68" fmla="*/ 52 w 53"/>
                <a:gd name="T69" fmla="*/ 17 h 53"/>
                <a:gd name="T70" fmla="*/ 48 w 53"/>
                <a:gd name="T71" fmla="*/ 22 h 53"/>
                <a:gd name="T72" fmla="*/ 48 w 53"/>
                <a:gd name="T73" fmla="*/ 25 h 53"/>
                <a:gd name="T74" fmla="*/ 47 w 53"/>
                <a:gd name="T75" fmla="*/ 33 h 53"/>
                <a:gd name="T76" fmla="*/ 46 w 53"/>
                <a:gd name="T77" fmla="*/ 36 h 53"/>
                <a:gd name="T78" fmla="*/ 45 w 53"/>
                <a:gd name="T79" fmla="*/ 42 h 53"/>
                <a:gd name="T80" fmla="*/ 42 w 53"/>
                <a:gd name="T81" fmla="*/ 42 h 53"/>
                <a:gd name="T82" fmla="*/ 39 w 53"/>
                <a:gd name="T83" fmla="*/ 43 h 53"/>
                <a:gd name="T84" fmla="*/ 38 w 53"/>
                <a:gd name="T85" fmla="*/ 45 h 53"/>
                <a:gd name="T86" fmla="*/ 34 w 53"/>
                <a:gd name="T87" fmla="*/ 45 h 53"/>
                <a:gd name="T88" fmla="*/ 30 w 53"/>
                <a:gd name="T89" fmla="*/ 45 h 53"/>
                <a:gd name="T90" fmla="*/ 28 w 53"/>
                <a:gd name="T91" fmla="*/ 45 h 53"/>
                <a:gd name="T92" fmla="*/ 28 w 53"/>
                <a:gd name="T93" fmla="*/ 47 h 53"/>
                <a:gd name="T94" fmla="*/ 27 w 53"/>
                <a:gd name="T95" fmla="*/ 48 h 53"/>
                <a:gd name="T96" fmla="*/ 25 w 53"/>
                <a:gd name="T97" fmla="*/ 51 h 53"/>
                <a:gd name="T98" fmla="*/ 20 w 53"/>
                <a:gd name="T99" fmla="*/ 51 h 53"/>
                <a:gd name="T100" fmla="*/ 20 w 53"/>
                <a:gd name="T101" fmla="*/ 49 h 53"/>
                <a:gd name="T102" fmla="*/ 17 w 53"/>
                <a:gd name="T103" fmla="*/ 4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3" h="53">
                  <a:moveTo>
                    <a:pt x="17" y="48"/>
                  </a:moveTo>
                  <a:cubicBezTo>
                    <a:pt x="17" y="48"/>
                    <a:pt x="17" y="48"/>
                    <a:pt x="17" y="48"/>
                  </a:cubicBezTo>
                  <a:cubicBezTo>
                    <a:pt x="18" y="47"/>
                    <a:pt x="18" y="46"/>
                    <a:pt x="18" y="46"/>
                  </a:cubicBezTo>
                  <a:cubicBezTo>
                    <a:pt x="17" y="45"/>
                    <a:pt x="17" y="45"/>
                    <a:pt x="16" y="45"/>
                  </a:cubicBezTo>
                  <a:cubicBezTo>
                    <a:pt x="15" y="46"/>
                    <a:pt x="13" y="46"/>
                    <a:pt x="12" y="47"/>
                  </a:cubicBezTo>
                  <a:cubicBezTo>
                    <a:pt x="10" y="47"/>
                    <a:pt x="7" y="48"/>
                    <a:pt x="6" y="49"/>
                  </a:cubicBezTo>
                  <a:cubicBezTo>
                    <a:pt x="5" y="50"/>
                    <a:pt x="5" y="50"/>
                    <a:pt x="4" y="50"/>
                  </a:cubicBezTo>
                  <a:cubicBezTo>
                    <a:pt x="3" y="50"/>
                    <a:pt x="2" y="50"/>
                    <a:pt x="0" y="50"/>
                  </a:cubicBezTo>
                  <a:cubicBezTo>
                    <a:pt x="0" y="50"/>
                    <a:pt x="0" y="50"/>
                    <a:pt x="0" y="49"/>
                  </a:cubicBezTo>
                  <a:cubicBezTo>
                    <a:pt x="0" y="48"/>
                    <a:pt x="0" y="47"/>
                    <a:pt x="1" y="47"/>
                  </a:cubicBezTo>
                  <a:cubicBezTo>
                    <a:pt x="3" y="45"/>
                    <a:pt x="5" y="43"/>
                    <a:pt x="8" y="41"/>
                  </a:cubicBezTo>
                  <a:cubicBezTo>
                    <a:pt x="8" y="40"/>
                    <a:pt x="10" y="39"/>
                    <a:pt x="11" y="39"/>
                  </a:cubicBezTo>
                  <a:cubicBezTo>
                    <a:pt x="13" y="39"/>
                    <a:pt x="15" y="39"/>
                    <a:pt x="17" y="38"/>
                  </a:cubicBezTo>
                  <a:cubicBezTo>
                    <a:pt x="18" y="38"/>
                    <a:pt x="20" y="38"/>
                    <a:pt x="21" y="39"/>
                  </a:cubicBezTo>
                  <a:cubicBezTo>
                    <a:pt x="23" y="39"/>
                    <a:pt x="23" y="39"/>
                    <a:pt x="24" y="37"/>
                  </a:cubicBezTo>
                  <a:cubicBezTo>
                    <a:pt x="24" y="35"/>
                    <a:pt x="25" y="34"/>
                    <a:pt x="26" y="33"/>
                  </a:cubicBezTo>
                  <a:cubicBezTo>
                    <a:pt x="27" y="32"/>
                    <a:pt x="27" y="30"/>
                    <a:pt x="27" y="29"/>
                  </a:cubicBezTo>
                  <a:cubicBezTo>
                    <a:pt x="28" y="28"/>
                    <a:pt x="28" y="28"/>
                    <a:pt x="28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30" y="27"/>
                    <a:pt x="30" y="28"/>
                    <a:pt x="30" y="28"/>
                  </a:cubicBezTo>
                  <a:cubicBezTo>
                    <a:pt x="30" y="28"/>
                    <a:pt x="30" y="29"/>
                    <a:pt x="29" y="29"/>
                  </a:cubicBezTo>
                  <a:cubicBezTo>
                    <a:pt x="29" y="29"/>
                    <a:pt x="29" y="30"/>
                    <a:pt x="29" y="30"/>
                  </a:cubicBezTo>
                  <a:cubicBezTo>
                    <a:pt x="30" y="31"/>
                    <a:pt x="31" y="30"/>
                    <a:pt x="31" y="30"/>
                  </a:cubicBezTo>
                  <a:cubicBezTo>
                    <a:pt x="34" y="29"/>
                    <a:pt x="35" y="27"/>
                    <a:pt x="37" y="25"/>
                  </a:cubicBezTo>
                  <a:cubicBezTo>
                    <a:pt x="40" y="22"/>
                    <a:pt x="41" y="18"/>
                    <a:pt x="42" y="15"/>
                  </a:cubicBezTo>
                  <a:cubicBezTo>
                    <a:pt x="43" y="14"/>
                    <a:pt x="43" y="13"/>
                    <a:pt x="42" y="12"/>
                  </a:cubicBezTo>
                  <a:cubicBezTo>
                    <a:pt x="42" y="9"/>
                    <a:pt x="43" y="6"/>
                    <a:pt x="44" y="4"/>
                  </a:cubicBezTo>
                  <a:cubicBezTo>
                    <a:pt x="44" y="2"/>
                    <a:pt x="44" y="2"/>
                    <a:pt x="46" y="3"/>
                  </a:cubicBezTo>
                  <a:cubicBezTo>
                    <a:pt x="47" y="3"/>
                    <a:pt x="47" y="3"/>
                    <a:pt x="47" y="1"/>
                  </a:cubicBezTo>
                  <a:cubicBezTo>
                    <a:pt x="47" y="1"/>
                    <a:pt x="47" y="1"/>
                    <a:pt x="47" y="0"/>
                  </a:cubicBezTo>
                  <a:cubicBezTo>
                    <a:pt x="48" y="0"/>
                    <a:pt x="48" y="0"/>
                    <a:pt x="49" y="0"/>
                  </a:cubicBezTo>
                  <a:cubicBezTo>
                    <a:pt x="49" y="1"/>
                    <a:pt x="50" y="1"/>
                    <a:pt x="50" y="2"/>
                  </a:cubicBezTo>
                  <a:cubicBezTo>
                    <a:pt x="50" y="4"/>
                    <a:pt x="50" y="6"/>
                    <a:pt x="51" y="8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3" y="13"/>
                    <a:pt x="53" y="15"/>
                    <a:pt x="52" y="17"/>
                  </a:cubicBezTo>
                  <a:cubicBezTo>
                    <a:pt x="51" y="19"/>
                    <a:pt x="50" y="21"/>
                    <a:pt x="48" y="22"/>
                  </a:cubicBezTo>
                  <a:cubicBezTo>
                    <a:pt x="48" y="23"/>
                    <a:pt x="48" y="24"/>
                    <a:pt x="48" y="25"/>
                  </a:cubicBezTo>
                  <a:cubicBezTo>
                    <a:pt x="49" y="28"/>
                    <a:pt x="48" y="30"/>
                    <a:pt x="47" y="33"/>
                  </a:cubicBezTo>
                  <a:cubicBezTo>
                    <a:pt x="46" y="34"/>
                    <a:pt x="46" y="35"/>
                    <a:pt x="46" y="36"/>
                  </a:cubicBezTo>
                  <a:cubicBezTo>
                    <a:pt x="47" y="38"/>
                    <a:pt x="46" y="40"/>
                    <a:pt x="45" y="42"/>
                  </a:cubicBezTo>
                  <a:cubicBezTo>
                    <a:pt x="44" y="43"/>
                    <a:pt x="43" y="43"/>
                    <a:pt x="42" y="42"/>
                  </a:cubicBezTo>
                  <a:cubicBezTo>
                    <a:pt x="40" y="42"/>
                    <a:pt x="40" y="42"/>
                    <a:pt x="39" y="43"/>
                  </a:cubicBezTo>
                  <a:cubicBezTo>
                    <a:pt x="39" y="44"/>
                    <a:pt x="38" y="45"/>
                    <a:pt x="38" y="45"/>
                  </a:cubicBezTo>
                  <a:cubicBezTo>
                    <a:pt x="36" y="43"/>
                    <a:pt x="35" y="45"/>
                    <a:pt x="34" y="45"/>
                  </a:cubicBezTo>
                  <a:cubicBezTo>
                    <a:pt x="33" y="46"/>
                    <a:pt x="31" y="46"/>
                    <a:pt x="30" y="45"/>
                  </a:cubicBezTo>
                  <a:cubicBezTo>
                    <a:pt x="29" y="45"/>
                    <a:pt x="28" y="44"/>
                    <a:pt x="28" y="45"/>
                  </a:cubicBezTo>
                  <a:cubicBezTo>
                    <a:pt x="28" y="45"/>
                    <a:pt x="28" y="46"/>
                    <a:pt x="28" y="47"/>
                  </a:cubicBezTo>
                  <a:cubicBezTo>
                    <a:pt x="28" y="47"/>
                    <a:pt x="27" y="47"/>
                    <a:pt x="27" y="48"/>
                  </a:cubicBezTo>
                  <a:cubicBezTo>
                    <a:pt x="26" y="48"/>
                    <a:pt x="25" y="50"/>
                    <a:pt x="25" y="51"/>
                  </a:cubicBezTo>
                  <a:cubicBezTo>
                    <a:pt x="23" y="53"/>
                    <a:pt x="22" y="53"/>
                    <a:pt x="20" y="51"/>
                  </a:cubicBezTo>
                  <a:cubicBezTo>
                    <a:pt x="20" y="50"/>
                    <a:pt x="20" y="50"/>
                    <a:pt x="20" y="49"/>
                  </a:cubicBezTo>
                  <a:cubicBezTo>
                    <a:pt x="19" y="48"/>
                    <a:pt x="18" y="48"/>
                    <a:pt x="17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2287588" y="2505075"/>
              <a:ext cx="134937" cy="179388"/>
            </a:xfrm>
            <a:custGeom>
              <a:avLst/>
              <a:gdLst>
                <a:gd name="T0" fmla="*/ 19 w 32"/>
                <a:gd name="T1" fmla="*/ 0 h 42"/>
                <a:gd name="T2" fmla="*/ 22 w 32"/>
                <a:gd name="T3" fmla="*/ 2 h 42"/>
                <a:gd name="T4" fmla="*/ 25 w 32"/>
                <a:gd name="T5" fmla="*/ 8 h 42"/>
                <a:gd name="T6" fmla="*/ 29 w 32"/>
                <a:gd name="T7" fmla="*/ 14 h 42"/>
                <a:gd name="T8" fmla="*/ 30 w 32"/>
                <a:gd name="T9" fmla="*/ 15 h 42"/>
                <a:gd name="T10" fmla="*/ 31 w 32"/>
                <a:gd name="T11" fmla="*/ 17 h 42"/>
                <a:gd name="T12" fmla="*/ 30 w 32"/>
                <a:gd name="T13" fmla="*/ 21 h 42"/>
                <a:gd name="T14" fmla="*/ 29 w 32"/>
                <a:gd name="T15" fmla="*/ 21 h 42"/>
                <a:gd name="T16" fmla="*/ 27 w 32"/>
                <a:gd name="T17" fmla="*/ 24 h 42"/>
                <a:gd name="T18" fmla="*/ 28 w 32"/>
                <a:gd name="T19" fmla="*/ 28 h 42"/>
                <a:gd name="T20" fmla="*/ 28 w 32"/>
                <a:gd name="T21" fmla="*/ 31 h 42"/>
                <a:gd name="T22" fmla="*/ 26 w 32"/>
                <a:gd name="T23" fmla="*/ 35 h 42"/>
                <a:gd name="T24" fmla="*/ 25 w 32"/>
                <a:gd name="T25" fmla="*/ 35 h 42"/>
                <a:gd name="T26" fmla="*/ 17 w 32"/>
                <a:gd name="T27" fmla="*/ 38 h 42"/>
                <a:gd name="T28" fmla="*/ 13 w 32"/>
                <a:gd name="T29" fmla="*/ 41 h 42"/>
                <a:gd name="T30" fmla="*/ 9 w 32"/>
                <a:gd name="T31" fmla="*/ 41 h 42"/>
                <a:gd name="T32" fmla="*/ 5 w 32"/>
                <a:gd name="T33" fmla="*/ 37 h 42"/>
                <a:gd name="T34" fmla="*/ 3 w 32"/>
                <a:gd name="T35" fmla="*/ 36 h 42"/>
                <a:gd name="T36" fmla="*/ 1 w 32"/>
                <a:gd name="T37" fmla="*/ 33 h 42"/>
                <a:gd name="T38" fmla="*/ 1 w 32"/>
                <a:gd name="T39" fmla="*/ 30 h 42"/>
                <a:gd name="T40" fmla="*/ 4 w 32"/>
                <a:gd name="T41" fmla="*/ 26 h 42"/>
                <a:gd name="T42" fmla="*/ 7 w 32"/>
                <a:gd name="T43" fmla="*/ 20 h 42"/>
                <a:gd name="T44" fmla="*/ 7 w 32"/>
                <a:gd name="T45" fmla="*/ 19 h 42"/>
                <a:gd name="T46" fmla="*/ 6 w 32"/>
                <a:gd name="T47" fmla="*/ 13 h 42"/>
                <a:gd name="T48" fmla="*/ 12 w 32"/>
                <a:gd name="T49" fmla="*/ 7 h 42"/>
                <a:gd name="T50" fmla="*/ 16 w 32"/>
                <a:gd name="T51" fmla="*/ 5 h 42"/>
                <a:gd name="T52" fmla="*/ 18 w 32"/>
                <a:gd name="T53" fmla="*/ 2 h 42"/>
                <a:gd name="T54" fmla="*/ 19 w 32"/>
                <a:gd name="T5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" h="42">
                  <a:moveTo>
                    <a:pt x="19" y="0"/>
                  </a:moveTo>
                  <a:cubicBezTo>
                    <a:pt x="21" y="0"/>
                    <a:pt x="21" y="1"/>
                    <a:pt x="22" y="2"/>
                  </a:cubicBezTo>
                  <a:cubicBezTo>
                    <a:pt x="23" y="4"/>
                    <a:pt x="24" y="6"/>
                    <a:pt x="25" y="8"/>
                  </a:cubicBezTo>
                  <a:cubicBezTo>
                    <a:pt x="25" y="11"/>
                    <a:pt x="27" y="13"/>
                    <a:pt x="29" y="14"/>
                  </a:cubicBezTo>
                  <a:cubicBezTo>
                    <a:pt x="29" y="15"/>
                    <a:pt x="29" y="15"/>
                    <a:pt x="30" y="15"/>
                  </a:cubicBezTo>
                  <a:cubicBezTo>
                    <a:pt x="30" y="16"/>
                    <a:pt x="30" y="16"/>
                    <a:pt x="31" y="17"/>
                  </a:cubicBezTo>
                  <a:cubicBezTo>
                    <a:pt x="32" y="18"/>
                    <a:pt x="32" y="20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22"/>
                    <a:pt x="27" y="23"/>
                    <a:pt x="27" y="24"/>
                  </a:cubicBezTo>
                  <a:cubicBezTo>
                    <a:pt x="27" y="25"/>
                    <a:pt x="27" y="27"/>
                    <a:pt x="28" y="28"/>
                  </a:cubicBezTo>
                  <a:cubicBezTo>
                    <a:pt x="28" y="29"/>
                    <a:pt x="28" y="30"/>
                    <a:pt x="28" y="31"/>
                  </a:cubicBezTo>
                  <a:cubicBezTo>
                    <a:pt x="29" y="33"/>
                    <a:pt x="28" y="35"/>
                    <a:pt x="26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2" y="35"/>
                    <a:pt x="19" y="37"/>
                    <a:pt x="17" y="38"/>
                  </a:cubicBezTo>
                  <a:cubicBezTo>
                    <a:pt x="15" y="39"/>
                    <a:pt x="14" y="40"/>
                    <a:pt x="13" y="41"/>
                  </a:cubicBezTo>
                  <a:cubicBezTo>
                    <a:pt x="12" y="42"/>
                    <a:pt x="11" y="42"/>
                    <a:pt x="9" y="41"/>
                  </a:cubicBezTo>
                  <a:cubicBezTo>
                    <a:pt x="8" y="40"/>
                    <a:pt x="6" y="39"/>
                    <a:pt x="5" y="37"/>
                  </a:cubicBezTo>
                  <a:cubicBezTo>
                    <a:pt x="4" y="37"/>
                    <a:pt x="3" y="36"/>
                    <a:pt x="3" y="36"/>
                  </a:cubicBezTo>
                  <a:cubicBezTo>
                    <a:pt x="3" y="35"/>
                    <a:pt x="2" y="34"/>
                    <a:pt x="1" y="33"/>
                  </a:cubicBezTo>
                  <a:cubicBezTo>
                    <a:pt x="0" y="32"/>
                    <a:pt x="0" y="32"/>
                    <a:pt x="1" y="30"/>
                  </a:cubicBezTo>
                  <a:cubicBezTo>
                    <a:pt x="2" y="28"/>
                    <a:pt x="3" y="27"/>
                    <a:pt x="4" y="26"/>
                  </a:cubicBezTo>
                  <a:cubicBezTo>
                    <a:pt x="7" y="25"/>
                    <a:pt x="7" y="23"/>
                    <a:pt x="7" y="20"/>
                  </a:cubicBezTo>
                  <a:cubicBezTo>
                    <a:pt x="8" y="20"/>
                    <a:pt x="7" y="19"/>
                    <a:pt x="7" y="19"/>
                  </a:cubicBezTo>
                  <a:cubicBezTo>
                    <a:pt x="5" y="17"/>
                    <a:pt x="6" y="15"/>
                    <a:pt x="6" y="13"/>
                  </a:cubicBezTo>
                  <a:cubicBezTo>
                    <a:pt x="7" y="10"/>
                    <a:pt x="9" y="8"/>
                    <a:pt x="12" y="7"/>
                  </a:cubicBezTo>
                  <a:cubicBezTo>
                    <a:pt x="14" y="7"/>
                    <a:pt x="15" y="6"/>
                    <a:pt x="16" y="5"/>
                  </a:cubicBezTo>
                  <a:cubicBezTo>
                    <a:pt x="17" y="4"/>
                    <a:pt x="18" y="3"/>
                    <a:pt x="18" y="2"/>
                  </a:cubicBezTo>
                  <a:cubicBezTo>
                    <a:pt x="17" y="1"/>
                    <a:pt x="18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2444750" y="2755900"/>
              <a:ext cx="127000" cy="169863"/>
            </a:xfrm>
            <a:custGeom>
              <a:avLst/>
              <a:gdLst>
                <a:gd name="T0" fmla="*/ 18 w 30"/>
                <a:gd name="T1" fmla="*/ 9 h 40"/>
                <a:gd name="T2" fmla="*/ 18 w 30"/>
                <a:gd name="T3" fmla="*/ 8 h 40"/>
                <a:gd name="T4" fmla="*/ 20 w 30"/>
                <a:gd name="T5" fmla="*/ 6 h 40"/>
                <a:gd name="T6" fmla="*/ 22 w 30"/>
                <a:gd name="T7" fmla="*/ 7 h 40"/>
                <a:gd name="T8" fmla="*/ 23 w 30"/>
                <a:gd name="T9" fmla="*/ 8 h 40"/>
                <a:gd name="T10" fmla="*/ 26 w 30"/>
                <a:gd name="T11" fmla="*/ 14 h 40"/>
                <a:gd name="T12" fmla="*/ 28 w 30"/>
                <a:gd name="T13" fmla="*/ 16 h 40"/>
                <a:gd name="T14" fmla="*/ 30 w 30"/>
                <a:gd name="T15" fmla="*/ 21 h 40"/>
                <a:gd name="T16" fmla="*/ 29 w 30"/>
                <a:gd name="T17" fmla="*/ 29 h 40"/>
                <a:gd name="T18" fmla="*/ 27 w 30"/>
                <a:gd name="T19" fmla="*/ 31 h 40"/>
                <a:gd name="T20" fmla="*/ 18 w 30"/>
                <a:gd name="T21" fmla="*/ 33 h 40"/>
                <a:gd name="T22" fmla="*/ 16 w 30"/>
                <a:gd name="T23" fmla="*/ 33 h 40"/>
                <a:gd name="T24" fmla="*/ 12 w 30"/>
                <a:gd name="T25" fmla="*/ 33 h 40"/>
                <a:gd name="T26" fmla="*/ 8 w 30"/>
                <a:gd name="T27" fmla="*/ 35 h 40"/>
                <a:gd name="T28" fmla="*/ 4 w 30"/>
                <a:gd name="T29" fmla="*/ 39 h 40"/>
                <a:gd name="T30" fmla="*/ 1 w 30"/>
                <a:gd name="T31" fmla="*/ 38 h 40"/>
                <a:gd name="T32" fmla="*/ 1 w 30"/>
                <a:gd name="T33" fmla="*/ 33 h 40"/>
                <a:gd name="T34" fmla="*/ 5 w 30"/>
                <a:gd name="T35" fmla="*/ 20 h 40"/>
                <a:gd name="T36" fmla="*/ 8 w 30"/>
                <a:gd name="T37" fmla="*/ 12 h 40"/>
                <a:gd name="T38" fmla="*/ 11 w 30"/>
                <a:gd name="T39" fmla="*/ 3 h 40"/>
                <a:gd name="T40" fmla="*/ 12 w 30"/>
                <a:gd name="T41" fmla="*/ 3 h 40"/>
                <a:gd name="T42" fmla="*/ 13 w 30"/>
                <a:gd name="T43" fmla="*/ 3 h 40"/>
                <a:gd name="T44" fmla="*/ 13 w 30"/>
                <a:gd name="T45" fmla="*/ 2 h 40"/>
                <a:gd name="T46" fmla="*/ 16 w 30"/>
                <a:gd name="T47" fmla="*/ 0 h 40"/>
                <a:gd name="T48" fmla="*/ 18 w 30"/>
                <a:gd name="T49" fmla="*/ 4 h 40"/>
                <a:gd name="T50" fmla="*/ 18 w 30"/>
                <a:gd name="T51" fmla="*/ 6 h 40"/>
                <a:gd name="T52" fmla="*/ 18 w 30"/>
                <a:gd name="T53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" h="40">
                  <a:moveTo>
                    <a:pt x="18" y="9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19" y="7"/>
                    <a:pt x="20" y="6"/>
                  </a:cubicBezTo>
                  <a:cubicBezTo>
                    <a:pt x="20" y="6"/>
                    <a:pt x="21" y="7"/>
                    <a:pt x="22" y="7"/>
                  </a:cubicBezTo>
                  <a:cubicBezTo>
                    <a:pt x="22" y="7"/>
                    <a:pt x="23" y="8"/>
                    <a:pt x="23" y="8"/>
                  </a:cubicBezTo>
                  <a:cubicBezTo>
                    <a:pt x="23" y="10"/>
                    <a:pt x="25" y="11"/>
                    <a:pt x="26" y="14"/>
                  </a:cubicBezTo>
                  <a:cubicBezTo>
                    <a:pt x="26" y="15"/>
                    <a:pt x="27" y="16"/>
                    <a:pt x="28" y="16"/>
                  </a:cubicBezTo>
                  <a:cubicBezTo>
                    <a:pt x="29" y="17"/>
                    <a:pt x="30" y="19"/>
                    <a:pt x="30" y="21"/>
                  </a:cubicBezTo>
                  <a:cubicBezTo>
                    <a:pt x="30" y="24"/>
                    <a:pt x="30" y="26"/>
                    <a:pt x="29" y="29"/>
                  </a:cubicBezTo>
                  <a:cubicBezTo>
                    <a:pt x="28" y="29"/>
                    <a:pt x="27" y="30"/>
                    <a:pt x="27" y="31"/>
                  </a:cubicBezTo>
                  <a:cubicBezTo>
                    <a:pt x="24" y="31"/>
                    <a:pt x="21" y="32"/>
                    <a:pt x="18" y="33"/>
                  </a:cubicBezTo>
                  <a:cubicBezTo>
                    <a:pt x="17" y="34"/>
                    <a:pt x="17" y="34"/>
                    <a:pt x="16" y="33"/>
                  </a:cubicBezTo>
                  <a:cubicBezTo>
                    <a:pt x="15" y="33"/>
                    <a:pt x="13" y="34"/>
                    <a:pt x="12" y="33"/>
                  </a:cubicBezTo>
                  <a:cubicBezTo>
                    <a:pt x="10" y="33"/>
                    <a:pt x="9" y="34"/>
                    <a:pt x="8" y="35"/>
                  </a:cubicBezTo>
                  <a:cubicBezTo>
                    <a:pt x="7" y="37"/>
                    <a:pt x="5" y="38"/>
                    <a:pt x="4" y="39"/>
                  </a:cubicBezTo>
                  <a:cubicBezTo>
                    <a:pt x="3" y="40"/>
                    <a:pt x="1" y="40"/>
                    <a:pt x="1" y="38"/>
                  </a:cubicBezTo>
                  <a:cubicBezTo>
                    <a:pt x="0" y="36"/>
                    <a:pt x="0" y="35"/>
                    <a:pt x="1" y="33"/>
                  </a:cubicBezTo>
                  <a:cubicBezTo>
                    <a:pt x="3" y="29"/>
                    <a:pt x="4" y="24"/>
                    <a:pt x="5" y="20"/>
                  </a:cubicBezTo>
                  <a:cubicBezTo>
                    <a:pt x="6" y="17"/>
                    <a:pt x="7" y="15"/>
                    <a:pt x="8" y="12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11" y="2"/>
                    <a:pt x="12" y="2"/>
                    <a:pt x="12" y="3"/>
                  </a:cubicBezTo>
                  <a:cubicBezTo>
                    <a:pt x="13" y="3"/>
                    <a:pt x="13" y="4"/>
                    <a:pt x="13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2"/>
                    <a:pt x="18" y="4"/>
                  </a:cubicBezTo>
                  <a:cubicBezTo>
                    <a:pt x="18" y="4"/>
                    <a:pt x="18" y="5"/>
                    <a:pt x="18" y="6"/>
                  </a:cubicBezTo>
                  <a:cubicBezTo>
                    <a:pt x="18" y="7"/>
                    <a:pt x="18" y="8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2835275" y="5748338"/>
              <a:ext cx="131762" cy="166688"/>
            </a:xfrm>
            <a:custGeom>
              <a:avLst/>
              <a:gdLst>
                <a:gd name="T0" fmla="*/ 19 w 31"/>
                <a:gd name="T1" fmla="*/ 15 h 39"/>
                <a:gd name="T2" fmla="*/ 17 w 31"/>
                <a:gd name="T3" fmla="*/ 18 h 39"/>
                <a:gd name="T4" fmla="*/ 14 w 31"/>
                <a:gd name="T5" fmla="*/ 19 h 39"/>
                <a:gd name="T6" fmla="*/ 16 w 31"/>
                <a:gd name="T7" fmla="*/ 22 h 39"/>
                <a:gd name="T8" fmla="*/ 17 w 31"/>
                <a:gd name="T9" fmla="*/ 27 h 39"/>
                <a:gd name="T10" fmla="*/ 20 w 31"/>
                <a:gd name="T11" fmla="*/ 31 h 39"/>
                <a:gd name="T12" fmla="*/ 21 w 31"/>
                <a:gd name="T13" fmla="*/ 37 h 39"/>
                <a:gd name="T14" fmla="*/ 20 w 31"/>
                <a:gd name="T15" fmla="*/ 38 h 39"/>
                <a:gd name="T16" fmla="*/ 18 w 31"/>
                <a:gd name="T17" fmla="*/ 37 h 39"/>
                <a:gd name="T18" fmla="*/ 17 w 31"/>
                <a:gd name="T19" fmla="*/ 36 h 39"/>
                <a:gd name="T20" fmla="*/ 15 w 31"/>
                <a:gd name="T21" fmla="*/ 34 h 39"/>
                <a:gd name="T22" fmla="*/ 13 w 31"/>
                <a:gd name="T23" fmla="*/ 33 h 39"/>
                <a:gd name="T24" fmla="*/ 11 w 31"/>
                <a:gd name="T25" fmla="*/ 28 h 39"/>
                <a:gd name="T26" fmla="*/ 11 w 31"/>
                <a:gd name="T27" fmla="*/ 25 h 39"/>
                <a:gd name="T28" fmla="*/ 10 w 31"/>
                <a:gd name="T29" fmla="*/ 24 h 39"/>
                <a:gd name="T30" fmla="*/ 9 w 31"/>
                <a:gd name="T31" fmla="*/ 25 h 39"/>
                <a:gd name="T32" fmla="*/ 8 w 31"/>
                <a:gd name="T33" fmla="*/ 27 h 39"/>
                <a:gd name="T34" fmla="*/ 8 w 31"/>
                <a:gd name="T35" fmla="*/ 36 h 39"/>
                <a:gd name="T36" fmla="*/ 6 w 31"/>
                <a:gd name="T37" fmla="*/ 39 h 39"/>
                <a:gd name="T38" fmla="*/ 3 w 31"/>
                <a:gd name="T39" fmla="*/ 36 h 39"/>
                <a:gd name="T40" fmla="*/ 4 w 31"/>
                <a:gd name="T41" fmla="*/ 31 h 39"/>
                <a:gd name="T42" fmla="*/ 2 w 31"/>
                <a:gd name="T43" fmla="*/ 27 h 39"/>
                <a:gd name="T44" fmla="*/ 1 w 31"/>
                <a:gd name="T45" fmla="*/ 22 h 39"/>
                <a:gd name="T46" fmla="*/ 3 w 31"/>
                <a:gd name="T47" fmla="*/ 16 h 39"/>
                <a:gd name="T48" fmla="*/ 6 w 31"/>
                <a:gd name="T49" fmla="*/ 7 h 39"/>
                <a:gd name="T50" fmla="*/ 6 w 31"/>
                <a:gd name="T51" fmla="*/ 5 h 39"/>
                <a:gd name="T52" fmla="*/ 13 w 31"/>
                <a:gd name="T53" fmla="*/ 2 h 39"/>
                <a:gd name="T54" fmla="*/ 22 w 31"/>
                <a:gd name="T55" fmla="*/ 4 h 39"/>
                <a:gd name="T56" fmla="*/ 27 w 31"/>
                <a:gd name="T57" fmla="*/ 2 h 39"/>
                <a:gd name="T58" fmla="*/ 29 w 31"/>
                <a:gd name="T59" fmla="*/ 0 h 39"/>
                <a:gd name="T60" fmla="*/ 30 w 31"/>
                <a:gd name="T61" fmla="*/ 0 h 39"/>
                <a:gd name="T62" fmla="*/ 31 w 31"/>
                <a:gd name="T63" fmla="*/ 1 h 39"/>
                <a:gd name="T64" fmla="*/ 25 w 31"/>
                <a:gd name="T65" fmla="*/ 7 h 39"/>
                <a:gd name="T66" fmla="*/ 22 w 31"/>
                <a:gd name="T67" fmla="*/ 7 h 39"/>
                <a:gd name="T68" fmla="*/ 10 w 31"/>
                <a:gd name="T69" fmla="*/ 7 h 39"/>
                <a:gd name="T70" fmla="*/ 7 w 31"/>
                <a:gd name="T71" fmla="*/ 12 h 39"/>
                <a:gd name="T72" fmla="*/ 10 w 31"/>
                <a:gd name="T73" fmla="*/ 15 h 39"/>
                <a:gd name="T74" fmla="*/ 11 w 31"/>
                <a:gd name="T75" fmla="*/ 15 h 39"/>
                <a:gd name="T76" fmla="*/ 21 w 31"/>
                <a:gd name="T77" fmla="*/ 12 h 39"/>
                <a:gd name="T78" fmla="*/ 21 w 31"/>
                <a:gd name="T79" fmla="*/ 12 h 39"/>
                <a:gd name="T80" fmla="*/ 22 w 31"/>
                <a:gd name="T81" fmla="*/ 13 h 39"/>
                <a:gd name="T82" fmla="*/ 22 w 31"/>
                <a:gd name="T83" fmla="*/ 14 h 39"/>
                <a:gd name="T84" fmla="*/ 19 w 31"/>
                <a:gd name="T85" fmla="*/ 15 h 39"/>
                <a:gd name="T86" fmla="*/ 19 w 31"/>
                <a:gd name="T87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" h="39">
                  <a:moveTo>
                    <a:pt x="19" y="15"/>
                  </a:moveTo>
                  <a:cubicBezTo>
                    <a:pt x="18" y="16"/>
                    <a:pt x="18" y="17"/>
                    <a:pt x="17" y="18"/>
                  </a:cubicBezTo>
                  <a:cubicBezTo>
                    <a:pt x="16" y="18"/>
                    <a:pt x="15" y="18"/>
                    <a:pt x="14" y="19"/>
                  </a:cubicBezTo>
                  <a:cubicBezTo>
                    <a:pt x="14" y="21"/>
                    <a:pt x="15" y="21"/>
                    <a:pt x="16" y="22"/>
                  </a:cubicBezTo>
                  <a:cubicBezTo>
                    <a:pt x="17" y="23"/>
                    <a:pt x="18" y="25"/>
                    <a:pt x="17" y="27"/>
                  </a:cubicBezTo>
                  <a:cubicBezTo>
                    <a:pt x="17" y="28"/>
                    <a:pt x="19" y="30"/>
                    <a:pt x="20" y="31"/>
                  </a:cubicBezTo>
                  <a:cubicBezTo>
                    <a:pt x="21" y="32"/>
                    <a:pt x="21" y="34"/>
                    <a:pt x="21" y="37"/>
                  </a:cubicBezTo>
                  <a:cubicBezTo>
                    <a:pt x="21" y="37"/>
                    <a:pt x="20" y="38"/>
                    <a:pt x="20" y="38"/>
                  </a:cubicBezTo>
                  <a:cubicBezTo>
                    <a:pt x="19" y="38"/>
                    <a:pt x="18" y="38"/>
                    <a:pt x="18" y="37"/>
                  </a:cubicBezTo>
                  <a:cubicBezTo>
                    <a:pt x="18" y="37"/>
                    <a:pt x="17" y="37"/>
                    <a:pt x="17" y="36"/>
                  </a:cubicBezTo>
                  <a:cubicBezTo>
                    <a:pt x="17" y="35"/>
                    <a:pt x="16" y="34"/>
                    <a:pt x="15" y="34"/>
                  </a:cubicBezTo>
                  <a:cubicBezTo>
                    <a:pt x="14" y="34"/>
                    <a:pt x="13" y="34"/>
                    <a:pt x="13" y="33"/>
                  </a:cubicBezTo>
                  <a:cubicBezTo>
                    <a:pt x="13" y="31"/>
                    <a:pt x="12" y="30"/>
                    <a:pt x="11" y="28"/>
                  </a:cubicBezTo>
                  <a:cubicBezTo>
                    <a:pt x="11" y="27"/>
                    <a:pt x="11" y="26"/>
                    <a:pt x="11" y="25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5"/>
                    <a:pt x="8" y="26"/>
                    <a:pt x="8" y="27"/>
                  </a:cubicBezTo>
                  <a:cubicBezTo>
                    <a:pt x="8" y="30"/>
                    <a:pt x="9" y="33"/>
                    <a:pt x="8" y="36"/>
                  </a:cubicBezTo>
                  <a:cubicBezTo>
                    <a:pt x="8" y="38"/>
                    <a:pt x="7" y="39"/>
                    <a:pt x="6" y="39"/>
                  </a:cubicBezTo>
                  <a:cubicBezTo>
                    <a:pt x="4" y="39"/>
                    <a:pt x="3" y="37"/>
                    <a:pt x="3" y="36"/>
                  </a:cubicBezTo>
                  <a:cubicBezTo>
                    <a:pt x="3" y="34"/>
                    <a:pt x="4" y="33"/>
                    <a:pt x="4" y="31"/>
                  </a:cubicBezTo>
                  <a:cubicBezTo>
                    <a:pt x="4" y="30"/>
                    <a:pt x="3" y="28"/>
                    <a:pt x="2" y="27"/>
                  </a:cubicBezTo>
                  <a:cubicBezTo>
                    <a:pt x="0" y="26"/>
                    <a:pt x="0" y="24"/>
                    <a:pt x="1" y="22"/>
                  </a:cubicBezTo>
                  <a:cubicBezTo>
                    <a:pt x="2" y="20"/>
                    <a:pt x="2" y="18"/>
                    <a:pt x="3" y="16"/>
                  </a:cubicBezTo>
                  <a:cubicBezTo>
                    <a:pt x="4" y="13"/>
                    <a:pt x="5" y="10"/>
                    <a:pt x="6" y="7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8" y="4"/>
                    <a:pt x="10" y="2"/>
                    <a:pt x="13" y="2"/>
                  </a:cubicBezTo>
                  <a:cubicBezTo>
                    <a:pt x="16" y="3"/>
                    <a:pt x="19" y="4"/>
                    <a:pt x="22" y="4"/>
                  </a:cubicBezTo>
                  <a:cubicBezTo>
                    <a:pt x="24" y="4"/>
                    <a:pt x="26" y="4"/>
                    <a:pt x="27" y="2"/>
                  </a:cubicBezTo>
                  <a:cubicBezTo>
                    <a:pt x="28" y="1"/>
                    <a:pt x="28" y="1"/>
                    <a:pt x="29" y="0"/>
                  </a:cubicBezTo>
                  <a:cubicBezTo>
                    <a:pt x="29" y="0"/>
                    <a:pt x="30" y="0"/>
                    <a:pt x="30" y="0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0" y="4"/>
                    <a:pt x="27" y="7"/>
                    <a:pt x="25" y="7"/>
                  </a:cubicBezTo>
                  <a:cubicBezTo>
                    <a:pt x="24" y="8"/>
                    <a:pt x="23" y="8"/>
                    <a:pt x="22" y="7"/>
                  </a:cubicBezTo>
                  <a:cubicBezTo>
                    <a:pt x="18" y="6"/>
                    <a:pt x="14" y="7"/>
                    <a:pt x="10" y="7"/>
                  </a:cubicBezTo>
                  <a:cubicBezTo>
                    <a:pt x="8" y="7"/>
                    <a:pt x="6" y="10"/>
                    <a:pt x="7" y="12"/>
                  </a:cubicBezTo>
                  <a:cubicBezTo>
                    <a:pt x="8" y="14"/>
                    <a:pt x="9" y="15"/>
                    <a:pt x="10" y="15"/>
                  </a:cubicBezTo>
                  <a:cubicBezTo>
                    <a:pt x="10" y="16"/>
                    <a:pt x="11" y="16"/>
                    <a:pt x="11" y="15"/>
                  </a:cubicBezTo>
                  <a:cubicBezTo>
                    <a:pt x="14" y="13"/>
                    <a:pt x="18" y="13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2" y="12"/>
                    <a:pt x="22" y="13"/>
                  </a:cubicBezTo>
                  <a:cubicBezTo>
                    <a:pt x="22" y="13"/>
                    <a:pt x="22" y="14"/>
                    <a:pt x="22" y="14"/>
                  </a:cubicBezTo>
                  <a:cubicBezTo>
                    <a:pt x="21" y="14"/>
                    <a:pt x="20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89" name="Freeform 15"/>
            <p:cNvSpPr>
              <a:spLocks/>
            </p:cNvSpPr>
            <p:nvPr/>
          </p:nvSpPr>
          <p:spPr bwMode="auto">
            <a:xfrm>
              <a:off x="3259138" y="4652963"/>
              <a:ext cx="119062" cy="123825"/>
            </a:xfrm>
            <a:custGeom>
              <a:avLst/>
              <a:gdLst>
                <a:gd name="T0" fmla="*/ 26 w 28"/>
                <a:gd name="T1" fmla="*/ 9 h 29"/>
                <a:gd name="T2" fmla="*/ 26 w 28"/>
                <a:gd name="T3" fmla="*/ 10 h 29"/>
                <a:gd name="T4" fmla="*/ 28 w 28"/>
                <a:gd name="T5" fmla="*/ 15 h 29"/>
                <a:gd name="T6" fmla="*/ 27 w 28"/>
                <a:gd name="T7" fmla="*/ 16 h 29"/>
                <a:gd name="T8" fmla="*/ 23 w 28"/>
                <a:gd name="T9" fmla="*/ 18 h 29"/>
                <a:gd name="T10" fmla="*/ 17 w 28"/>
                <a:gd name="T11" fmla="*/ 23 h 29"/>
                <a:gd name="T12" fmla="*/ 17 w 28"/>
                <a:gd name="T13" fmla="*/ 24 h 29"/>
                <a:gd name="T14" fmla="*/ 15 w 28"/>
                <a:gd name="T15" fmla="*/ 25 h 29"/>
                <a:gd name="T16" fmla="*/ 11 w 28"/>
                <a:gd name="T17" fmla="*/ 23 h 29"/>
                <a:gd name="T18" fmla="*/ 7 w 28"/>
                <a:gd name="T19" fmla="*/ 22 h 29"/>
                <a:gd name="T20" fmla="*/ 6 w 28"/>
                <a:gd name="T21" fmla="*/ 22 h 29"/>
                <a:gd name="T22" fmla="*/ 4 w 28"/>
                <a:gd name="T23" fmla="*/ 23 h 29"/>
                <a:gd name="T24" fmla="*/ 5 w 28"/>
                <a:gd name="T25" fmla="*/ 25 h 29"/>
                <a:gd name="T26" fmla="*/ 5 w 28"/>
                <a:gd name="T27" fmla="*/ 27 h 29"/>
                <a:gd name="T28" fmla="*/ 3 w 28"/>
                <a:gd name="T29" fmla="*/ 28 h 29"/>
                <a:gd name="T30" fmla="*/ 1 w 28"/>
                <a:gd name="T31" fmla="*/ 27 h 29"/>
                <a:gd name="T32" fmla="*/ 1 w 28"/>
                <a:gd name="T33" fmla="*/ 26 h 29"/>
                <a:gd name="T34" fmla="*/ 0 w 28"/>
                <a:gd name="T35" fmla="*/ 22 h 29"/>
                <a:gd name="T36" fmla="*/ 3 w 28"/>
                <a:gd name="T37" fmla="*/ 16 h 29"/>
                <a:gd name="T38" fmla="*/ 4 w 28"/>
                <a:gd name="T39" fmla="*/ 16 h 29"/>
                <a:gd name="T40" fmla="*/ 7 w 28"/>
                <a:gd name="T41" fmla="*/ 13 h 29"/>
                <a:gd name="T42" fmla="*/ 8 w 28"/>
                <a:gd name="T43" fmla="*/ 11 h 29"/>
                <a:gd name="T44" fmla="*/ 8 w 28"/>
                <a:gd name="T45" fmla="*/ 3 h 29"/>
                <a:gd name="T46" fmla="*/ 8 w 28"/>
                <a:gd name="T47" fmla="*/ 2 h 29"/>
                <a:gd name="T48" fmla="*/ 11 w 28"/>
                <a:gd name="T49" fmla="*/ 0 h 29"/>
                <a:gd name="T50" fmla="*/ 12 w 28"/>
                <a:gd name="T51" fmla="*/ 2 h 29"/>
                <a:gd name="T52" fmla="*/ 13 w 28"/>
                <a:gd name="T53" fmla="*/ 4 h 29"/>
                <a:gd name="T54" fmla="*/ 21 w 28"/>
                <a:gd name="T55" fmla="*/ 10 h 29"/>
                <a:gd name="T56" fmla="*/ 24 w 28"/>
                <a:gd name="T57" fmla="*/ 10 h 29"/>
                <a:gd name="T58" fmla="*/ 26 w 28"/>
                <a:gd name="T59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" h="29">
                  <a:moveTo>
                    <a:pt x="26" y="9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12"/>
                    <a:pt x="26" y="14"/>
                    <a:pt x="28" y="15"/>
                  </a:cubicBezTo>
                  <a:cubicBezTo>
                    <a:pt x="28" y="15"/>
                    <a:pt x="28" y="16"/>
                    <a:pt x="27" y="16"/>
                  </a:cubicBezTo>
                  <a:cubicBezTo>
                    <a:pt x="26" y="17"/>
                    <a:pt x="25" y="18"/>
                    <a:pt x="23" y="18"/>
                  </a:cubicBezTo>
                  <a:cubicBezTo>
                    <a:pt x="20" y="18"/>
                    <a:pt x="18" y="20"/>
                    <a:pt x="17" y="23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5"/>
                    <a:pt x="16" y="25"/>
                    <a:pt x="15" y="25"/>
                  </a:cubicBezTo>
                  <a:cubicBezTo>
                    <a:pt x="14" y="24"/>
                    <a:pt x="13" y="23"/>
                    <a:pt x="11" y="23"/>
                  </a:cubicBezTo>
                  <a:cubicBezTo>
                    <a:pt x="10" y="22"/>
                    <a:pt x="9" y="21"/>
                    <a:pt x="7" y="22"/>
                  </a:cubicBezTo>
                  <a:cubicBezTo>
                    <a:pt x="7" y="22"/>
                    <a:pt x="7" y="22"/>
                    <a:pt x="6" y="22"/>
                  </a:cubicBezTo>
                  <a:cubicBezTo>
                    <a:pt x="5" y="23"/>
                    <a:pt x="4" y="21"/>
                    <a:pt x="4" y="23"/>
                  </a:cubicBezTo>
                  <a:cubicBezTo>
                    <a:pt x="3" y="24"/>
                    <a:pt x="5" y="24"/>
                    <a:pt x="5" y="25"/>
                  </a:cubicBezTo>
                  <a:cubicBezTo>
                    <a:pt x="6" y="26"/>
                    <a:pt x="6" y="26"/>
                    <a:pt x="5" y="27"/>
                  </a:cubicBezTo>
                  <a:cubicBezTo>
                    <a:pt x="4" y="27"/>
                    <a:pt x="4" y="28"/>
                    <a:pt x="3" y="28"/>
                  </a:cubicBezTo>
                  <a:cubicBezTo>
                    <a:pt x="2" y="29"/>
                    <a:pt x="1" y="29"/>
                    <a:pt x="1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25"/>
                    <a:pt x="0" y="23"/>
                    <a:pt x="0" y="22"/>
                  </a:cubicBezTo>
                  <a:cubicBezTo>
                    <a:pt x="1" y="20"/>
                    <a:pt x="2" y="18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6" y="16"/>
                    <a:pt x="7" y="15"/>
                    <a:pt x="7" y="13"/>
                  </a:cubicBezTo>
                  <a:cubicBezTo>
                    <a:pt x="7" y="12"/>
                    <a:pt x="8" y="12"/>
                    <a:pt x="8" y="11"/>
                  </a:cubicBezTo>
                  <a:cubicBezTo>
                    <a:pt x="8" y="9"/>
                    <a:pt x="9" y="6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1" y="1"/>
                    <a:pt x="11" y="1"/>
                    <a:pt x="12" y="2"/>
                  </a:cubicBezTo>
                  <a:cubicBezTo>
                    <a:pt x="12" y="2"/>
                    <a:pt x="13" y="3"/>
                    <a:pt x="13" y="4"/>
                  </a:cubicBezTo>
                  <a:cubicBezTo>
                    <a:pt x="15" y="6"/>
                    <a:pt x="17" y="9"/>
                    <a:pt x="21" y="10"/>
                  </a:cubicBezTo>
                  <a:cubicBezTo>
                    <a:pt x="22" y="10"/>
                    <a:pt x="23" y="11"/>
                    <a:pt x="24" y="10"/>
                  </a:cubicBezTo>
                  <a:cubicBezTo>
                    <a:pt x="25" y="9"/>
                    <a:pt x="25" y="9"/>
                    <a:pt x="26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90" name="Freeform 16"/>
            <p:cNvSpPr>
              <a:spLocks/>
            </p:cNvSpPr>
            <p:nvPr/>
          </p:nvSpPr>
          <p:spPr bwMode="auto">
            <a:xfrm>
              <a:off x="2571750" y="5918200"/>
              <a:ext cx="200025" cy="63500"/>
            </a:xfrm>
            <a:custGeom>
              <a:avLst/>
              <a:gdLst>
                <a:gd name="T0" fmla="*/ 0 w 47"/>
                <a:gd name="T1" fmla="*/ 4 h 15"/>
                <a:gd name="T2" fmla="*/ 2 w 47"/>
                <a:gd name="T3" fmla="*/ 1 h 15"/>
                <a:gd name="T4" fmla="*/ 4 w 47"/>
                <a:gd name="T5" fmla="*/ 0 h 15"/>
                <a:gd name="T6" fmla="*/ 15 w 47"/>
                <a:gd name="T7" fmla="*/ 3 h 15"/>
                <a:gd name="T8" fmla="*/ 18 w 47"/>
                <a:gd name="T9" fmla="*/ 4 h 15"/>
                <a:gd name="T10" fmla="*/ 21 w 47"/>
                <a:gd name="T11" fmla="*/ 5 h 15"/>
                <a:gd name="T12" fmla="*/ 23 w 47"/>
                <a:gd name="T13" fmla="*/ 4 h 15"/>
                <a:gd name="T14" fmla="*/ 27 w 47"/>
                <a:gd name="T15" fmla="*/ 3 h 15"/>
                <a:gd name="T16" fmla="*/ 30 w 47"/>
                <a:gd name="T17" fmla="*/ 4 h 15"/>
                <a:gd name="T18" fmla="*/ 36 w 47"/>
                <a:gd name="T19" fmla="*/ 5 h 15"/>
                <a:gd name="T20" fmla="*/ 39 w 47"/>
                <a:gd name="T21" fmla="*/ 5 h 15"/>
                <a:gd name="T22" fmla="*/ 39 w 47"/>
                <a:gd name="T23" fmla="*/ 6 h 15"/>
                <a:gd name="T24" fmla="*/ 39 w 47"/>
                <a:gd name="T25" fmla="*/ 6 h 15"/>
                <a:gd name="T26" fmla="*/ 36 w 47"/>
                <a:gd name="T27" fmla="*/ 7 h 15"/>
                <a:gd name="T28" fmla="*/ 35 w 47"/>
                <a:gd name="T29" fmla="*/ 8 h 15"/>
                <a:gd name="T30" fmla="*/ 36 w 47"/>
                <a:gd name="T31" fmla="*/ 9 h 15"/>
                <a:gd name="T32" fmla="*/ 37 w 47"/>
                <a:gd name="T33" fmla="*/ 9 h 15"/>
                <a:gd name="T34" fmla="*/ 46 w 47"/>
                <a:gd name="T35" fmla="*/ 11 h 15"/>
                <a:gd name="T36" fmla="*/ 47 w 47"/>
                <a:gd name="T37" fmla="*/ 13 h 15"/>
                <a:gd name="T38" fmla="*/ 47 w 47"/>
                <a:gd name="T39" fmla="*/ 14 h 15"/>
                <a:gd name="T40" fmla="*/ 45 w 47"/>
                <a:gd name="T41" fmla="*/ 14 h 15"/>
                <a:gd name="T42" fmla="*/ 42 w 47"/>
                <a:gd name="T43" fmla="*/ 14 h 15"/>
                <a:gd name="T44" fmla="*/ 39 w 47"/>
                <a:gd name="T45" fmla="*/ 14 h 15"/>
                <a:gd name="T46" fmla="*/ 34 w 47"/>
                <a:gd name="T47" fmla="*/ 13 h 15"/>
                <a:gd name="T48" fmla="*/ 26 w 47"/>
                <a:gd name="T49" fmla="*/ 12 h 15"/>
                <a:gd name="T50" fmla="*/ 22 w 47"/>
                <a:gd name="T51" fmla="*/ 11 h 15"/>
                <a:gd name="T52" fmla="*/ 16 w 47"/>
                <a:gd name="T53" fmla="*/ 9 h 15"/>
                <a:gd name="T54" fmla="*/ 11 w 47"/>
                <a:gd name="T55" fmla="*/ 9 h 15"/>
                <a:gd name="T56" fmla="*/ 7 w 47"/>
                <a:gd name="T57" fmla="*/ 8 h 15"/>
                <a:gd name="T58" fmla="*/ 5 w 47"/>
                <a:gd name="T59" fmla="*/ 7 h 15"/>
                <a:gd name="T60" fmla="*/ 0 w 47"/>
                <a:gd name="T61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15">
                  <a:moveTo>
                    <a:pt x="0" y="4"/>
                  </a:moveTo>
                  <a:cubicBezTo>
                    <a:pt x="1" y="3"/>
                    <a:pt x="1" y="2"/>
                    <a:pt x="2" y="1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8" y="0"/>
                    <a:pt x="11" y="0"/>
                    <a:pt x="15" y="3"/>
                  </a:cubicBezTo>
                  <a:cubicBezTo>
                    <a:pt x="15" y="4"/>
                    <a:pt x="17" y="4"/>
                    <a:pt x="18" y="4"/>
                  </a:cubicBezTo>
                  <a:cubicBezTo>
                    <a:pt x="19" y="4"/>
                    <a:pt x="20" y="5"/>
                    <a:pt x="21" y="5"/>
                  </a:cubicBezTo>
                  <a:cubicBezTo>
                    <a:pt x="22" y="5"/>
                    <a:pt x="23" y="4"/>
                    <a:pt x="23" y="4"/>
                  </a:cubicBezTo>
                  <a:cubicBezTo>
                    <a:pt x="25" y="2"/>
                    <a:pt x="26" y="2"/>
                    <a:pt x="27" y="3"/>
                  </a:cubicBezTo>
                  <a:cubicBezTo>
                    <a:pt x="28" y="4"/>
                    <a:pt x="29" y="4"/>
                    <a:pt x="30" y="4"/>
                  </a:cubicBezTo>
                  <a:cubicBezTo>
                    <a:pt x="32" y="5"/>
                    <a:pt x="34" y="5"/>
                    <a:pt x="36" y="5"/>
                  </a:cubicBezTo>
                  <a:cubicBezTo>
                    <a:pt x="37" y="4"/>
                    <a:pt x="38" y="4"/>
                    <a:pt x="39" y="5"/>
                  </a:cubicBezTo>
                  <a:cubicBezTo>
                    <a:pt x="39" y="5"/>
                    <a:pt x="39" y="5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8" y="7"/>
                    <a:pt x="37" y="7"/>
                    <a:pt x="36" y="7"/>
                  </a:cubicBezTo>
                  <a:cubicBezTo>
                    <a:pt x="36" y="7"/>
                    <a:pt x="35" y="8"/>
                    <a:pt x="35" y="8"/>
                  </a:cubicBezTo>
                  <a:cubicBezTo>
                    <a:pt x="35" y="8"/>
                    <a:pt x="36" y="8"/>
                    <a:pt x="36" y="9"/>
                  </a:cubicBezTo>
                  <a:cubicBezTo>
                    <a:pt x="36" y="9"/>
                    <a:pt x="37" y="9"/>
                    <a:pt x="37" y="9"/>
                  </a:cubicBezTo>
                  <a:cubicBezTo>
                    <a:pt x="40" y="8"/>
                    <a:pt x="43" y="11"/>
                    <a:pt x="46" y="11"/>
                  </a:cubicBezTo>
                  <a:cubicBezTo>
                    <a:pt x="47" y="11"/>
                    <a:pt x="47" y="12"/>
                    <a:pt x="47" y="13"/>
                  </a:cubicBezTo>
                  <a:cubicBezTo>
                    <a:pt x="47" y="13"/>
                    <a:pt x="47" y="14"/>
                    <a:pt x="47" y="14"/>
                  </a:cubicBezTo>
                  <a:cubicBezTo>
                    <a:pt x="46" y="15"/>
                    <a:pt x="46" y="15"/>
                    <a:pt x="45" y="14"/>
                  </a:cubicBezTo>
                  <a:cubicBezTo>
                    <a:pt x="44" y="14"/>
                    <a:pt x="43" y="14"/>
                    <a:pt x="42" y="14"/>
                  </a:cubicBezTo>
                  <a:cubicBezTo>
                    <a:pt x="41" y="15"/>
                    <a:pt x="40" y="14"/>
                    <a:pt x="39" y="14"/>
                  </a:cubicBezTo>
                  <a:cubicBezTo>
                    <a:pt x="37" y="13"/>
                    <a:pt x="36" y="13"/>
                    <a:pt x="34" y="13"/>
                  </a:cubicBezTo>
                  <a:cubicBezTo>
                    <a:pt x="31" y="13"/>
                    <a:pt x="29" y="13"/>
                    <a:pt x="26" y="12"/>
                  </a:cubicBezTo>
                  <a:cubicBezTo>
                    <a:pt x="25" y="12"/>
                    <a:pt x="23" y="12"/>
                    <a:pt x="22" y="11"/>
                  </a:cubicBezTo>
                  <a:cubicBezTo>
                    <a:pt x="20" y="9"/>
                    <a:pt x="18" y="9"/>
                    <a:pt x="16" y="9"/>
                  </a:cubicBezTo>
                  <a:cubicBezTo>
                    <a:pt x="14" y="10"/>
                    <a:pt x="13" y="10"/>
                    <a:pt x="11" y="9"/>
                  </a:cubicBezTo>
                  <a:cubicBezTo>
                    <a:pt x="10" y="9"/>
                    <a:pt x="9" y="8"/>
                    <a:pt x="7" y="8"/>
                  </a:cubicBezTo>
                  <a:cubicBezTo>
                    <a:pt x="7" y="8"/>
                    <a:pt x="6" y="8"/>
                    <a:pt x="5" y="7"/>
                  </a:cubicBezTo>
                  <a:cubicBezTo>
                    <a:pt x="4" y="6"/>
                    <a:pt x="2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91" name="Freeform 17"/>
            <p:cNvSpPr>
              <a:spLocks/>
            </p:cNvSpPr>
            <p:nvPr/>
          </p:nvSpPr>
          <p:spPr bwMode="auto">
            <a:xfrm>
              <a:off x="2855913" y="5367338"/>
              <a:ext cx="93662" cy="139700"/>
            </a:xfrm>
            <a:custGeom>
              <a:avLst/>
              <a:gdLst>
                <a:gd name="T0" fmla="*/ 6 w 22"/>
                <a:gd name="T1" fmla="*/ 27 h 33"/>
                <a:gd name="T2" fmla="*/ 0 w 22"/>
                <a:gd name="T3" fmla="*/ 16 h 33"/>
                <a:gd name="T4" fmla="*/ 1 w 22"/>
                <a:gd name="T5" fmla="*/ 13 h 33"/>
                <a:gd name="T6" fmla="*/ 2 w 22"/>
                <a:gd name="T7" fmla="*/ 11 h 33"/>
                <a:gd name="T8" fmla="*/ 3 w 22"/>
                <a:gd name="T9" fmla="*/ 6 h 33"/>
                <a:gd name="T10" fmla="*/ 3 w 22"/>
                <a:gd name="T11" fmla="*/ 3 h 33"/>
                <a:gd name="T12" fmla="*/ 7 w 22"/>
                <a:gd name="T13" fmla="*/ 1 h 33"/>
                <a:gd name="T14" fmla="*/ 10 w 22"/>
                <a:gd name="T15" fmla="*/ 1 h 33"/>
                <a:gd name="T16" fmla="*/ 12 w 22"/>
                <a:gd name="T17" fmla="*/ 3 h 33"/>
                <a:gd name="T18" fmla="*/ 12 w 22"/>
                <a:gd name="T19" fmla="*/ 7 h 33"/>
                <a:gd name="T20" fmla="*/ 11 w 22"/>
                <a:gd name="T21" fmla="*/ 14 h 33"/>
                <a:gd name="T22" fmla="*/ 10 w 22"/>
                <a:gd name="T23" fmla="*/ 15 h 33"/>
                <a:gd name="T24" fmla="*/ 9 w 22"/>
                <a:gd name="T25" fmla="*/ 21 h 33"/>
                <a:gd name="T26" fmla="*/ 10 w 22"/>
                <a:gd name="T27" fmla="*/ 24 h 33"/>
                <a:gd name="T28" fmla="*/ 11 w 22"/>
                <a:gd name="T29" fmla="*/ 24 h 33"/>
                <a:gd name="T30" fmla="*/ 16 w 22"/>
                <a:gd name="T31" fmla="*/ 25 h 33"/>
                <a:gd name="T32" fmla="*/ 20 w 22"/>
                <a:gd name="T33" fmla="*/ 25 h 33"/>
                <a:gd name="T34" fmla="*/ 22 w 22"/>
                <a:gd name="T35" fmla="*/ 26 h 33"/>
                <a:gd name="T36" fmla="*/ 21 w 22"/>
                <a:gd name="T37" fmla="*/ 27 h 33"/>
                <a:gd name="T38" fmla="*/ 20 w 22"/>
                <a:gd name="T39" fmla="*/ 27 h 33"/>
                <a:gd name="T40" fmla="*/ 19 w 22"/>
                <a:gd name="T41" fmla="*/ 29 h 33"/>
                <a:gd name="T42" fmla="*/ 20 w 22"/>
                <a:gd name="T43" fmla="*/ 31 h 33"/>
                <a:gd name="T44" fmla="*/ 19 w 22"/>
                <a:gd name="T45" fmla="*/ 33 h 33"/>
                <a:gd name="T46" fmla="*/ 19 w 22"/>
                <a:gd name="T47" fmla="*/ 32 h 33"/>
                <a:gd name="T48" fmla="*/ 18 w 22"/>
                <a:gd name="T49" fmla="*/ 31 h 33"/>
                <a:gd name="T50" fmla="*/ 16 w 22"/>
                <a:gd name="T51" fmla="*/ 29 h 33"/>
                <a:gd name="T52" fmla="*/ 13 w 22"/>
                <a:gd name="T53" fmla="*/ 28 h 33"/>
                <a:gd name="T54" fmla="*/ 12 w 22"/>
                <a:gd name="T55" fmla="*/ 28 h 33"/>
                <a:gd name="T56" fmla="*/ 7 w 22"/>
                <a:gd name="T57" fmla="*/ 27 h 33"/>
                <a:gd name="T58" fmla="*/ 6 w 22"/>
                <a:gd name="T59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33">
                  <a:moveTo>
                    <a:pt x="6" y="27"/>
                  </a:moveTo>
                  <a:cubicBezTo>
                    <a:pt x="3" y="24"/>
                    <a:pt x="1" y="20"/>
                    <a:pt x="0" y="16"/>
                  </a:cubicBezTo>
                  <a:cubicBezTo>
                    <a:pt x="0" y="15"/>
                    <a:pt x="0" y="14"/>
                    <a:pt x="1" y="13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3" y="9"/>
                    <a:pt x="3" y="8"/>
                    <a:pt x="3" y="6"/>
                  </a:cubicBezTo>
                  <a:cubicBezTo>
                    <a:pt x="3" y="5"/>
                    <a:pt x="3" y="4"/>
                    <a:pt x="3" y="3"/>
                  </a:cubicBezTo>
                  <a:cubicBezTo>
                    <a:pt x="3" y="1"/>
                    <a:pt x="4" y="0"/>
                    <a:pt x="7" y="1"/>
                  </a:cubicBezTo>
                  <a:cubicBezTo>
                    <a:pt x="8" y="1"/>
                    <a:pt x="9" y="1"/>
                    <a:pt x="10" y="1"/>
                  </a:cubicBezTo>
                  <a:cubicBezTo>
                    <a:pt x="11" y="1"/>
                    <a:pt x="12" y="1"/>
                    <a:pt x="12" y="3"/>
                  </a:cubicBezTo>
                  <a:cubicBezTo>
                    <a:pt x="11" y="4"/>
                    <a:pt x="11" y="6"/>
                    <a:pt x="12" y="7"/>
                  </a:cubicBezTo>
                  <a:cubicBezTo>
                    <a:pt x="13" y="10"/>
                    <a:pt x="12" y="12"/>
                    <a:pt x="11" y="14"/>
                  </a:cubicBezTo>
                  <a:cubicBezTo>
                    <a:pt x="11" y="14"/>
                    <a:pt x="10" y="14"/>
                    <a:pt x="10" y="15"/>
                  </a:cubicBezTo>
                  <a:cubicBezTo>
                    <a:pt x="8" y="17"/>
                    <a:pt x="8" y="19"/>
                    <a:pt x="9" y="21"/>
                  </a:cubicBezTo>
                  <a:cubicBezTo>
                    <a:pt x="9" y="22"/>
                    <a:pt x="9" y="23"/>
                    <a:pt x="10" y="24"/>
                  </a:cubicBezTo>
                  <a:cubicBezTo>
                    <a:pt x="10" y="25"/>
                    <a:pt x="11" y="25"/>
                    <a:pt x="11" y="24"/>
                  </a:cubicBezTo>
                  <a:cubicBezTo>
                    <a:pt x="13" y="23"/>
                    <a:pt x="14" y="23"/>
                    <a:pt x="16" y="25"/>
                  </a:cubicBezTo>
                  <a:cubicBezTo>
                    <a:pt x="17" y="26"/>
                    <a:pt x="19" y="26"/>
                    <a:pt x="20" y="25"/>
                  </a:cubicBezTo>
                  <a:cubicBezTo>
                    <a:pt x="21" y="25"/>
                    <a:pt x="21" y="25"/>
                    <a:pt x="22" y="26"/>
                  </a:cubicBezTo>
                  <a:cubicBezTo>
                    <a:pt x="22" y="27"/>
                    <a:pt x="21" y="27"/>
                    <a:pt x="21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8"/>
                    <a:pt x="19" y="28"/>
                    <a:pt x="19" y="29"/>
                  </a:cubicBezTo>
                  <a:cubicBezTo>
                    <a:pt x="20" y="30"/>
                    <a:pt x="20" y="30"/>
                    <a:pt x="20" y="31"/>
                  </a:cubicBezTo>
                  <a:cubicBezTo>
                    <a:pt x="21" y="32"/>
                    <a:pt x="20" y="33"/>
                    <a:pt x="19" y="33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8" y="32"/>
                    <a:pt x="18" y="32"/>
                    <a:pt x="18" y="31"/>
                  </a:cubicBezTo>
                  <a:cubicBezTo>
                    <a:pt x="16" y="31"/>
                    <a:pt x="15" y="32"/>
                    <a:pt x="16" y="29"/>
                  </a:cubicBezTo>
                  <a:cubicBezTo>
                    <a:pt x="15" y="28"/>
                    <a:pt x="15" y="26"/>
                    <a:pt x="13" y="28"/>
                  </a:cubicBezTo>
                  <a:cubicBezTo>
                    <a:pt x="13" y="28"/>
                    <a:pt x="12" y="28"/>
                    <a:pt x="12" y="28"/>
                  </a:cubicBezTo>
                  <a:cubicBezTo>
                    <a:pt x="11" y="26"/>
                    <a:pt x="9" y="26"/>
                    <a:pt x="7" y="27"/>
                  </a:cubicBezTo>
                  <a:cubicBezTo>
                    <a:pt x="7" y="27"/>
                    <a:pt x="6" y="27"/>
                    <a:pt x="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92" name="Freeform 18"/>
            <p:cNvSpPr>
              <a:spLocks/>
            </p:cNvSpPr>
            <p:nvPr/>
          </p:nvSpPr>
          <p:spPr bwMode="auto">
            <a:xfrm>
              <a:off x="2898775" y="5570538"/>
              <a:ext cx="93662" cy="88900"/>
            </a:xfrm>
            <a:custGeom>
              <a:avLst/>
              <a:gdLst>
                <a:gd name="T0" fmla="*/ 10 w 22"/>
                <a:gd name="T1" fmla="*/ 14 h 21"/>
                <a:gd name="T2" fmla="*/ 10 w 22"/>
                <a:gd name="T3" fmla="*/ 12 h 21"/>
                <a:gd name="T4" fmla="*/ 8 w 22"/>
                <a:gd name="T5" fmla="*/ 11 h 21"/>
                <a:gd name="T6" fmla="*/ 4 w 22"/>
                <a:gd name="T7" fmla="*/ 12 h 21"/>
                <a:gd name="T8" fmla="*/ 2 w 22"/>
                <a:gd name="T9" fmla="*/ 14 h 21"/>
                <a:gd name="T10" fmla="*/ 1 w 22"/>
                <a:gd name="T11" fmla="*/ 14 h 21"/>
                <a:gd name="T12" fmla="*/ 0 w 22"/>
                <a:gd name="T13" fmla="*/ 13 h 21"/>
                <a:gd name="T14" fmla="*/ 2 w 22"/>
                <a:gd name="T15" fmla="*/ 9 h 21"/>
                <a:gd name="T16" fmla="*/ 7 w 22"/>
                <a:gd name="T17" fmla="*/ 6 h 21"/>
                <a:gd name="T18" fmla="*/ 9 w 22"/>
                <a:gd name="T19" fmla="*/ 6 h 21"/>
                <a:gd name="T20" fmla="*/ 11 w 22"/>
                <a:gd name="T21" fmla="*/ 6 h 21"/>
                <a:gd name="T22" fmla="*/ 15 w 22"/>
                <a:gd name="T23" fmla="*/ 4 h 21"/>
                <a:gd name="T24" fmla="*/ 17 w 22"/>
                <a:gd name="T25" fmla="*/ 1 h 21"/>
                <a:gd name="T26" fmla="*/ 18 w 22"/>
                <a:gd name="T27" fmla="*/ 1 h 21"/>
                <a:gd name="T28" fmla="*/ 21 w 22"/>
                <a:gd name="T29" fmla="*/ 6 h 21"/>
                <a:gd name="T30" fmla="*/ 22 w 22"/>
                <a:gd name="T31" fmla="*/ 10 h 21"/>
                <a:gd name="T32" fmla="*/ 22 w 22"/>
                <a:gd name="T33" fmla="*/ 15 h 21"/>
                <a:gd name="T34" fmla="*/ 20 w 22"/>
                <a:gd name="T35" fmla="*/ 16 h 21"/>
                <a:gd name="T36" fmla="*/ 19 w 22"/>
                <a:gd name="T37" fmla="*/ 15 h 21"/>
                <a:gd name="T38" fmla="*/ 18 w 22"/>
                <a:gd name="T39" fmla="*/ 14 h 21"/>
                <a:gd name="T40" fmla="*/ 17 w 22"/>
                <a:gd name="T41" fmla="*/ 16 h 21"/>
                <a:gd name="T42" fmla="*/ 18 w 22"/>
                <a:gd name="T43" fmla="*/ 19 h 21"/>
                <a:gd name="T44" fmla="*/ 16 w 22"/>
                <a:gd name="T45" fmla="*/ 21 h 21"/>
                <a:gd name="T46" fmla="*/ 14 w 22"/>
                <a:gd name="T47" fmla="*/ 20 h 21"/>
                <a:gd name="T48" fmla="*/ 10 w 22"/>
                <a:gd name="T49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21">
                  <a:moveTo>
                    <a:pt x="10" y="14"/>
                  </a:move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1"/>
                    <a:pt x="8" y="11"/>
                  </a:cubicBezTo>
                  <a:cubicBezTo>
                    <a:pt x="7" y="12"/>
                    <a:pt x="5" y="12"/>
                    <a:pt x="4" y="12"/>
                  </a:cubicBezTo>
                  <a:cubicBezTo>
                    <a:pt x="3" y="12"/>
                    <a:pt x="2" y="13"/>
                    <a:pt x="2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12"/>
                    <a:pt x="1" y="10"/>
                    <a:pt x="2" y="9"/>
                  </a:cubicBezTo>
                  <a:cubicBezTo>
                    <a:pt x="3" y="8"/>
                    <a:pt x="5" y="7"/>
                    <a:pt x="7" y="6"/>
                  </a:cubicBezTo>
                  <a:cubicBezTo>
                    <a:pt x="7" y="5"/>
                    <a:pt x="8" y="6"/>
                    <a:pt x="9" y="6"/>
                  </a:cubicBezTo>
                  <a:cubicBezTo>
                    <a:pt x="10" y="7"/>
                    <a:pt x="10" y="7"/>
                    <a:pt x="11" y="6"/>
                  </a:cubicBezTo>
                  <a:cubicBezTo>
                    <a:pt x="13" y="6"/>
                    <a:pt x="14" y="4"/>
                    <a:pt x="15" y="4"/>
                  </a:cubicBezTo>
                  <a:cubicBezTo>
                    <a:pt x="16" y="3"/>
                    <a:pt x="16" y="2"/>
                    <a:pt x="17" y="1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20" y="2"/>
                    <a:pt x="21" y="3"/>
                    <a:pt x="21" y="6"/>
                  </a:cubicBezTo>
                  <a:cubicBezTo>
                    <a:pt x="21" y="7"/>
                    <a:pt x="22" y="9"/>
                    <a:pt x="22" y="10"/>
                  </a:cubicBezTo>
                  <a:cubicBezTo>
                    <a:pt x="22" y="12"/>
                    <a:pt x="22" y="13"/>
                    <a:pt x="22" y="15"/>
                  </a:cubicBezTo>
                  <a:cubicBezTo>
                    <a:pt x="21" y="15"/>
                    <a:pt x="21" y="16"/>
                    <a:pt x="20" y="16"/>
                  </a:cubicBezTo>
                  <a:cubicBezTo>
                    <a:pt x="20" y="17"/>
                    <a:pt x="20" y="15"/>
                    <a:pt x="19" y="15"/>
                  </a:cubicBezTo>
                  <a:cubicBezTo>
                    <a:pt x="19" y="14"/>
                    <a:pt x="19" y="14"/>
                    <a:pt x="18" y="14"/>
                  </a:cubicBezTo>
                  <a:cubicBezTo>
                    <a:pt x="18" y="15"/>
                    <a:pt x="17" y="15"/>
                    <a:pt x="17" y="16"/>
                  </a:cubicBezTo>
                  <a:cubicBezTo>
                    <a:pt x="17" y="17"/>
                    <a:pt x="18" y="18"/>
                    <a:pt x="18" y="19"/>
                  </a:cubicBezTo>
                  <a:cubicBezTo>
                    <a:pt x="18" y="20"/>
                    <a:pt x="17" y="21"/>
                    <a:pt x="16" y="21"/>
                  </a:cubicBezTo>
                  <a:cubicBezTo>
                    <a:pt x="15" y="21"/>
                    <a:pt x="15" y="20"/>
                    <a:pt x="14" y="20"/>
                  </a:cubicBezTo>
                  <a:cubicBezTo>
                    <a:pt x="11" y="19"/>
                    <a:pt x="10" y="18"/>
                    <a:pt x="10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93" name="Freeform 19"/>
            <p:cNvSpPr>
              <a:spLocks/>
            </p:cNvSpPr>
            <p:nvPr/>
          </p:nvSpPr>
          <p:spPr bwMode="auto">
            <a:xfrm>
              <a:off x="3386138" y="3155950"/>
              <a:ext cx="93662" cy="71438"/>
            </a:xfrm>
            <a:custGeom>
              <a:avLst/>
              <a:gdLst>
                <a:gd name="T0" fmla="*/ 16 w 22"/>
                <a:gd name="T1" fmla="*/ 17 h 17"/>
                <a:gd name="T2" fmla="*/ 8 w 22"/>
                <a:gd name="T3" fmla="*/ 14 h 17"/>
                <a:gd name="T4" fmla="*/ 6 w 22"/>
                <a:gd name="T5" fmla="*/ 12 h 17"/>
                <a:gd name="T6" fmla="*/ 3 w 22"/>
                <a:gd name="T7" fmla="*/ 9 h 17"/>
                <a:gd name="T8" fmla="*/ 1 w 22"/>
                <a:gd name="T9" fmla="*/ 3 h 17"/>
                <a:gd name="T10" fmla="*/ 0 w 22"/>
                <a:gd name="T11" fmla="*/ 1 h 17"/>
                <a:gd name="T12" fmla="*/ 1 w 22"/>
                <a:gd name="T13" fmla="*/ 1 h 17"/>
                <a:gd name="T14" fmla="*/ 9 w 22"/>
                <a:gd name="T15" fmla="*/ 3 h 17"/>
                <a:gd name="T16" fmla="*/ 11 w 22"/>
                <a:gd name="T17" fmla="*/ 5 h 17"/>
                <a:gd name="T18" fmla="*/ 13 w 22"/>
                <a:gd name="T19" fmla="*/ 6 h 17"/>
                <a:gd name="T20" fmla="*/ 21 w 22"/>
                <a:gd name="T21" fmla="*/ 9 h 17"/>
                <a:gd name="T22" fmla="*/ 22 w 22"/>
                <a:gd name="T23" fmla="*/ 11 h 17"/>
                <a:gd name="T24" fmla="*/ 17 w 22"/>
                <a:gd name="T25" fmla="*/ 17 h 17"/>
                <a:gd name="T26" fmla="*/ 16 w 22"/>
                <a:gd name="T2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17">
                  <a:moveTo>
                    <a:pt x="16" y="17"/>
                  </a:moveTo>
                  <a:cubicBezTo>
                    <a:pt x="13" y="17"/>
                    <a:pt x="10" y="15"/>
                    <a:pt x="8" y="14"/>
                  </a:cubicBezTo>
                  <a:cubicBezTo>
                    <a:pt x="7" y="13"/>
                    <a:pt x="7" y="13"/>
                    <a:pt x="6" y="12"/>
                  </a:cubicBezTo>
                  <a:cubicBezTo>
                    <a:pt x="4" y="12"/>
                    <a:pt x="4" y="11"/>
                    <a:pt x="3" y="9"/>
                  </a:cubicBezTo>
                  <a:cubicBezTo>
                    <a:pt x="3" y="7"/>
                    <a:pt x="2" y="5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ubicBezTo>
                    <a:pt x="3" y="3"/>
                    <a:pt x="6" y="3"/>
                    <a:pt x="9" y="3"/>
                  </a:cubicBezTo>
                  <a:cubicBezTo>
                    <a:pt x="10" y="4"/>
                    <a:pt x="10" y="4"/>
                    <a:pt x="11" y="5"/>
                  </a:cubicBezTo>
                  <a:cubicBezTo>
                    <a:pt x="11" y="5"/>
                    <a:pt x="12" y="6"/>
                    <a:pt x="13" y="6"/>
                  </a:cubicBezTo>
                  <a:cubicBezTo>
                    <a:pt x="16" y="6"/>
                    <a:pt x="18" y="8"/>
                    <a:pt x="21" y="9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2" y="15"/>
                    <a:pt x="20" y="16"/>
                    <a:pt x="17" y="17"/>
                  </a:cubicBezTo>
                  <a:cubicBezTo>
                    <a:pt x="17" y="17"/>
                    <a:pt x="16" y="17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94" name="Freeform 20"/>
            <p:cNvSpPr>
              <a:spLocks/>
            </p:cNvSpPr>
            <p:nvPr/>
          </p:nvSpPr>
          <p:spPr bwMode="auto">
            <a:xfrm>
              <a:off x="4027488" y="3468688"/>
              <a:ext cx="84137" cy="55563"/>
            </a:xfrm>
            <a:custGeom>
              <a:avLst/>
              <a:gdLst>
                <a:gd name="T0" fmla="*/ 11 w 20"/>
                <a:gd name="T1" fmla="*/ 1 h 13"/>
                <a:gd name="T2" fmla="*/ 18 w 20"/>
                <a:gd name="T3" fmla="*/ 4 h 13"/>
                <a:gd name="T4" fmla="*/ 17 w 20"/>
                <a:gd name="T5" fmla="*/ 10 h 13"/>
                <a:gd name="T6" fmla="*/ 9 w 20"/>
                <a:gd name="T7" fmla="*/ 11 h 13"/>
                <a:gd name="T8" fmla="*/ 7 w 20"/>
                <a:gd name="T9" fmla="*/ 12 h 13"/>
                <a:gd name="T10" fmla="*/ 4 w 20"/>
                <a:gd name="T11" fmla="*/ 12 h 13"/>
                <a:gd name="T12" fmla="*/ 2 w 20"/>
                <a:gd name="T13" fmla="*/ 8 h 13"/>
                <a:gd name="T14" fmla="*/ 11 w 20"/>
                <a:gd name="T1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3">
                  <a:moveTo>
                    <a:pt x="11" y="1"/>
                  </a:moveTo>
                  <a:cubicBezTo>
                    <a:pt x="14" y="0"/>
                    <a:pt x="16" y="2"/>
                    <a:pt x="18" y="4"/>
                  </a:cubicBezTo>
                  <a:cubicBezTo>
                    <a:pt x="20" y="6"/>
                    <a:pt x="20" y="8"/>
                    <a:pt x="17" y="10"/>
                  </a:cubicBezTo>
                  <a:cubicBezTo>
                    <a:pt x="15" y="11"/>
                    <a:pt x="12" y="12"/>
                    <a:pt x="9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6" y="12"/>
                    <a:pt x="5" y="12"/>
                    <a:pt x="4" y="12"/>
                  </a:cubicBezTo>
                  <a:cubicBezTo>
                    <a:pt x="2" y="13"/>
                    <a:pt x="0" y="10"/>
                    <a:pt x="2" y="8"/>
                  </a:cubicBezTo>
                  <a:cubicBezTo>
                    <a:pt x="4" y="4"/>
                    <a:pt x="6" y="0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95" name="Freeform 21"/>
            <p:cNvSpPr>
              <a:spLocks/>
            </p:cNvSpPr>
            <p:nvPr/>
          </p:nvSpPr>
          <p:spPr bwMode="auto">
            <a:xfrm>
              <a:off x="2054225" y="5565775"/>
              <a:ext cx="41275" cy="88900"/>
            </a:xfrm>
            <a:custGeom>
              <a:avLst/>
              <a:gdLst>
                <a:gd name="T0" fmla="*/ 10 w 10"/>
                <a:gd name="T1" fmla="*/ 14 h 21"/>
                <a:gd name="T2" fmla="*/ 5 w 10"/>
                <a:gd name="T3" fmla="*/ 21 h 21"/>
                <a:gd name="T4" fmla="*/ 1 w 10"/>
                <a:gd name="T5" fmla="*/ 19 h 21"/>
                <a:gd name="T6" fmla="*/ 0 w 10"/>
                <a:gd name="T7" fmla="*/ 9 h 21"/>
                <a:gd name="T8" fmla="*/ 1 w 10"/>
                <a:gd name="T9" fmla="*/ 2 h 21"/>
                <a:gd name="T10" fmla="*/ 3 w 10"/>
                <a:gd name="T11" fmla="*/ 1 h 21"/>
                <a:gd name="T12" fmla="*/ 10 w 10"/>
                <a:gd name="T13" fmla="*/ 12 h 21"/>
                <a:gd name="T14" fmla="*/ 10 w 10"/>
                <a:gd name="T1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10" y="14"/>
                  </a:moveTo>
                  <a:cubicBezTo>
                    <a:pt x="10" y="18"/>
                    <a:pt x="8" y="21"/>
                    <a:pt x="5" y="21"/>
                  </a:cubicBezTo>
                  <a:cubicBezTo>
                    <a:pt x="3" y="21"/>
                    <a:pt x="2" y="20"/>
                    <a:pt x="1" y="19"/>
                  </a:cubicBezTo>
                  <a:cubicBezTo>
                    <a:pt x="0" y="16"/>
                    <a:pt x="0" y="12"/>
                    <a:pt x="0" y="9"/>
                  </a:cubicBezTo>
                  <a:cubicBezTo>
                    <a:pt x="0" y="7"/>
                    <a:pt x="1" y="5"/>
                    <a:pt x="1" y="2"/>
                  </a:cubicBezTo>
                  <a:cubicBezTo>
                    <a:pt x="2" y="1"/>
                    <a:pt x="2" y="0"/>
                    <a:pt x="3" y="1"/>
                  </a:cubicBezTo>
                  <a:cubicBezTo>
                    <a:pt x="6" y="5"/>
                    <a:pt x="9" y="8"/>
                    <a:pt x="10" y="12"/>
                  </a:cubicBezTo>
                  <a:cubicBezTo>
                    <a:pt x="10" y="13"/>
                    <a:pt x="10" y="14"/>
                    <a:pt x="10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96" name="Freeform 22"/>
            <p:cNvSpPr>
              <a:spLocks/>
            </p:cNvSpPr>
            <p:nvPr/>
          </p:nvSpPr>
          <p:spPr bwMode="auto">
            <a:xfrm>
              <a:off x="3254375" y="3290888"/>
              <a:ext cx="76200" cy="60325"/>
            </a:xfrm>
            <a:custGeom>
              <a:avLst/>
              <a:gdLst>
                <a:gd name="T0" fmla="*/ 4 w 18"/>
                <a:gd name="T1" fmla="*/ 11 h 14"/>
                <a:gd name="T2" fmla="*/ 1 w 18"/>
                <a:gd name="T3" fmla="*/ 11 h 14"/>
                <a:gd name="T4" fmla="*/ 0 w 18"/>
                <a:gd name="T5" fmla="*/ 10 h 14"/>
                <a:gd name="T6" fmla="*/ 1 w 18"/>
                <a:gd name="T7" fmla="*/ 9 h 14"/>
                <a:gd name="T8" fmla="*/ 4 w 18"/>
                <a:gd name="T9" fmla="*/ 5 h 14"/>
                <a:gd name="T10" fmla="*/ 7 w 18"/>
                <a:gd name="T11" fmla="*/ 1 h 14"/>
                <a:gd name="T12" fmla="*/ 12 w 18"/>
                <a:gd name="T13" fmla="*/ 2 h 14"/>
                <a:gd name="T14" fmla="*/ 18 w 18"/>
                <a:gd name="T15" fmla="*/ 11 h 14"/>
                <a:gd name="T16" fmla="*/ 15 w 18"/>
                <a:gd name="T17" fmla="*/ 14 h 14"/>
                <a:gd name="T18" fmla="*/ 7 w 18"/>
                <a:gd name="T19" fmla="*/ 11 h 14"/>
                <a:gd name="T20" fmla="*/ 4 w 18"/>
                <a:gd name="T2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4">
                  <a:moveTo>
                    <a:pt x="4" y="11"/>
                  </a:moveTo>
                  <a:cubicBezTo>
                    <a:pt x="3" y="11"/>
                    <a:pt x="2" y="11"/>
                    <a:pt x="1" y="11"/>
                  </a:cubicBezTo>
                  <a:cubicBezTo>
                    <a:pt x="1" y="11"/>
                    <a:pt x="1" y="11"/>
                    <a:pt x="0" y="10"/>
                  </a:cubicBezTo>
                  <a:cubicBezTo>
                    <a:pt x="0" y="10"/>
                    <a:pt x="0" y="9"/>
                    <a:pt x="1" y="9"/>
                  </a:cubicBezTo>
                  <a:cubicBezTo>
                    <a:pt x="3" y="8"/>
                    <a:pt x="4" y="7"/>
                    <a:pt x="4" y="5"/>
                  </a:cubicBezTo>
                  <a:cubicBezTo>
                    <a:pt x="5" y="3"/>
                    <a:pt x="5" y="2"/>
                    <a:pt x="7" y="1"/>
                  </a:cubicBezTo>
                  <a:cubicBezTo>
                    <a:pt x="9" y="1"/>
                    <a:pt x="11" y="0"/>
                    <a:pt x="12" y="2"/>
                  </a:cubicBezTo>
                  <a:cubicBezTo>
                    <a:pt x="15" y="4"/>
                    <a:pt x="18" y="7"/>
                    <a:pt x="18" y="11"/>
                  </a:cubicBezTo>
                  <a:cubicBezTo>
                    <a:pt x="18" y="13"/>
                    <a:pt x="17" y="14"/>
                    <a:pt x="15" y="14"/>
                  </a:cubicBezTo>
                  <a:cubicBezTo>
                    <a:pt x="13" y="13"/>
                    <a:pt x="10" y="12"/>
                    <a:pt x="7" y="11"/>
                  </a:cubicBezTo>
                  <a:cubicBezTo>
                    <a:pt x="6" y="11"/>
                    <a:pt x="5" y="10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97" name="Freeform 23"/>
            <p:cNvSpPr>
              <a:spLocks/>
            </p:cNvSpPr>
            <p:nvPr/>
          </p:nvSpPr>
          <p:spPr bwMode="auto">
            <a:xfrm>
              <a:off x="3055938" y="4984750"/>
              <a:ext cx="46037" cy="80963"/>
            </a:xfrm>
            <a:custGeom>
              <a:avLst/>
              <a:gdLst>
                <a:gd name="T0" fmla="*/ 6 w 11"/>
                <a:gd name="T1" fmla="*/ 1 h 19"/>
                <a:gd name="T2" fmla="*/ 7 w 11"/>
                <a:gd name="T3" fmla="*/ 2 h 19"/>
                <a:gd name="T4" fmla="*/ 10 w 11"/>
                <a:gd name="T5" fmla="*/ 5 h 19"/>
                <a:gd name="T6" fmla="*/ 10 w 11"/>
                <a:gd name="T7" fmla="*/ 10 h 19"/>
                <a:gd name="T8" fmla="*/ 9 w 11"/>
                <a:gd name="T9" fmla="*/ 14 h 19"/>
                <a:gd name="T10" fmla="*/ 7 w 11"/>
                <a:gd name="T11" fmla="*/ 18 h 19"/>
                <a:gd name="T12" fmla="*/ 3 w 11"/>
                <a:gd name="T13" fmla="*/ 16 h 19"/>
                <a:gd name="T14" fmla="*/ 3 w 11"/>
                <a:gd name="T15" fmla="*/ 12 h 19"/>
                <a:gd name="T16" fmla="*/ 1 w 11"/>
                <a:gd name="T17" fmla="*/ 8 h 19"/>
                <a:gd name="T18" fmla="*/ 0 w 11"/>
                <a:gd name="T19" fmla="*/ 6 h 19"/>
                <a:gd name="T20" fmla="*/ 0 w 11"/>
                <a:gd name="T21" fmla="*/ 4 h 19"/>
                <a:gd name="T22" fmla="*/ 6 w 11"/>
                <a:gd name="T23" fmla="*/ 0 h 19"/>
                <a:gd name="T24" fmla="*/ 6 w 11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9">
                  <a:moveTo>
                    <a:pt x="6" y="1"/>
                  </a:moveTo>
                  <a:cubicBezTo>
                    <a:pt x="7" y="1"/>
                    <a:pt x="7" y="2"/>
                    <a:pt x="7" y="2"/>
                  </a:cubicBezTo>
                  <a:cubicBezTo>
                    <a:pt x="9" y="2"/>
                    <a:pt x="10" y="4"/>
                    <a:pt x="10" y="5"/>
                  </a:cubicBezTo>
                  <a:cubicBezTo>
                    <a:pt x="11" y="7"/>
                    <a:pt x="11" y="8"/>
                    <a:pt x="10" y="10"/>
                  </a:cubicBezTo>
                  <a:cubicBezTo>
                    <a:pt x="10" y="11"/>
                    <a:pt x="9" y="12"/>
                    <a:pt x="9" y="14"/>
                  </a:cubicBezTo>
                  <a:cubicBezTo>
                    <a:pt x="8" y="15"/>
                    <a:pt x="7" y="16"/>
                    <a:pt x="7" y="18"/>
                  </a:cubicBezTo>
                  <a:cubicBezTo>
                    <a:pt x="5" y="19"/>
                    <a:pt x="3" y="18"/>
                    <a:pt x="3" y="16"/>
                  </a:cubicBezTo>
                  <a:cubicBezTo>
                    <a:pt x="2" y="15"/>
                    <a:pt x="2" y="14"/>
                    <a:pt x="3" y="12"/>
                  </a:cubicBezTo>
                  <a:cubicBezTo>
                    <a:pt x="3" y="10"/>
                    <a:pt x="3" y="10"/>
                    <a:pt x="1" y="8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2" y="3"/>
                    <a:pt x="4" y="1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98" name="Freeform 24"/>
            <p:cNvSpPr>
              <a:spLocks/>
            </p:cNvSpPr>
            <p:nvPr/>
          </p:nvSpPr>
          <p:spPr bwMode="auto">
            <a:xfrm>
              <a:off x="2282825" y="2674938"/>
              <a:ext cx="50800" cy="50800"/>
            </a:xfrm>
            <a:custGeom>
              <a:avLst/>
              <a:gdLst>
                <a:gd name="T0" fmla="*/ 3 w 12"/>
                <a:gd name="T1" fmla="*/ 12 h 12"/>
                <a:gd name="T2" fmla="*/ 2 w 12"/>
                <a:gd name="T3" fmla="*/ 12 h 12"/>
                <a:gd name="T4" fmla="*/ 1 w 12"/>
                <a:gd name="T5" fmla="*/ 11 h 12"/>
                <a:gd name="T6" fmla="*/ 2 w 12"/>
                <a:gd name="T7" fmla="*/ 10 h 12"/>
                <a:gd name="T8" fmla="*/ 3 w 12"/>
                <a:gd name="T9" fmla="*/ 8 h 12"/>
                <a:gd name="T10" fmla="*/ 0 w 12"/>
                <a:gd name="T11" fmla="*/ 4 h 12"/>
                <a:gd name="T12" fmla="*/ 0 w 12"/>
                <a:gd name="T13" fmla="*/ 1 h 12"/>
                <a:gd name="T14" fmla="*/ 2 w 12"/>
                <a:gd name="T15" fmla="*/ 0 h 12"/>
                <a:gd name="T16" fmla="*/ 3 w 12"/>
                <a:gd name="T17" fmla="*/ 0 h 12"/>
                <a:gd name="T18" fmla="*/ 10 w 12"/>
                <a:gd name="T19" fmla="*/ 3 h 12"/>
                <a:gd name="T20" fmla="*/ 11 w 12"/>
                <a:gd name="T21" fmla="*/ 7 h 12"/>
                <a:gd name="T22" fmla="*/ 3 w 12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2">
                  <a:moveTo>
                    <a:pt x="3" y="12"/>
                  </a:moveTo>
                  <a:cubicBezTo>
                    <a:pt x="3" y="12"/>
                    <a:pt x="2" y="12"/>
                    <a:pt x="2" y="12"/>
                  </a:cubicBezTo>
                  <a:cubicBezTo>
                    <a:pt x="2" y="12"/>
                    <a:pt x="1" y="11"/>
                    <a:pt x="1" y="11"/>
                  </a:cubicBezTo>
                  <a:cubicBezTo>
                    <a:pt x="1" y="10"/>
                    <a:pt x="2" y="10"/>
                    <a:pt x="2" y="10"/>
                  </a:cubicBezTo>
                  <a:cubicBezTo>
                    <a:pt x="4" y="9"/>
                    <a:pt x="4" y="9"/>
                    <a:pt x="3" y="8"/>
                  </a:cubicBezTo>
                  <a:cubicBezTo>
                    <a:pt x="1" y="7"/>
                    <a:pt x="1" y="6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5" y="1"/>
                    <a:pt x="8" y="2"/>
                    <a:pt x="10" y="3"/>
                  </a:cubicBezTo>
                  <a:cubicBezTo>
                    <a:pt x="12" y="4"/>
                    <a:pt x="12" y="5"/>
                    <a:pt x="11" y="7"/>
                  </a:cubicBezTo>
                  <a:cubicBezTo>
                    <a:pt x="9" y="10"/>
                    <a:pt x="7" y="12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99" name="Freeform 25"/>
            <p:cNvSpPr>
              <a:spLocks/>
            </p:cNvSpPr>
            <p:nvPr/>
          </p:nvSpPr>
          <p:spPr bwMode="auto">
            <a:xfrm>
              <a:off x="2855913" y="5205413"/>
              <a:ext cx="42862" cy="80963"/>
            </a:xfrm>
            <a:custGeom>
              <a:avLst/>
              <a:gdLst>
                <a:gd name="T0" fmla="*/ 10 w 10"/>
                <a:gd name="T1" fmla="*/ 4 h 19"/>
                <a:gd name="T2" fmla="*/ 8 w 10"/>
                <a:gd name="T3" fmla="*/ 13 h 19"/>
                <a:gd name="T4" fmla="*/ 6 w 10"/>
                <a:gd name="T5" fmla="*/ 18 h 19"/>
                <a:gd name="T6" fmla="*/ 4 w 10"/>
                <a:gd name="T7" fmla="*/ 18 h 19"/>
                <a:gd name="T8" fmla="*/ 3 w 10"/>
                <a:gd name="T9" fmla="*/ 7 h 19"/>
                <a:gd name="T10" fmla="*/ 5 w 10"/>
                <a:gd name="T11" fmla="*/ 3 h 19"/>
                <a:gd name="T12" fmla="*/ 7 w 10"/>
                <a:gd name="T13" fmla="*/ 1 h 19"/>
                <a:gd name="T14" fmla="*/ 10 w 10"/>
                <a:gd name="T15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9">
                  <a:moveTo>
                    <a:pt x="10" y="4"/>
                  </a:moveTo>
                  <a:cubicBezTo>
                    <a:pt x="9" y="6"/>
                    <a:pt x="9" y="10"/>
                    <a:pt x="8" y="13"/>
                  </a:cubicBezTo>
                  <a:cubicBezTo>
                    <a:pt x="7" y="14"/>
                    <a:pt x="6" y="16"/>
                    <a:pt x="6" y="18"/>
                  </a:cubicBezTo>
                  <a:cubicBezTo>
                    <a:pt x="5" y="19"/>
                    <a:pt x="4" y="19"/>
                    <a:pt x="4" y="18"/>
                  </a:cubicBezTo>
                  <a:cubicBezTo>
                    <a:pt x="1" y="15"/>
                    <a:pt x="0" y="11"/>
                    <a:pt x="3" y="7"/>
                  </a:cubicBezTo>
                  <a:cubicBezTo>
                    <a:pt x="3" y="5"/>
                    <a:pt x="4" y="4"/>
                    <a:pt x="5" y="3"/>
                  </a:cubicBezTo>
                  <a:cubicBezTo>
                    <a:pt x="5" y="2"/>
                    <a:pt x="6" y="2"/>
                    <a:pt x="7" y="1"/>
                  </a:cubicBezTo>
                  <a:cubicBezTo>
                    <a:pt x="8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00" name="Freeform 26"/>
            <p:cNvSpPr>
              <a:spLocks/>
            </p:cNvSpPr>
            <p:nvPr/>
          </p:nvSpPr>
          <p:spPr bwMode="auto">
            <a:xfrm>
              <a:off x="2898775" y="5519738"/>
              <a:ext cx="55562" cy="63500"/>
            </a:xfrm>
            <a:custGeom>
              <a:avLst/>
              <a:gdLst>
                <a:gd name="T0" fmla="*/ 10 w 13"/>
                <a:gd name="T1" fmla="*/ 13 h 15"/>
                <a:gd name="T2" fmla="*/ 7 w 13"/>
                <a:gd name="T3" fmla="*/ 14 h 15"/>
                <a:gd name="T4" fmla="*/ 4 w 13"/>
                <a:gd name="T5" fmla="*/ 14 h 15"/>
                <a:gd name="T6" fmla="*/ 4 w 13"/>
                <a:gd name="T7" fmla="*/ 10 h 15"/>
                <a:gd name="T8" fmla="*/ 3 w 13"/>
                <a:gd name="T9" fmla="*/ 8 h 15"/>
                <a:gd name="T10" fmla="*/ 2 w 13"/>
                <a:gd name="T11" fmla="*/ 8 h 15"/>
                <a:gd name="T12" fmla="*/ 0 w 13"/>
                <a:gd name="T13" fmla="*/ 6 h 15"/>
                <a:gd name="T14" fmla="*/ 0 w 13"/>
                <a:gd name="T15" fmla="*/ 2 h 15"/>
                <a:gd name="T16" fmla="*/ 2 w 13"/>
                <a:gd name="T17" fmla="*/ 1 h 15"/>
                <a:gd name="T18" fmla="*/ 6 w 13"/>
                <a:gd name="T19" fmla="*/ 5 h 15"/>
                <a:gd name="T20" fmla="*/ 9 w 13"/>
                <a:gd name="T21" fmla="*/ 6 h 15"/>
                <a:gd name="T22" fmla="*/ 10 w 13"/>
                <a:gd name="T23" fmla="*/ 5 h 15"/>
                <a:gd name="T24" fmla="*/ 10 w 13"/>
                <a:gd name="T25" fmla="*/ 7 h 15"/>
                <a:gd name="T26" fmla="*/ 12 w 13"/>
                <a:gd name="T27" fmla="*/ 10 h 15"/>
                <a:gd name="T28" fmla="*/ 12 w 13"/>
                <a:gd name="T29" fmla="*/ 12 h 15"/>
                <a:gd name="T30" fmla="*/ 10 w 13"/>
                <a:gd name="T31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15">
                  <a:moveTo>
                    <a:pt x="10" y="13"/>
                  </a:moveTo>
                  <a:cubicBezTo>
                    <a:pt x="9" y="12"/>
                    <a:pt x="8" y="13"/>
                    <a:pt x="7" y="14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4" y="10"/>
                  </a:cubicBezTo>
                  <a:cubicBezTo>
                    <a:pt x="4" y="9"/>
                    <a:pt x="4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4" y="2"/>
                    <a:pt x="6" y="2"/>
                    <a:pt x="6" y="5"/>
                  </a:cubicBezTo>
                  <a:cubicBezTo>
                    <a:pt x="7" y="5"/>
                    <a:pt x="7" y="6"/>
                    <a:pt x="9" y="6"/>
                  </a:cubicBezTo>
                  <a:cubicBezTo>
                    <a:pt x="9" y="6"/>
                    <a:pt x="9" y="5"/>
                    <a:pt x="10" y="5"/>
                  </a:cubicBezTo>
                  <a:cubicBezTo>
                    <a:pt x="11" y="6"/>
                    <a:pt x="11" y="6"/>
                    <a:pt x="10" y="7"/>
                  </a:cubicBezTo>
                  <a:cubicBezTo>
                    <a:pt x="10" y="8"/>
                    <a:pt x="11" y="9"/>
                    <a:pt x="12" y="10"/>
                  </a:cubicBezTo>
                  <a:cubicBezTo>
                    <a:pt x="12" y="10"/>
                    <a:pt x="13" y="11"/>
                    <a:pt x="12" y="12"/>
                  </a:cubicBezTo>
                  <a:cubicBezTo>
                    <a:pt x="12" y="13"/>
                    <a:pt x="11" y="13"/>
                    <a:pt x="10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01" name="Freeform 27"/>
            <p:cNvSpPr>
              <a:spLocks/>
            </p:cNvSpPr>
            <p:nvPr/>
          </p:nvSpPr>
          <p:spPr bwMode="auto">
            <a:xfrm>
              <a:off x="2630488" y="5332413"/>
              <a:ext cx="50800" cy="47625"/>
            </a:xfrm>
            <a:custGeom>
              <a:avLst/>
              <a:gdLst>
                <a:gd name="T0" fmla="*/ 0 w 12"/>
                <a:gd name="T1" fmla="*/ 5 h 11"/>
                <a:gd name="T2" fmla="*/ 1 w 12"/>
                <a:gd name="T3" fmla="*/ 3 h 11"/>
                <a:gd name="T4" fmla="*/ 10 w 12"/>
                <a:gd name="T5" fmla="*/ 0 h 11"/>
                <a:gd name="T6" fmla="*/ 11 w 12"/>
                <a:gd name="T7" fmla="*/ 3 h 11"/>
                <a:gd name="T8" fmla="*/ 9 w 12"/>
                <a:gd name="T9" fmla="*/ 8 h 11"/>
                <a:gd name="T10" fmla="*/ 3 w 12"/>
                <a:gd name="T11" fmla="*/ 9 h 11"/>
                <a:gd name="T12" fmla="*/ 0 w 12"/>
                <a:gd name="T1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1">
                  <a:moveTo>
                    <a:pt x="0" y="5"/>
                  </a:moveTo>
                  <a:cubicBezTo>
                    <a:pt x="0" y="4"/>
                    <a:pt x="1" y="4"/>
                    <a:pt x="1" y="3"/>
                  </a:cubicBezTo>
                  <a:cubicBezTo>
                    <a:pt x="3" y="0"/>
                    <a:pt x="7" y="0"/>
                    <a:pt x="10" y="0"/>
                  </a:cubicBezTo>
                  <a:cubicBezTo>
                    <a:pt x="11" y="0"/>
                    <a:pt x="12" y="1"/>
                    <a:pt x="11" y="3"/>
                  </a:cubicBezTo>
                  <a:cubicBezTo>
                    <a:pt x="10" y="4"/>
                    <a:pt x="10" y="6"/>
                    <a:pt x="9" y="8"/>
                  </a:cubicBezTo>
                  <a:cubicBezTo>
                    <a:pt x="7" y="10"/>
                    <a:pt x="5" y="11"/>
                    <a:pt x="3" y="9"/>
                  </a:cubicBezTo>
                  <a:cubicBezTo>
                    <a:pt x="1" y="9"/>
                    <a:pt x="0" y="8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02" name="Freeform 28"/>
            <p:cNvSpPr>
              <a:spLocks/>
            </p:cNvSpPr>
            <p:nvPr/>
          </p:nvSpPr>
          <p:spPr bwMode="auto">
            <a:xfrm>
              <a:off x="2932113" y="5973763"/>
              <a:ext cx="73025" cy="46038"/>
            </a:xfrm>
            <a:custGeom>
              <a:avLst/>
              <a:gdLst>
                <a:gd name="T0" fmla="*/ 16 w 17"/>
                <a:gd name="T1" fmla="*/ 0 h 11"/>
                <a:gd name="T2" fmla="*/ 17 w 17"/>
                <a:gd name="T3" fmla="*/ 0 h 11"/>
                <a:gd name="T4" fmla="*/ 16 w 17"/>
                <a:gd name="T5" fmla="*/ 2 h 11"/>
                <a:gd name="T6" fmla="*/ 12 w 17"/>
                <a:gd name="T7" fmla="*/ 4 h 11"/>
                <a:gd name="T8" fmla="*/ 6 w 17"/>
                <a:gd name="T9" fmla="*/ 8 h 11"/>
                <a:gd name="T10" fmla="*/ 2 w 17"/>
                <a:gd name="T11" fmla="*/ 10 h 11"/>
                <a:gd name="T12" fmla="*/ 0 w 17"/>
                <a:gd name="T13" fmla="*/ 9 h 11"/>
                <a:gd name="T14" fmla="*/ 2 w 17"/>
                <a:gd name="T15" fmla="*/ 5 h 11"/>
                <a:gd name="T16" fmla="*/ 9 w 17"/>
                <a:gd name="T17" fmla="*/ 1 h 11"/>
                <a:gd name="T18" fmla="*/ 16 w 17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1">
                  <a:moveTo>
                    <a:pt x="16" y="0"/>
                  </a:moveTo>
                  <a:cubicBezTo>
                    <a:pt x="16" y="0"/>
                    <a:pt x="16" y="0"/>
                    <a:pt x="17" y="0"/>
                  </a:cubicBezTo>
                  <a:cubicBezTo>
                    <a:pt x="17" y="1"/>
                    <a:pt x="17" y="1"/>
                    <a:pt x="16" y="2"/>
                  </a:cubicBezTo>
                  <a:cubicBezTo>
                    <a:pt x="15" y="3"/>
                    <a:pt x="14" y="4"/>
                    <a:pt x="12" y="4"/>
                  </a:cubicBezTo>
                  <a:cubicBezTo>
                    <a:pt x="10" y="5"/>
                    <a:pt x="8" y="6"/>
                    <a:pt x="6" y="8"/>
                  </a:cubicBezTo>
                  <a:cubicBezTo>
                    <a:pt x="5" y="9"/>
                    <a:pt x="4" y="10"/>
                    <a:pt x="2" y="10"/>
                  </a:cubicBezTo>
                  <a:cubicBezTo>
                    <a:pt x="1" y="11"/>
                    <a:pt x="0" y="10"/>
                    <a:pt x="0" y="9"/>
                  </a:cubicBezTo>
                  <a:cubicBezTo>
                    <a:pt x="0" y="7"/>
                    <a:pt x="0" y="6"/>
                    <a:pt x="2" y="5"/>
                  </a:cubicBezTo>
                  <a:cubicBezTo>
                    <a:pt x="4" y="4"/>
                    <a:pt x="6" y="2"/>
                    <a:pt x="9" y="1"/>
                  </a:cubicBezTo>
                  <a:cubicBezTo>
                    <a:pt x="11" y="0"/>
                    <a:pt x="13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03" name="Freeform 29"/>
            <p:cNvSpPr>
              <a:spLocks/>
            </p:cNvSpPr>
            <p:nvPr/>
          </p:nvSpPr>
          <p:spPr bwMode="auto">
            <a:xfrm>
              <a:off x="3106738" y="4976813"/>
              <a:ext cx="50800" cy="41275"/>
            </a:xfrm>
            <a:custGeom>
              <a:avLst/>
              <a:gdLst>
                <a:gd name="T0" fmla="*/ 11 w 12"/>
                <a:gd name="T1" fmla="*/ 1 h 10"/>
                <a:gd name="T2" fmla="*/ 11 w 12"/>
                <a:gd name="T3" fmla="*/ 5 h 10"/>
                <a:gd name="T4" fmla="*/ 8 w 12"/>
                <a:gd name="T5" fmla="*/ 6 h 10"/>
                <a:gd name="T6" fmla="*/ 5 w 12"/>
                <a:gd name="T7" fmla="*/ 8 h 10"/>
                <a:gd name="T8" fmla="*/ 4 w 12"/>
                <a:gd name="T9" fmla="*/ 9 h 10"/>
                <a:gd name="T10" fmla="*/ 2 w 12"/>
                <a:gd name="T11" fmla="*/ 9 h 10"/>
                <a:gd name="T12" fmla="*/ 0 w 12"/>
                <a:gd name="T13" fmla="*/ 6 h 10"/>
                <a:gd name="T14" fmla="*/ 0 w 12"/>
                <a:gd name="T15" fmla="*/ 5 h 10"/>
                <a:gd name="T16" fmla="*/ 4 w 12"/>
                <a:gd name="T17" fmla="*/ 2 h 10"/>
                <a:gd name="T18" fmla="*/ 7 w 12"/>
                <a:gd name="T19" fmla="*/ 1 h 10"/>
                <a:gd name="T20" fmla="*/ 11 w 12"/>
                <a:gd name="T2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0">
                  <a:moveTo>
                    <a:pt x="11" y="1"/>
                  </a:moveTo>
                  <a:cubicBezTo>
                    <a:pt x="12" y="2"/>
                    <a:pt x="12" y="3"/>
                    <a:pt x="11" y="5"/>
                  </a:cubicBezTo>
                  <a:cubicBezTo>
                    <a:pt x="10" y="6"/>
                    <a:pt x="9" y="7"/>
                    <a:pt x="8" y="6"/>
                  </a:cubicBezTo>
                  <a:cubicBezTo>
                    <a:pt x="7" y="6"/>
                    <a:pt x="6" y="7"/>
                    <a:pt x="5" y="8"/>
                  </a:cubicBezTo>
                  <a:cubicBezTo>
                    <a:pt x="5" y="8"/>
                    <a:pt x="4" y="9"/>
                    <a:pt x="4" y="9"/>
                  </a:cubicBezTo>
                  <a:cubicBezTo>
                    <a:pt x="4" y="10"/>
                    <a:pt x="3" y="10"/>
                    <a:pt x="2" y="9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1" y="4"/>
                    <a:pt x="2" y="2"/>
                    <a:pt x="4" y="2"/>
                  </a:cubicBezTo>
                  <a:cubicBezTo>
                    <a:pt x="5" y="2"/>
                    <a:pt x="6" y="2"/>
                    <a:pt x="7" y="1"/>
                  </a:cubicBezTo>
                  <a:cubicBezTo>
                    <a:pt x="8" y="0"/>
                    <a:pt x="10" y="0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04" name="Freeform 30"/>
            <p:cNvSpPr>
              <a:spLocks/>
            </p:cNvSpPr>
            <p:nvPr/>
          </p:nvSpPr>
          <p:spPr bwMode="auto">
            <a:xfrm>
              <a:off x="2690813" y="3244850"/>
              <a:ext cx="38100" cy="38100"/>
            </a:xfrm>
            <a:custGeom>
              <a:avLst/>
              <a:gdLst>
                <a:gd name="T0" fmla="*/ 4 w 9"/>
                <a:gd name="T1" fmla="*/ 0 h 9"/>
                <a:gd name="T2" fmla="*/ 7 w 9"/>
                <a:gd name="T3" fmla="*/ 1 h 9"/>
                <a:gd name="T4" fmla="*/ 9 w 9"/>
                <a:gd name="T5" fmla="*/ 4 h 9"/>
                <a:gd name="T6" fmla="*/ 7 w 9"/>
                <a:gd name="T7" fmla="*/ 8 h 9"/>
                <a:gd name="T8" fmla="*/ 3 w 9"/>
                <a:gd name="T9" fmla="*/ 8 h 9"/>
                <a:gd name="T10" fmla="*/ 0 w 9"/>
                <a:gd name="T11" fmla="*/ 5 h 9"/>
                <a:gd name="T12" fmla="*/ 0 w 9"/>
                <a:gd name="T13" fmla="*/ 4 h 9"/>
                <a:gd name="T14" fmla="*/ 2 w 9"/>
                <a:gd name="T15" fmla="*/ 1 h 9"/>
                <a:gd name="T16" fmla="*/ 4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5" y="0"/>
                    <a:pt x="6" y="0"/>
                    <a:pt x="7" y="1"/>
                  </a:cubicBezTo>
                  <a:cubicBezTo>
                    <a:pt x="8" y="1"/>
                    <a:pt x="9" y="2"/>
                    <a:pt x="9" y="4"/>
                  </a:cubicBezTo>
                  <a:cubicBezTo>
                    <a:pt x="9" y="6"/>
                    <a:pt x="8" y="7"/>
                    <a:pt x="7" y="8"/>
                  </a:cubicBezTo>
                  <a:cubicBezTo>
                    <a:pt x="6" y="9"/>
                    <a:pt x="4" y="9"/>
                    <a:pt x="3" y="8"/>
                  </a:cubicBezTo>
                  <a:cubicBezTo>
                    <a:pt x="2" y="7"/>
                    <a:pt x="1" y="6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2" y="2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05" name="Freeform 31"/>
            <p:cNvSpPr>
              <a:spLocks/>
            </p:cNvSpPr>
            <p:nvPr/>
          </p:nvSpPr>
          <p:spPr bwMode="auto">
            <a:xfrm>
              <a:off x="3008313" y="5740400"/>
              <a:ext cx="25400" cy="63500"/>
            </a:xfrm>
            <a:custGeom>
              <a:avLst/>
              <a:gdLst>
                <a:gd name="T0" fmla="*/ 1 w 6"/>
                <a:gd name="T1" fmla="*/ 14 h 15"/>
                <a:gd name="T2" fmla="*/ 0 w 6"/>
                <a:gd name="T3" fmla="*/ 6 h 15"/>
                <a:gd name="T4" fmla="*/ 1 w 6"/>
                <a:gd name="T5" fmla="*/ 1 h 15"/>
                <a:gd name="T6" fmla="*/ 2 w 6"/>
                <a:gd name="T7" fmla="*/ 0 h 15"/>
                <a:gd name="T8" fmla="*/ 3 w 6"/>
                <a:gd name="T9" fmla="*/ 1 h 15"/>
                <a:gd name="T10" fmla="*/ 4 w 6"/>
                <a:gd name="T11" fmla="*/ 3 h 15"/>
                <a:gd name="T12" fmla="*/ 6 w 6"/>
                <a:gd name="T13" fmla="*/ 6 h 15"/>
                <a:gd name="T14" fmla="*/ 6 w 6"/>
                <a:gd name="T15" fmla="*/ 7 h 15"/>
                <a:gd name="T16" fmla="*/ 4 w 6"/>
                <a:gd name="T17" fmla="*/ 10 h 15"/>
                <a:gd name="T18" fmla="*/ 3 w 6"/>
                <a:gd name="T19" fmla="*/ 12 h 15"/>
                <a:gd name="T20" fmla="*/ 4 w 6"/>
                <a:gd name="T21" fmla="*/ 14 h 15"/>
                <a:gd name="T22" fmla="*/ 3 w 6"/>
                <a:gd name="T23" fmla="*/ 15 h 15"/>
                <a:gd name="T24" fmla="*/ 2 w 6"/>
                <a:gd name="T25" fmla="*/ 15 h 15"/>
                <a:gd name="T26" fmla="*/ 1 w 6"/>
                <a:gd name="T2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15">
                  <a:moveTo>
                    <a:pt x="1" y="14"/>
                  </a:moveTo>
                  <a:cubicBezTo>
                    <a:pt x="1" y="11"/>
                    <a:pt x="1" y="9"/>
                    <a:pt x="0" y="6"/>
                  </a:cubicBezTo>
                  <a:cubicBezTo>
                    <a:pt x="0" y="4"/>
                    <a:pt x="0" y="3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2"/>
                    <a:pt x="4" y="3"/>
                    <a:pt x="4" y="3"/>
                  </a:cubicBezTo>
                  <a:cubicBezTo>
                    <a:pt x="6" y="4"/>
                    <a:pt x="6" y="4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ubicBezTo>
                    <a:pt x="6" y="9"/>
                    <a:pt x="5" y="9"/>
                    <a:pt x="4" y="10"/>
                  </a:cubicBezTo>
                  <a:cubicBezTo>
                    <a:pt x="3" y="10"/>
                    <a:pt x="3" y="11"/>
                    <a:pt x="3" y="12"/>
                  </a:cubicBezTo>
                  <a:cubicBezTo>
                    <a:pt x="3" y="13"/>
                    <a:pt x="3" y="13"/>
                    <a:pt x="4" y="14"/>
                  </a:cubicBezTo>
                  <a:cubicBezTo>
                    <a:pt x="4" y="14"/>
                    <a:pt x="4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2" y="14"/>
                    <a:pt x="2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06" name="Freeform 32"/>
            <p:cNvSpPr>
              <a:spLocks/>
            </p:cNvSpPr>
            <p:nvPr/>
          </p:nvSpPr>
          <p:spPr bwMode="auto">
            <a:xfrm>
              <a:off x="2779713" y="5965825"/>
              <a:ext cx="58737" cy="25400"/>
            </a:xfrm>
            <a:custGeom>
              <a:avLst/>
              <a:gdLst>
                <a:gd name="T0" fmla="*/ 6 w 14"/>
                <a:gd name="T1" fmla="*/ 6 h 6"/>
                <a:gd name="T2" fmla="*/ 1 w 14"/>
                <a:gd name="T3" fmla="*/ 5 h 6"/>
                <a:gd name="T4" fmla="*/ 0 w 14"/>
                <a:gd name="T5" fmla="*/ 4 h 6"/>
                <a:gd name="T6" fmla="*/ 3 w 14"/>
                <a:gd name="T7" fmla="*/ 1 h 6"/>
                <a:gd name="T8" fmla="*/ 5 w 14"/>
                <a:gd name="T9" fmla="*/ 2 h 6"/>
                <a:gd name="T10" fmla="*/ 8 w 14"/>
                <a:gd name="T11" fmla="*/ 1 h 6"/>
                <a:gd name="T12" fmla="*/ 14 w 14"/>
                <a:gd name="T13" fmla="*/ 2 h 6"/>
                <a:gd name="T14" fmla="*/ 14 w 14"/>
                <a:gd name="T15" fmla="*/ 3 h 6"/>
                <a:gd name="T16" fmla="*/ 14 w 14"/>
                <a:gd name="T17" fmla="*/ 4 h 6"/>
                <a:gd name="T18" fmla="*/ 6 w 14"/>
                <a:gd name="T1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6">
                  <a:moveTo>
                    <a:pt x="6" y="6"/>
                  </a:moveTo>
                  <a:cubicBezTo>
                    <a:pt x="5" y="5"/>
                    <a:pt x="3" y="5"/>
                    <a:pt x="1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2"/>
                    <a:pt x="2" y="0"/>
                    <a:pt x="3" y="1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6" y="2"/>
                    <a:pt x="7" y="2"/>
                    <a:pt x="8" y="1"/>
                  </a:cubicBezTo>
                  <a:cubicBezTo>
                    <a:pt x="10" y="0"/>
                    <a:pt x="12" y="1"/>
                    <a:pt x="14" y="2"/>
                  </a:cubicBezTo>
                  <a:cubicBezTo>
                    <a:pt x="14" y="2"/>
                    <a:pt x="14" y="2"/>
                    <a:pt x="14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2" y="4"/>
                    <a:pt x="9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07" name="Freeform 33"/>
            <p:cNvSpPr>
              <a:spLocks/>
            </p:cNvSpPr>
            <p:nvPr/>
          </p:nvSpPr>
          <p:spPr bwMode="auto">
            <a:xfrm>
              <a:off x="3017838" y="5846763"/>
              <a:ext cx="58737" cy="25400"/>
            </a:xfrm>
            <a:custGeom>
              <a:avLst/>
              <a:gdLst>
                <a:gd name="T0" fmla="*/ 5 w 14"/>
                <a:gd name="T1" fmla="*/ 1 h 6"/>
                <a:gd name="T2" fmla="*/ 12 w 14"/>
                <a:gd name="T3" fmla="*/ 2 h 6"/>
                <a:gd name="T4" fmla="*/ 14 w 14"/>
                <a:gd name="T5" fmla="*/ 4 h 6"/>
                <a:gd name="T6" fmla="*/ 14 w 14"/>
                <a:gd name="T7" fmla="*/ 5 h 6"/>
                <a:gd name="T8" fmla="*/ 13 w 14"/>
                <a:gd name="T9" fmla="*/ 6 h 6"/>
                <a:gd name="T10" fmla="*/ 12 w 14"/>
                <a:gd name="T11" fmla="*/ 5 h 6"/>
                <a:gd name="T12" fmla="*/ 3 w 14"/>
                <a:gd name="T13" fmla="*/ 5 h 6"/>
                <a:gd name="T14" fmla="*/ 1 w 14"/>
                <a:gd name="T15" fmla="*/ 4 h 6"/>
                <a:gd name="T16" fmla="*/ 2 w 14"/>
                <a:gd name="T17" fmla="*/ 1 h 6"/>
                <a:gd name="T18" fmla="*/ 3 w 14"/>
                <a:gd name="T19" fmla="*/ 1 h 6"/>
                <a:gd name="T20" fmla="*/ 5 w 14"/>
                <a:gd name="T2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6">
                  <a:moveTo>
                    <a:pt x="5" y="1"/>
                  </a:moveTo>
                  <a:cubicBezTo>
                    <a:pt x="8" y="0"/>
                    <a:pt x="10" y="1"/>
                    <a:pt x="12" y="2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4" y="4"/>
                    <a:pt x="14" y="5"/>
                    <a:pt x="14" y="5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9" y="3"/>
                    <a:pt x="6" y="4"/>
                    <a:pt x="3" y="5"/>
                  </a:cubicBezTo>
                  <a:cubicBezTo>
                    <a:pt x="2" y="5"/>
                    <a:pt x="1" y="5"/>
                    <a:pt x="1" y="4"/>
                  </a:cubicBezTo>
                  <a:cubicBezTo>
                    <a:pt x="0" y="3"/>
                    <a:pt x="1" y="2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5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08" name="Freeform 34"/>
            <p:cNvSpPr>
              <a:spLocks/>
            </p:cNvSpPr>
            <p:nvPr/>
          </p:nvSpPr>
          <p:spPr bwMode="auto">
            <a:xfrm>
              <a:off x="2257425" y="2514600"/>
              <a:ext cx="33337" cy="25400"/>
            </a:xfrm>
            <a:custGeom>
              <a:avLst/>
              <a:gdLst>
                <a:gd name="T0" fmla="*/ 3 w 8"/>
                <a:gd name="T1" fmla="*/ 0 h 6"/>
                <a:gd name="T2" fmla="*/ 7 w 8"/>
                <a:gd name="T3" fmla="*/ 1 h 6"/>
                <a:gd name="T4" fmla="*/ 8 w 8"/>
                <a:gd name="T5" fmla="*/ 4 h 6"/>
                <a:gd name="T6" fmla="*/ 6 w 8"/>
                <a:gd name="T7" fmla="*/ 6 h 6"/>
                <a:gd name="T8" fmla="*/ 1 w 8"/>
                <a:gd name="T9" fmla="*/ 5 h 6"/>
                <a:gd name="T10" fmla="*/ 0 w 8"/>
                <a:gd name="T11" fmla="*/ 3 h 6"/>
                <a:gd name="T12" fmla="*/ 1 w 8"/>
                <a:gd name="T13" fmla="*/ 0 h 6"/>
                <a:gd name="T14" fmla="*/ 3 w 8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6">
                  <a:moveTo>
                    <a:pt x="3" y="0"/>
                  </a:moveTo>
                  <a:cubicBezTo>
                    <a:pt x="5" y="0"/>
                    <a:pt x="6" y="0"/>
                    <a:pt x="7" y="1"/>
                  </a:cubicBezTo>
                  <a:cubicBezTo>
                    <a:pt x="8" y="1"/>
                    <a:pt x="8" y="2"/>
                    <a:pt x="8" y="4"/>
                  </a:cubicBezTo>
                  <a:cubicBezTo>
                    <a:pt x="8" y="5"/>
                    <a:pt x="7" y="6"/>
                    <a:pt x="6" y="6"/>
                  </a:cubicBezTo>
                  <a:cubicBezTo>
                    <a:pt x="4" y="6"/>
                    <a:pt x="3" y="6"/>
                    <a:pt x="1" y="5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09" name="Freeform 35"/>
            <p:cNvSpPr>
              <a:spLocks/>
            </p:cNvSpPr>
            <p:nvPr/>
          </p:nvSpPr>
          <p:spPr bwMode="auto">
            <a:xfrm>
              <a:off x="2805113" y="5537200"/>
              <a:ext cx="46037" cy="63500"/>
            </a:xfrm>
            <a:custGeom>
              <a:avLst/>
              <a:gdLst>
                <a:gd name="T0" fmla="*/ 11 w 11"/>
                <a:gd name="T1" fmla="*/ 2 h 15"/>
                <a:gd name="T2" fmla="*/ 10 w 11"/>
                <a:gd name="T3" fmla="*/ 5 h 15"/>
                <a:gd name="T4" fmla="*/ 5 w 11"/>
                <a:gd name="T5" fmla="*/ 11 h 15"/>
                <a:gd name="T6" fmla="*/ 1 w 11"/>
                <a:gd name="T7" fmla="*/ 14 h 15"/>
                <a:gd name="T8" fmla="*/ 0 w 11"/>
                <a:gd name="T9" fmla="*/ 14 h 15"/>
                <a:gd name="T10" fmla="*/ 0 w 11"/>
                <a:gd name="T11" fmla="*/ 13 h 15"/>
                <a:gd name="T12" fmla="*/ 1 w 11"/>
                <a:gd name="T13" fmla="*/ 11 h 15"/>
                <a:gd name="T14" fmla="*/ 7 w 11"/>
                <a:gd name="T15" fmla="*/ 6 h 15"/>
                <a:gd name="T16" fmla="*/ 9 w 11"/>
                <a:gd name="T17" fmla="*/ 2 h 15"/>
                <a:gd name="T18" fmla="*/ 11 w 11"/>
                <a:gd name="T19" fmla="*/ 1 h 15"/>
                <a:gd name="T20" fmla="*/ 11 w 11"/>
                <a:gd name="T21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5">
                  <a:moveTo>
                    <a:pt x="11" y="2"/>
                  </a:moveTo>
                  <a:cubicBezTo>
                    <a:pt x="11" y="4"/>
                    <a:pt x="11" y="5"/>
                    <a:pt x="10" y="5"/>
                  </a:cubicBezTo>
                  <a:cubicBezTo>
                    <a:pt x="8" y="7"/>
                    <a:pt x="7" y="9"/>
                    <a:pt x="5" y="11"/>
                  </a:cubicBezTo>
                  <a:cubicBezTo>
                    <a:pt x="4" y="12"/>
                    <a:pt x="3" y="14"/>
                    <a:pt x="1" y="14"/>
                  </a:cubicBezTo>
                  <a:cubicBezTo>
                    <a:pt x="1" y="15"/>
                    <a:pt x="1" y="15"/>
                    <a:pt x="0" y="14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1" y="12"/>
                    <a:pt x="1" y="12"/>
                    <a:pt x="1" y="11"/>
                  </a:cubicBezTo>
                  <a:cubicBezTo>
                    <a:pt x="4" y="10"/>
                    <a:pt x="5" y="8"/>
                    <a:pt x="7" y="6"/>
                  </a:cubicBezTo>
                  <a:cubicBezTo>
                    <a:pt x="8" y="4"/>
                    <a:pt x="9" y="3"/>
                    <a:pt x="9" y="2"/>
                  </a:cubicBezTo>
                  <a:cubicBezTo>
                    <a:pt x="10" y="1"/>
                    <a:pt x="10" y="0"/>
                    <a:pt x="11" y="1"/>
                  </a:cubicBezTo>
                  <a:cubicBezTo>
                    <a:pt x="11" y="1"/>
                    <a:pt x="11" y="2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10" name="Freeform 36"/>
            <p:cNvSpPr>
              <a:spLocks/>
            </p:cNvSpPr>
            <p:nvPr/>
          </p:nvSpPr>
          <p:spPr bwMode="auto">
            <a:xfrm>
              <a:off x="1103313" y="4938713"/>
              <a:ext cx="46037" cy="28575"/>
            </a:xfrm>
            <a:custGeom>
              <a:avLst/>
              <a:gdLst>
                <a:gd name="T0" fmla="*/ 3 w 11"/>
                <a:gd name="T1" fmla="*/ 7 h 7"/>
                <a:gd name="T2" fmla="*/ 2 w 11"/>
                <a:gd name="T3" fmla="*/ 7 h 7"/>
                <a:gd name="T4" fmla="*/ 2 w 11"/>
                <a:gd name="T5" fmla="*/ 4 h 7"/>
                <a:gd name="T6" fmla="*/ 4 w 11"/>
                <a:gd name="T7" fmla="*/ 2 h 7"/>
                <a:gd name="T8" fmla="*/ 10 w 11"/>
                <a:gd name="T9" fmla="*/ 1 h 7"/>
                <a:gd name="T10" fmla="*/ 11 w 11"/>
                <a:gd name="T11" fmla="*/ 1 h 7"/>
                <a:gd name="T12" fmla="*/ 11 w 11"/>
                <a:gd name="T13" fmla="*/ 1 h 7"/>
                <a:gd name="T14" fmla="*/ 3 w 11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3" y="7"/>
                    <a:pt x="2" y="7"/>
                    <a:pt x="2" y="7"/>
                  </a:cubicBezTo>
                  <a:cubicBezTo>
                    <a:pt x="1" y="6"/>
                    <a:pt x="0" y="4"/>
                    <a:pt x="2" y="4"/>
                  </a:cubicBezTo>
                  <a:cubicBezTo>
                    <a:pt x="2" y="3"/>
                    <a:pt x="3" y="3"/>
                    <a:pt x="4" y="2"/>
                  </a:cubicBezTo>
                  <a:cubicBezTo>
                    <a:pt x="6" y="2"/>
                    <a:pt x="8" y="1"/>
                    <a:pt x="10" y="1"/>
                  </a:cubicBezTo>
                  <a:cubicBezTo>
                    <a:pt x="10" y="0"/>
                    <a:pt x="10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9" y="5"/>
                    <a:pt x="7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11" name="Freeform 37"/>
            <p:cNvSpPr>
              <a:spLocks/>
            </p:cNvSpPr>
            <p:nvPr/>
          </p:nvSpPr>
          <p:spPr bwMode="auto">
            <a:xfrm>
              <a:off x="3814763" y="3575050"/>
              <a:ext cx="34925" cy="34925"/>
            </a:xfrm>
            <a:custGeom>
              <a:avLst/>
              <a:gdLst>
                <a:gd name="T0" fmla="*/ 2 w 8"/>
                <a:gd name="T1" fmla="*/ 5 h 8"/>
                <a:gd name="T2" fmla="*/ 1 w 8"/>
                <a:gd name="T3" fmla="*/ 4 h 8"/>
                <a:gd name="T4" fmla="*/ 1 w 8"/>
                <a:gd name="T5" fmla="*/ 1 h 8"/>
                <a:gd name="T6" fmla="*/ 5 w 8"/>
                <a:gd name="T7" fmla="*/ 1 h 8"/>
                <a:gd name="T8" fmla="*/ 7 w 8"/>
                <a:gd name="T9" fmla="*/ 2 h 8"/>
                <a:gd name="T10" fmla="*/ 8 w 8"/>
                <a:gd name="T11" fmla="*/ 5 h 8"/>
                <a:gd name="T12" fmla="*/ 5 w 8"/>
                <a:gd name="T13" fmla="*/ 7 h 8"/>
                <a:gd name="T14" fmla="*/ 2 w 8"/>
                <a:gd name="T1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">
                  <a:moveTo>
                    <a:pt x="2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0" y="1"/>
                    <a:pt x="1" y="1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5" y="1"/>
                    <a:pt x="6" y="2"/>
                    <a:pt x="7" y="2"/>
                  </a:cubicBezTo>
                  <a:cubicBezTo>
                    <a:pt x="8" y="3"/>
                    <a:pt x="8" y="4"/>
                    <a:pt x="8" y="5"/>
                  </a:cubicBezTo>
                  <a:cubicBezTo>
                    <a:pt x="8" y="7"/>
                    <a:pt x="6" y="8"/>
                    <a:pt x="5" y="7"/>
                  </a:cubicBezTo>
                  <a:cubicBezTo>
                    <a:pt x="4" y="7"/>
                    <a:pt x="3" y="6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12" name="Freeform 38"/>
            <p:cNvSpPr>
              <a:spLocks/>
            </p:cNvSpPr>
            <p:nvPr/>
          </p:nvSpPr>
          <p:spPr bwMode="auto">
            <a:xfrm>
              <a:off x="1862138" y="3328988"/>
              <a:ext cx="25400" cy="34925"/>
            </a:xfrm>
            <a:custGeom>
              <a:avLst/>
              <a:gdLst>
                <a:gd name="T0" fmla="*/ 3 w 6"/>
                <a:gd name="T1" fmla="*/ 0 h 8"/>
                <a:gd name="T2" fmla="*/ 5 w 6"/>
                <a:gd name="T3" fmla="*/ 2 h 8"/>
                <a:gd name="T4" fmla="*/ 6 w 6"/>
                <a:gd name="T5" fmla="*/ 5 h 8"/>
                <a:gd name="T6" fmla="*/ 6 w 6"/>
                <a:gd name="T7" fmla="*/ 6 h 8"/>
                <a:gd name="T8" fmla="*/ 1 w 6"/>
                <a:gd name="T9" fmla="*/ 8 h 8"/>
                <a:gd name="T10" fmla="*/ 0 w 6"/>
                <a:gd name="T11" fmla="*/ 8 h 8"/>
                <a:gd name="T12" fmla="*/ 1 w 6"/>
                <a:gd name="T13" fmla="*/ 1 h 8"/>
                <a:gd name="T14" fmla="*/ 3 w 6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3" y="0"/>
                  </a:moveTo>
                  <a:cubicBezTo>
                    <a:pt x="3" y="0"/>
                    <a:pt x="4" y="1"/>
                    <a:pt x="5" y="2"/>
                  </a:cubicBezTo>
                  <a:cubicBezTo>
                    <a:pt x="5" y="3"/>
                    <a:pt x="6" y="4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4" y="8"/>
                    <a:pt x="3" y="8"/>
                    <a:pt x="1" y="8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1" y="1"/>
                    <a:pt x="2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13" name="Freeform 39"/>
            <p:cNvSpPr>
              <a:spLocks/>
            </p:cNvSpPr>
            <p:nvPr/>
          </p:nvSpPr>
          <p:spPr bwMode="auto">
            <a:xfrm>
              <a:off x="2860675" y="5969000"/>
              <a:ext cx="58737" cy="17463"/>
            </a:xfrm>
            <a:custGeom>
              <a:avLst/>
              <a:gdLst>
                <a:gd name="T0" fmla="*/ 5 w 14"/>
                <a:gd name="T1" fmla="*/ 4 h 4"/>
                <a:gd name="T2" fmla="*/ 0 w 14"/>
                <a:gd name="T3" fmla="*/ 3 h 4"/>
                <a:gd name="T4" fmla="*/ 0 w 14"/>
                <a:gd name="T5" fmla="*/ 1 h 4"/>
                <a:gd name="T6" fmla="*/ 3 w 14"/>
                <a:gd name="T7" fmla="*/ 0 h 4"/>
                <a:gd name="T8" fmla="*/ 5 w 14"/>
                <a:gd name="T9" fmla="*/ 0 h 4"/>
                <a:gd name="T10" fmla="*/ 13 w 14"/>
                <a:gd name="T11" fmla="*/ 0 h 4"/>
                <a:gd name="T12" fmla="*/ 14 w 14"/>
                <a:gd name="T13" fmla="*/ 0 h 4"/>
                <a:gd name="T14" fmla="*/ 14 w 14"/>
                <a:gd name="T15" fmla="*/ 1 h 4"/>
                <a:gd name="T16" fmla="*/ 12 w 14"/>
                <a:gd name="T17" fmla="*/ 3 h 4"/>
                <a:gd name="T18" fmla="*/ 5 w 14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">
                  <a:moveTo>
                    <a:pt x="5" y="4"/>
                  </a:moveTo>
                  <a:cubicBezTo>
                    <a:pt x="4" y="4"/>
                    <a:pt x="2" y="3"/>
                    <a:pt x="0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8" y="1"/>
                    <a:pt x="11" y="2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4" y="2"/>
                    <a:pt x="13" y="3"/>
                    <a:pt x="12" y="3"/>
                  </a:cubicBezTo>
                  <a:cubicBezTo>
                    <a:pt x="10" y="3"/>
                    <a:pt x="8" y="4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14" name="Freeform 40"/>
            <p:cNvSpPr>
              <a:spLocks/>
            </p:cNvSpPr>
            <p:nvPr/>
          </p:nvSpPr>
          <p:spPr bwMode="auto">
            <a:xfrm>
              <a:off x="2944813" y="5502275"/>
              <a:ext cx="30162" cy="38100"/>
            </a:xfrm>
            <a:custGeom>
              <a:avLst/>
              <a:gdLst>
                <a:gd name="T0" fmla="*/ 3 w 7"/>
                <a:gd name="T1" fmla="*/ 7 h 9"/>
                <a:gd name="T2" fmla="*/ 2 w 7"/>
                <a:gd name="T3" fmla="*/ 5 h 9"/>
                <a:gd name="T4" fmla="*/ 1 w 7"/>
                <a:gd name="T5" fmla="*/ 3 h 9"/>
                <a:gd name="T6" fmla="*/ 2 w 7"/>
                <a:gd name="T7" fmla="*/ 1 h 9"/>
                <a:gd name="T8" fmla="*/ 6 w 7"/>
                <a:gd name="T9" fmla="*/ 4 h 9"/>
                <a:gd name="T10" fmla="*/ 7 w 7"/>
                <a:gd name="T11" fmla="*/ 8 h 9"/>
                <a:gd name="T12" fmla="*/ 5 w 7"/>
                <a:gd name="T13" fmla="*/ 9 h 9"/>
                <a:gd name="T14" fmla="*/ 4 w 7"/>
                <a:gd name="T15" fmla="*/ 8 h 9"/>
                <a:gd name="T16" fmla="*/ 3 w 7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9">
                  <a:moveTo>
                    <a:pt x="3" y="7"/>
                  </a:moveTo>
                  <a:cubicBezTo>
                    <a:pt x="3" y="6"/>
                    <a:pt x="3" y="5"/>
                    <a:pt x="2" y="5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4" y="0"/>
                    <a:pt x="6" y="1"/>
                    <a:pt x="6" y="4"/>
                  </a:cubicBezTo>
                  <a:cubicBezTo>
                    <a:pt x="6" y="5"/>
                    <a:pt x="6" y="6"/>
                    <a:pt x="7" y="8"/>
                  </a:cubicBezTo>
                  <a:cubicBezTo>
                    <a:pt x="7" y="9"/>
                    <a:pt x="6" y="9"/>
                    <a:pt x="5" y="9"/>
                  </a:cubicBezTo>
                  <a:cubicBezTo>
                    <a:pt x="5" y="9"/>
                    <a:pt x="5" y="9"/>
                    <a:pt x="4" y="8"/>
                  </a:cubicBezTo>
                  <a:cubicBezTo>
                    <a:pt x="4" y="8"/>
                    <a:pt x="4" y="8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15" name="Freeform 41"/>
            <p:cNvSpPr>
              <a:spLocks/>
            </p:cNvSpPr>
            <p:nvPr/>
          </p:nvSpPr>
          <p:spPr bwMode="auto">
            <a:xfrm>
              <a:off x="3263900" y="3265488"/>
              <a:ext cx="20637" cy="30163"/>
            </a:xfrm>
            <a:custGeom>
              <a:avLst/>
              <a:gdLst>
                <a:gd name="T0" fmla="*/ 0 w 5"/>
                <a:gd name="T1" fmla="*/ 3 h 7"/>
                <a:gd name="T2" fmla="*/ 0 w 5"/>
                <a:gd name="T3" fmla="*/ 1 h 7"/>
                <a:gd name="T4" fmla="*/ 2 w 5"/>
                <a:gd name="T5" fmla="*/ 0 h 7"/>
                <a:gd name="T6" fmla="*/ 4 w 5"/>
                <a:gd name="T7" fmla="*/ 1 h 7"/>
                <a:gd name="T8" fmla="*/ 2 w 5"/>
                <a:gd name="T9" fmla="*/ 7 h 7"/>
                <a:gd name="T10" fmla="*/ 0 w 5"/>
                <a:gd name="T11" fmla="*/ 6 h 7"/>
                <a:gd name="T12" fmla="*/ 0 w 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0" y="3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5" y="3"/>
                    <a:pt x="4" y="5"/>
                    <a:pt x="2" y="7"/>
                  </a:cubicBezTo>
                  <a:cubicBezTo>
                    <a:pt x="2" y="7"/>
                    <a:pt x="0" y="7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16" name="Freeform 42"/>
            <p:cNvSpPr>
              <a:spLocks/>
            </p:cNvSpPr>
            <p:nvPr/>
          </p:nvSpPr>
          <p:spPr bwMode="auto">
            <a:xfrm>
              <a:off x="2843213" y="5994400"/>
              <a:ext cx="33337" cy="22225"/>
            </a:xfrm>
            <a:custGeom>
              <a:avLst/>
              <a:gdLst>
                <a:gd name="T0" fmla="*/ 2 w 8"/>
                <a:gd name="T1" fmla="*/ 0 h 5"/>
                <a:gd name="T2" fmla="*/ 7 w 8"/>
                <a:gd name="T3" fmla="*/ 2 h 5"/>
                <a:gd name="T4" fmla="*/ 8 w 8"/>
                <a:gd name="T5" fmla="*/ 4 h 5"/>
                <a:gd name="T6" fmla="*/ 6 w 8"/>
                <a:gd name="T7" fmla="*/ 5 h 5"/>
                <a:gd name="T8" fmla="*/ 4 w 8"/>
                <a:gd name="T9" fmla="*/ 4 h 5"/>
                <a:gd name="T10" fmla="*/ 1 w 8"/>
                <a:gd name="T11" fmla="*/ 2 h 5"/>
                <a:gd name="T12" fmla="*/ 0 w 8"/>
                <a:gd name="T13" fmla="*/ 1 h 5"/>
                <a:gd name="T14" fmla="*/ 1 w 8"/>
                <a:gd name="T15" fmla="*/ 0 h 5"/>
                <a:gd name="T16" fmla="*/ 2 w 8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5">
                  <a:moveTo>
                    <a:pt x="2" y="0"/>
                  </a:moveTo>
                  <a:cubicBezTo>
                    <a:pt x="4" y="0"/>
                    <a:pt x="6" y="1"/>
                    <a:pt x="7" y="2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5" y="5"/>
                    <a:pt x="5" y="4"/>
                    <a:pt x="4" y="4"/>
                  </a:cubicBezTo>
                  <a:cubicBezTo>
                    <a:pt x="3" y="3"/>
                    <a:pt x="2" y="3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17" name="Freeform 43"/>
            <p:cNvSpPr>
              <a:spLocks/>
            </p:cNvSpPr>
            <p:nvPr/>
          </p:nvSpPr>
          <p:spPr bwMode="auto">
            <a:xfrm>
              <a:off x="2868613" y="5481638"/>
              <a:ext cx="20637" cy="33338"/>
            </a:xfrm>
            <a:custGeom>
              <a:avLst/>
              <a:gdLst>
                <a:gd name="T0" fmla="*/ 3 w 5"/>
                <a:gd name="T1" fmla="*/ 0 h 8"/>
                <a:gd name="T2" fmla="*/ 5 w 5"/>
                <a:gd name="T3" fmla="*/ 6 h 8"/>
                <a:gd name="T4" fmla="*/ 4 w 5"/>
                <a:gd name="T5" fmla="*/ 7 h 8"/>
                <a:gd name="T6" fmla="*/ 3 w 5"/>
                <a:gd name="T7" fmla="*/ 7 h 8"/>
                <a:gd name="T8" fmla="*/ 1 w 5"/>
                <a:gd name="T9" fmla="*/ 2 h 8"/>
                <a:gd name="T10" fmla="*/ 2 w 5"/>
                <a:gd name="T11" fmla="*/ 0 h 8"/>
                <a:gd name="T12" fmla="*/ 3 w 5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8">
                  <a:moveTo>
                    <a:pt x="3" y="0"/>
                  </a:moveTo>
                  <a:cubicBezTo>
                    <a:pt x="4" y="2"/>
                    <a:pt x="5" y="3"/>
                    <a:pt x="5" y="6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2" y="5"/>
                    <a:pt x="1" y="4"/>
                    <a:pt x="1" y="2"/>
                  </a:cubicBezTo>
                  <a:cubicBezTo>
                    <a:pt x="0" y="1"/>
                    <a:pt x="0" y="1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18" name="Freeform 44"/>
            <p:cNvSpPr>
              <a:spLocks/>
            </p:cNvSpPr>
            <p:nvPr/>
          </p:nvSpPr>
          <p:spPr bwMode="auto">
            <a:xfrm>
              <a:off x="3730625" y="4148138"/>
              <a:ext cx="25400" cy="30163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1 w 6"/>
                <a:gd name="T5" fmla="*/ 2 h 7"/>
                <a:gd name="T6" fmla="*/ 5 w 6"/>
                <a:gd name="T7" fmla="*/ 0 h 7"/>
                <a:gd name="T8" fmla="*/ 6 w 6"/>
                <a:gd name="T9" fmla="*/ 1 h 7"/>
                <a:gd name="T10" fmla="*/ 5 w 6"/>
                <a:gd name="T11" fmla="*/ 3 h 7"/>
                <a:gd name="T12" fmla="*/ 1 w 6"/>
                <a:gd name="T13" fmla="*/ 7 h 7"/>
                <a:gd name="T14" fmla="*/ 0 w 6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1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4"/>
                    <a:pt x="2" y="5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19" name="Freeform 45"/>
            <p:cNvSpPr>
              <a:spLocks/>
            </p:cNvSpPr>
            <p:nvPr/>
          </p:nvSpPr>
          <p:spPr bwMode="auto">
            <a:xfrm>
              <a:off x="2363788" y="3006725"/>
              <a:ext cx="25400" cy="25400"/>
            </a:xfrm>
            <a:custGeom>
              <a:avLst/>
              <a:gdLst>
                <a:gd name="T0" fmla="*/ 2 w 6"/>
                <a:gd name="T1" fmla="*/ 6 h 6"/>
                <a:gd name="T2" fmla="*/ 1 w 6"/>
                <a:gd name="T3" fmla="*/ 6 h 6"/>
                <a:gd name="T4" fmla="*/ 1 w 6"/>
                <a:gd name="T5" fmla="*/ 4 h 6"/>
                <a:gd name="T6" fmla="*/ 5 w 6"/>
                <a:gd name="T7" fmla="*/ 0 h 6"/>
                <a:gd name="T8" fmla="*/ 6 w 6"/>
                <a:gd name="T9" fmla="*/ 1 h 6"/>
                <a:gd name="T10" fmla="*/ 2 w 6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2" y="6"/>
                  </a:moveTo>
                  <a:cubicBezTo>
                    <a:pt x="2" y="6"/>
                    <a:pt x="2" y="6"/>
                    <a:pt x="1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2" y="3"/>
                    <a:pt x="3" y="2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3"/>
                    <a:pt x="4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20" name="Freeform 46"/>
            <p:cNvSpPr>
              <a:spLocks/>
            </p:cNvSpPr>
            <p:nvPr/>
          </p:nvSpPr>
          <p:spPr bwMode="auto">
            <a:xfrm>
              <a:off x="3403600" y="4652963"/>
              <a:ext cx="33337" cy="30163"/>
            </a:xfrm>
            <a:custGeom>
              <a:avLst/>
              <a:gdLst>
                <a:gd name="T0" fmla="*/ 8 w 8"/>
                <a:gd name="T1" fmla="*/ 0 h 7"/>
                <a:gd name="T2" fmla="*/ 8 w 8"/>
                <a:gd name="T3" fmla="*/ 1 h 7"/>
                <a:gd name="T4" fmla="*/ 7 w 8"/>
                <a:gd name="T5" fmla="*/ 2 h 7"/>
                <a:gd name="T6" fmla="*/ 2 w 8"/>
                <a:gd name="T7" fmla="*/ 6 h 7"/>
                <a:gd name="T8" fmla="*/ 1 w 8"/>
                <a:gd name="T9" fmla="*/ 7 h 7"/>
                <a:gd name="T10" fmla="*/ 0 w 8"/>
                <a:gd name="T11" fmla="*/ 5 h 7"/>
                <a:gd name="T12" fmla="*/ 5 w 8"/>
                <a:gd name="T13" fmla="*/ 0 h 7"/>
                <a:gd name="T14" fmla="*/ 8 w 8"/>
                <a:gd name="T15" fmla="*/ 0 h 7"/>
                <a:gd name="T16" fmla="*/ 8 w 8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8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8" y="1"/>
                    <a:pt x="7" y="2"/>
                    <a:pt x="7" y="2"/>
                  </a:cubicBezTo>
                  <a:cubicBezTo>
                    <a:pt x="5" y="3"/>
                    <a:pt x="3" y="5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2" y="3"/>
                    <a:pt x="3" y="1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21" name="Freeform 47"/>
            <p:cNvSpPr>
              <a:spLocks/>
            </p:cNvSpPr>
            <p:nvPr/>
          </p:nvSpPr>
          <p:spPr bwMode="auto">
            <a:xfrm>
              <a:off x="2979738" y="5854700"/>
              <a:ext cx="25400" cy="17463"/>
            </a:xfrm>
            <a:custGeom>
              <a:avLst/>
              <a:gdLst>
                <a:gd name="T0" fmla="*/ 3 w 6"/>
                <a:gd name="T1" fmla="*/ 0 h 4"/>
                <a:gd name="T2" fmla="*/ 5 w 6"/>
                <a:gd name="T3" fmla="*/ 1 h 4"/>
                <a:gd name="T4" fmla="*/ 5 w 6"/>
                <a:gd name="T5" fmla="*/ 4 h 4"/>
                <a:gd name="T6" fmla="*/ 1 w 6"/>
                <a:gd name="T7" fmla="*/ 3 h 4"/>
                <a:gd name="T8" fmla="*/ 1 w 6"/>
                <a:gd name="T9" fmla="*/ 1 h 4"/>
                <a:gd name="T10" fmla="*/ 3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4" y="0"/>
                    <a:pt x="5" y="0"/>
                    <a:pt x="5" y="1"/>
                  </a:cubicBezTo>
                  <a:cubicBezTo>
                    <a:pt x="6" y="2"/>
                    <a:pt x="6" y="3"/>
                    <a:pt x="5" y="4"/>
                  </a:cubicBezTo>
                  <a:cubicBezTo>
                    <a:pt x="4" y="4"/>
                    <a:pt x="3" y="4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22" name="Freeform 48"/>
            <p:cNvSpPr>
              <a:spLocks/>
            </p:cNvSpPr>
            <p:nvPr/>
          </p:nvSpPr>
          <p:spPr bwMode="auto">
            <a:xfrm>
              <a:off x="2032000" y="3367088"/>
              <a:ext cx="17462" cy="25400"/>
            </a:xfrm>
            <a:custGeom>
              <a:avLst/>
              <a:gdLst>
                <a:gd name="T0" fmla="*/ 4 w 4"/>
                <a:gd name="T1" fmla="*/ 3 h 6"/>
                <a:gd name="T2" fmla="*/ 2 w 4"/>
                <a:gd name="T3" fmla="*/ 5 h 6"/>
                <a:gd name="T4" fmla="*/ 2 w 4"/>
                <a:gd name="T5" fmla="*/ 0 h 6"/>
                <a:gd name="T6" fmla="*/ 3 w 4"/>
                <a:gd name="T7" fmla="*/ 0 h 6"/>
                <a:gd name="T8" fmla="*/ 4 w 4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4" y="3"/>
                  </a:moveTo>
                  <a:cubicBezTo>
                    <a:pt x="4" y="5"/>
                    <a:pt x="3" y="6"/>
                    <a:pt x="2" y="5"/>
                  </a:cubicBezTo>
                  <a:cubicBezTo>
                    <a:pt x="0" y="4"/>
                    <a:pt x="0" y="1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1"/>
                    <a:pt x="4" y="2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23" name="Freeform 49"/>
            <p:cNvSpPr>
              <a:spLocks/>
            </p:cNvSpPr>
            <p:nvPr/>
          </p:nvSpPr>
          <p:spPr bwMode="auto">
            <a:xfrm>
              <a:off x="3140075" y="5910263"/>
              <a:ext cx="17462" cy="30163"/>
            </a:xfrm>
            <a:custGeom>
              <a:avLst/>
              <a:gdLst>
                <a:gd name="T0" fmla="*/ 4 w 4"/>
                <a:gd name="T1" fmla="*/ 2 h 7"/>
                <a:gd name="T2" fmla="*/ 3 w 4"/>
                <a:gd name="T3" fmla="*/ 5 h 7"/>
                <a:gd name="T4" fmla="*/ 1 w 4"/>
                <a:gd name="T5" fmla="*/ 7 h 7"/>
                <a:gd name="T6" fmla="*/ 1 w 4"/>
                <a:gd name="T7" fmla="*/ 4 h 7"/>
                <a:gd name="T8" fmla="*/ 2 w 4"/>
                <a:gd name="T9" fmla="*/ 1 h 7"/>
                <a:gd name="T10" fmla="*/ 3 w 4"/>
                <a:gd name="T11" fmla="*/ 0 h 7"/>
                <a:gd name="T12" fmla="*/ 4 w 4"/>
                <a:gd name="T13" fmla="*/ 1 h 7"/>
                <a:gd name="T14" fmla="*/ 4 w 4"/>
                <a:gd name="T1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7">
                  <a:moveTo>
                    <a:pt x="4" y="2"/>
                  </a:moveTo>
                  <a:cubicBezTo>
                    <a:pt x="4" y="3"/>
                    <a:pt x="4" y="4"/>
                    <a:pt x="3" y="5"/>
                  </a:cubicBezTo>
                  <a:cubicBezTo>
                    <a:pt x="3" y="6"/>
                    <a:pt x="2" y="7"/>
                    <a:pt x="1" y="7"/>
                  </a:cubicBezTo>
                  <a:cubicBezTo>
                    <a:pt x="1" y="7"/>
                    <a:pt x="0" y="6"/>
                    <a:pt x="1" y="4"/>
                  </a:cubicBezTo>
                  <a:cubicBezTo>
                    <a:pt x="1" y="3"/>
                    <a:pt x="1" y="2"/>
                    <a:pt x="2" y="1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3" y="1"/>
                    <a:pt x="4" y="1"/>
                  </a:cubicBezTo>
                  <a:cubicBezTo>
                    <a:pt x="4" y="1"/>
                    <a:pt x="4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24" name="Freeform 50"/>
            <p:cNvSpPr>
              <a:spLocks/>
            </p:cNvSpPr>
            <p:nvPr/>
          </p:nvSpPr>
          <p:spPr bwMode="auto">
            <a:xfrm>
              <a:off x="2944813" y="5532438"/>
              <a:ext cx="17462" cy="30163"/>
            </a:xfrm>
            <a:custGeom>
              <a:avLst/>
              <a:gdLst>
                <a:gd name="T0" fmla="*/ 3 w 4"/>
                <a:gd name="T1" fmla="*/ 0 h 7"/>
                <a:gd name="T2" fmla="*/ 4 w 4"/>
                <a:gd name="T3" fmla="*/ 1 h 7"/>
                <a:gd name="T4" fmla="*/ 4 w 4"/>
                <a:gd name="T5" fmla="*/ 6 h 7"/>
                <a:gd name="T6" fmla="*/ 4 w 4"/>
                <a:gd name="T7" fmla="*/ 7 h 7"/>
                <a:gd name="T8" fmla="*/ 3 w 4"/>
                <a:gd name="T9" fmla="*/ 6 h 7"/>
                <a:gd name="T10" fmla="*/ 1 w 4"/>
                <a:gd name="T11" fmla="*/ 1 h 7"/>
                <a:gd name="T12" fmla="*/ 1 w 4"/>
                <a:gd name="T13" fmla="*/ 0 h 7"/>
                <a:gd name="T14" fmla="*/ 2 w 4"/>
                <a:gd name="T15" fmla="*/ 0 h 7"/>
                <a:gd name="T16" fmla="*/ 3 w 4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7">
                  <a:moveTo>
                    <a:pt x="3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3"/>
                    <a:pt x="4" y="4"/>
                    <a:pt x="4" y="6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3" y="7"/>
                    <a:pt x="3" y="7"/>
                    <a:pt x="3" y="6"/>
                  </a:cubicBezTo>
                  <a:cubicBezTo>
                    <a:pt x="2" y="5"/>
                    <a:pt x="1" y="3"/>
                    <a:pt x="1" y="1"/>
                  </a:cubicBezTo>
                  <a:cubicBezTo>
                    <a:pt x="1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25" name="Freeform 51"/>
            <p:cNvSpPr>
              <a:spLocks/>
            </p:cNvSpPr>
            <p:nvPr/>
          </p:nvSpPr>
          <p:spPr bwMode="auto">
            <a:xfrm>
              <a:off x="3170238" y="3133725"/>
              <a:ext cx="12700" cy="38100"/>
            </a:xfrm>
            <a:custGeom>
              <a:avLst/>
              <a:gdLst>
                <a:gd name="T0" fmla="*/ 0 w 3"/>
                <a:gd name="T1" fmla="*/ 0 h 9"/>
                <a:gd name="T2" fmla="*/ 1 w 3"/>
                <a:gd name="T3" fmla="*/ 9 h 9"/>
                <a:gd name="T4" fmla="*/ 1 w 3"/>
                <a:gd name="T5" fmla="*/ 9 h 9"/>
                <a:gd name="T6" fmla="*/ 0 w 3"/>
                <a:gd name="T7" fmla="*/ 9 h 9"/>
                <a:gd name="T8" fmla="*/ 0 w 3"/>
                <a:gd name="T9" fmla="*/ 7 h 9"/>
                <a:gd name="T10" fmla="*/ 0 w 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9">
                  <a:moveTo>
                    <a:pt x="0" y="0"/>
                  </a:moveTo>
                  <a:cubicBezTo>
                    <a:pt x="3" y="3"/>
                    <a:pt x="2" y="6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26" name="Freeform 52"/>
            <p:cNvSpPr>
              <a:spLocks/>
            </p:cNvSpPr>
            <p:nvPr/>
          </p:nvSpPr>
          <p:spPr bwMode="auto">
            <a:xfrm>
              <a:off x="2087563" y="3159125"/>
              <a:ext cx="17462" cy="25400"/>
            </a:xfrm>
            <a:custGeom>
              <a:avLst/>
              <a:gdLst>
                <a:gd name="T0" fmla="*/ 3 w 4"/>
                <a:gd name="T1" fmla="*/ 6 h 6"/>
                <a:gd name="T2" fmla="*/ 2 w 4"/>
                <a:gd name="T3" fmla="*/ 5 h 6"/>
                <a:gd name="T4" fmla="*/ 0 w 4"/>
                <a:gd name="T5" fmla="*/ 4 h 6"/>
                <a:gd name="T6" fmla="*/ 1 w 4"/>
                <a:gd name="T7" fmla="*/ 2 h 6"/>
                <a:gd name="T8" fmla="*/ 3 w 4"/>
                <a:gd name="T9" fmla="*/ 0 h 6"/>
                <a:gd name="T10" fmla="*/ 4 w 4"/>
                <a:gd name="T11" fmla="*/ 3 h 6"/>
                <a:gd name="T12" fmla="*/ 3 w 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3" y="6"/>
                  </a:moveTo>
                  <a:cubicBezTo>
                    <a:pt x="3" y="6"/>
                    <a:pt x="2" y="5"/>
                    <a:pt x="2" y="5"/>
                  </a:cubicBezTo>
                  <a:cubicBezTo>
                    <a:pt x="1" y="5"/>
                    <a:pt x="1" y="5"/>
                    <a:pt x="0" y="4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1"/>
                    <a:pt x="4" y="2"/>
                    <a:pt x="4" y="3"/>
                  </a:cubicBezTo>
                  <a:cubicBezTo>
                    <a:pt x="4" y="4"/>
                    <a:pt x="4" y="5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27" name="Freeform 53"/>
            <p:cNvSpPr>
              <a:spLocks/>
            </p:cNvSpPr>
            <p:nvPr/>
          </p:nvSpPr>
          <p:spPr bwMode="auto">
            <a:xfrm>
              <a:off x="3208338" y="4314825"/>
              <a:ext cx="17462" cy="15875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3 h 4"/>
                <a:gd name="T4" fmla="*/ 2 w 4"/>
                <a:gd name="T5" fmla="*/ 0 h 4"/>
                <a:gd name="T6" fmla="*/ 4 w 4"/>
                <a:gd name="T7" fmla="*/ 1 h 4"/>
                <a:gd name="T8" fmla="*/ 2 w 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0" y="4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3" y="0"/>
                    <a:pt x="4" y="1"/>
                  </a:cubicBezTo>
                  <a:cubicBezTo>
                    <a:pt x="4" y="2"/>
                    <a:pt x="3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28" name="Freeform 54"/>
            <p:cNvSpPr>
              <a:spLocks/>
            </p:cNvSpPr>
            <p:nvPr/>
          </p:nvSpPr>
          <p:spPr bwMode="auto">
            <a:xfrm>
              <a:off x="3568700" y="4475163"/>
              <a:ext cx="22225" cy="25400"/>
            </a:xfrm>
            <a:custGeom>
              <a:avLst/>
              <a:gdLst>
                <a:gd name="T0" fmla="*/ 5 w 5"/>
                <a:gd name="T1" fmla="*/ 1 h 6"/>
                <a:gd name="T2" fmla="*/ 1 w 5"/>
                <a:gd name="T3" fmla="*/ 6 h 6"/>
                <a:gd name="T4" fmla="*/ 0 w 5"/>
                <a:gd name="T5" fmla="*/ 6 h 6"/>
                <a:gd name="T6" fmla="*/ 0 w 5"/>
                <a:gd name="T7" fmla="*/ 5 h 6"/>
                <a:gd name="T8" fmla="*/ 4 w 5"/>
                <a:gd name="T9" fmla="*/ 0 h 6"/>
                <a:gd name="T10" fmla="*/ 5 w 5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3"/>
                    <a:pt x="3" y="5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3"/>
                    <a:pt x="2" y="1"/>
                    <a:pt x="4" y="0"/>
                  </a:cubicBezTo>
                  <a:cubicBezTo>
                    <a:pt x="4" y="0"/>
                    <a:pt x="4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29" name="Freeform 55"/>
            <p:cNvSpPr>
              <a:spLocks/>
            </p:cNvSpPr>
            <p:nvPr/>
          </p:nvSpPr>
          <p:spPr bwMode="auto">
            <a:xfrm>
              <a:off x="2592388" y="2895600"/>
              <a:ext cx="22225" cy="17463"/>
            </a:xfrm>
            <a:custGeom>
              <a:avLst/>
              <a:gdLst>
                <a:gd name="T0" fmla="*/ 3 w 5"/>
                <a:gd name="T1" fmla="*/ 0 h 4"/>
                <a:gd name="T2" fmla="*/ 5 w 5"/>
                <a:gd name="T3" fmla="*/ 2 h 4"/>
                <a:gd name="T4" fmla="*/ 5 w 5"/>
                <a:gd name="T5" fmla="*/ 3 h 4"/>
                <a:gd name="T6" fmla="*/ 3 w 5"/>
                <a:gd name="T7" fmla="*/ 3 h 4"/>
                <a:gd name="T8" fmla="*/ 0 w 5"/>
                <a:gd name="T9" fmla="*/ 2 h 4"/>
                <a:gd name="T10" fmla="*/ 3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4" y="0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4"/>
                    <a:pt x="3" y="4"/>
                    <a:pt x="3" y="3"/>
                  </a:cubicBezTo>
                  <a:cubicBezTo>
                    <a:pt x="2" y="3"/>
                    <a:pt x="1" y="3"/>
                    <a:pt x="0" y="2"/>
                  </a:cubicBezTo>
                  <a:cubicBezTo>
                    <a:pt x="0" y="1"/>
                    <a:pt x="1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30" name="Freeform 56"/>
            <p:cNvSpPr>
              <a:spLocks/>
            </p:cNvSpPr>
            <p:nvPr/>
          </p:nvSpPr>
          <p:spPr bwMode="auto">
            <a:xfrm>
              <a:off x="2924175" y="5502275"/>
              <a:ext cx="17462" cy="22225"/>
            </a:xfrm>
            <a:custGeom>
              <a:avLst/>
              <a:gdLst>
                <a:gd name="T0" fmla="*/ 3 w 4"/>
                <a:gd name="T1" fmla="*/ 1 h 5"/>
                <a:gd name="T2" fmla="*/ 4 w 4"/>
                <a:gd name="T3" fmla="*/ 4 h 5"/>
                <a:gd name="T4" fmla="*/ 4 w 4"/>
                <a:gd name="T5" fmla="*/ 5 h 5"/>
                <a:gd name="T6" fmla="*/ 3 w 4"/>
                <a:gd name="T7" fmla="*/ 5 h 5"/>
                <a:gd name="T8" fmla="*/ 0 w 4"/>
                <a:gd name="T9" fmla="*/ 3 h 5"/>
                <a:gd name="T10" fmla="*/ 1 w 4"/>
                <a:gd name="T11" fmla="*/ 1 h 5"/>
                <a:gd name="T12" fmla="*/ 3 w 4"/>
                <a:gd name="T13" fmla="*/ 0 h 5"/>
                <a:gd name="T14" fmla="*/ 3 w 4"/>
                <a:gd name="T1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3" y="1"/>
                  </a:moveTo>
                  <a:cubicBezTo>
                    <a:pt x="3" y="2"/>
                    <a:pt x="4" y="3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2" y="4"/>
                    <a:pt x="1" y="4"/>
                    <a:pt x="0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2" y="1"/>
                    <a:pt x="2" y="1"/>
                    <a:pt x="3" y="0"/>
                  </a:cubicBezTo>
                  <a:lnTo>
                    <a:pt x="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31" name="Freeform 57"/>
            <p:cNvSpPr>
              <a:spLocks/>
            </p:cNvSpPr>
            <p:nvPr/>
          </p:nvSpPr>
          <p:spPr bwMode="auto">
            <a:xfrm>
              <a:off x="2308225" y="5489575"/>
              <a:ext cx="12700" cy="34925"/>
            </a:xfrm>
            <a:custGeom>
              <a:avLst/>
              <a:gdLst>
                <a:gd name="T0" fmla="*/ 3 w 3"/>
                <a:gd name="T1" fmla="*/ 2 h 8"/>
                <a:gd name="T2" fmla="*/ 2 w 3"/>
                <a:gd name="T3" fmla="*/ 6 h 8"/>
                <a:gd name="T4" fmla="*/ 1 w 3"/>
                <a:gd name="T5" fmla="*/ 8 h 8"/>
                <a:gd name="T6" fmla="*/ 1 w 3"/>
                <a:gd name="T7" fmla="*/ 6 h 8"/>
                <a:gd name="T8" fmla="*/ 2 w 3"/>
                <a:gd name="T9" fmla="*/ 1 h 8"/>
                <a:gd name="T10" fmla="*/ 2 w 3"/>
                <a:gd name="T11" fmla="*/ 0 h 8"/>
                <a:gd name="T12" fmla="*/ 3 w 3"/>
                <a:gd name="T13" fmla="*/ 1 h 8"/>
                <a:gd name="T14" fmla="*/ 3 w 3"/>
                <a:gd name="T1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8">
                  <a:moveTo>
                    <a:pt x="3" y="2"/>
                  </a:moveTo>
                  <a:cubicBezTo>
                    <a:pt x="3" y="3"/>
                    <a:pt x="2" y="5"/>
                    <a:pt x="2" y="6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0" y="8"/>
                    <a:pt x="1" y="7"/>
                    <a:pt x="1" y="6"/>
                  </a:cubicBezTo>
                  <a:cubicBezTo>
                    <a:pt x="1" y="4"/>
                    <a:pt x="1" y="2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32" name="Freeform 58"/>
            <p:cNvSpPr>
              <a:spLocks/>
            </p:cNvSpPr>
            <p:nvPr/>
          </p:nvSpPr>
          <p:spPr bwMode="auto">
            <a:xfrm>
              <a:off x="2359025" y="3049588"/>
              <a:ext cx="30162" cy="7938"/>
            </a:xfrm>
            <a:custGeom>
              <a:avLst/>
              <a:gdLst>
                <a:gd name="T0" fmla="*/ 4 w 7"/>
                <a:gd name="T1" fmla="*/ 0 h 2"/>
                <a:gd name="T2" fmla="*/ 6 w 7"/>
                <a:gd name="T3" fmla="*/ 0 h 2"/>
                <a:gd name="T4" fmla="*/ 6 w 7"/>
                <a:gd name="T5" fmla="*/ 1 h 2"/>
                <a:gd name="T6" fmla="*/ 6 w 7"/>
                <a:gd name="T7" fmla="*/ 2 h 2"/>
                <a:gd name="T8" fmla="*/ 3 w 7"/>
                <a:gd name="T9" fmla="*/ 2 h 2"/>
                <a:gd name="T10" fmla="*/ 1 w 7"/>
                <a:gd name="T11" fmla="*/ 2 h 2"/>
                <a:gd name="T12" fmla="*/ 0 w 7"/>
                <a:gd name="T13" fmla="*/ 1 h 2"/>
                <a:gd name="T14" fmla="*/ 1 w 7"/>
                <a:gd name="T15" fmla="*/ 0 h 2"/>
                <a:gd name="T16" fmla="*/ 4 w 7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2">
                  <a:moveTo>
                    <a:pt x="4" y="0"/>
                  </a:move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33" name="Freeform 59"/>
            <p:cNvSpPr>
              <a:spLocks/>
            </p:cNvSpPr>
            <p:nvPr/>
          </p:nvSpPr>
          <p:spPr bwMode="auto">
            <a:xfrm>
              <a:off x="2109788" y="3273425"/>
              <a:ext cx="20637" cy="12700"/>
            </a:xfrm>
            <a:custGeom>
              <a:avLst/>
              <a:gdLst>
                <a:gd name="T0" fmla="*/ 2 w 5"/>
                <a:gd name="T1" fmla="*/ 0 h 3"/>
                <a:gd name="T2" fmla="*/ 5 w 5"/>
                <a:gd name="T3" fmla="*/ 1 h 3"/>
                <a:gd name="T4" fmla="*/ 5 w 5"/>
                <a:gd name="T5" fmla="*/ 2 h 3"/>
                <a:gd name="T6" fmla="*/ 4 w 5"/>
                <a:gd name="T7" fmla="*/ 2 h 3"/>
                <a:gd name="T8" fmla="*/ 0 w 5"/>
                <a:gd name="T9" fmla="*/ 2 h 3"/>
                <a:gd name="T10" fmla="*/ 0 w 5"/>
                <a:gd name="T11" fmla="*/ 1 h 3"/>
                <a:gd name="T12" fmla="*/ 0 w 5"/>
                <a:gd name="T13" fmla="*/ 1 h 3"/>
                <a:gd name="T14" fmla="*/ 2 w 5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3" y="0"/>
                    <a:pt x="4" y="0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3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34" name="Freeform 60"/>
            <p:cNvSpPr>
              <a:spLocks/>
            </p:cNvSpPr>
            <p:nvPr/>
          </p:nvSpPr>
          <p:spPr bwMode="auto">
            <a:xfrm>
              <a:off x="2698750" y="3052763"/>
              <a:ext cx="17462" cy="22225"/>
            </a:xfrm>
            <a:custGeom>
              <a:avLst/>
              <a:gdLst>
                <a:gd name="T0" fmla="*/ 0 w 4"/>
                <a:gd name="T1" fmla="*/ 2 h 5"/>
                <a:gd name="T2" fmla="*/ 2 w 4"/>
                <a:gd name="T3" fmla="*/ 1 h 5"/>
                <a:gd name="T4" fmla="*/ 3 w 4"/>
                <a:gd name="T5" fmla="*/ 4 h 5"/>
                <a:gd name="T6" fmla="*/ 2 w 4"/>
                <a:gd name="T7" fmla="*/ 4 h 5"/>
                <a:gd name="T8" fmla="*/ 0 w 4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2"/>
                  </a:moveTo>
                  <a:cubicBezTo>
                    <a:pt x="1" y="1"/>
                    <a:pt x="1" y="0"/>
                    <a:pt x="2" y="1"/>
                  </a:cubicBezTo>
                  <a:cubicBezTo>
                    <a:pt x="3" y="1"/>
                    <a:pt x="4" y="3"/>
                    <a:pt x="3" y="4"/>
                  </a:cubicBezTo>
                  <a:cubicBezTo>
                    <a:pt x="3" y="4"/>
                    <a:pt x="3" y="5"/>
                    <a:pt x="2" y="4"/>
                  </a:cubicBezTo>
                  <a:cubicBezTo>
                    <a:pt x="2" y="4"/>
                    <a:pt x="1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35" name="Freeform 61"/>
            <p:cNvSpPr>
              <a:spLocks/>
            </p:cNvSpPr>
            <p:nvPr/>
          </p:nvSpPr>
          <p:spPr bwMode="auto">
            <a:xfrm>
              <a:off x="2406650" y="5753100"/>
              <a:ext cx="12700" cy="17463"/>
            </a:xfrm>
            <a:custGeom>
              <a:avLst/>
              <a:gdLst>
                <a:gd name="T0" fmla="*/ 3 w 3"/>
                <a:gd name="T1" fmla="*/ 4 h 4"/>
                <a:gd name="T2" fmla="*/ 3 w 3"/>
                <a:gd name="T3" fmla="*/ 4 h 4"/>
                <a:gd name="T4" fmla="*/ 2 w 3"/>
                <a:gd name="T5" fmla="*/ 4 h 4"/>
                <a:gd name="T6" fmla="*/ 0 w 3"/>
                <a:gd name="T7" fmla="*/ 1 h 4"/>
                <a:gd name="T8" fmla="*/ 1 w 3"/>
                <a:gd name="T9" fmla="*/ 0 h 4"/>
                <a:gd name="T10" fmla="*/ 3 w 3"/>
                <a:gd name="T11" fmla="*/ 3 h 4"/>
                <a:gd name="T12" fmla="*/ 3 w 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3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1"/>
                    <a:pt x="3" y="2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36" name="Freeform 62"/>
            <p:cNvSpPr>
              <a:spLocks/>
            </p:cNvSpPr>
            <p:nvPr/>
          </p:nvSpPr>
          <p:spPr bwMode="auto">
            <a:xfrm>
              <a:off x="3170238" y="3273425"/>
              <a:ext cx="17462" cy="22225"/>
            </a:xfrm>
            <a:custGeom>
              <a:avLst/>
              <a:gdLst>
                <a:gd name="T0" fmla="*/ 4 w 4"/>
                <a:gd name="T1" fmla="*/ 4 h 5"/>
                <a:gd name="T2" fmla="*/ 3 w 4"/>
                <a:gd name="T3" fmla="*/ 5 h 5"/>
                <a:gd name="T4" fmla="*/ 3 w 4"/>
                <a:gd name="T5" fmla="*/ 5 h 5"/>
                <a:gd name="T6" fmla="*/ 0 w 4"/>
                <a:gd name="T7" fmla="*/ 0 h 5"/>
                <a:gd name="T8" fmla="*/ 0 w 4"/>
                <a:gd name="T9" fmla="*/ 0 h 5"/>
                <a:gd name="T10" fmla="*/ 0 w 4"/>
                <a:gd name="T11" fmla="*/ 0 h 5"/>
                <a:gd name="T12" fmla="*/ 4 w 4"/>
                <a:gd name="T13" fmla="*/ 4 h 5"/>
                <a:gd name="T14" fmla="*/ 4 w 4"/>
                <a:gd name="T1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5"/>
                    <a:pt x="4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3" y="2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37" name="Freeform 63"/>
            <p:cNvSpPr>
              <a:spLocks/>
            </p:cNvSpPr>
            <p:nvPr/>
          </p:nvSpPr>
          <p:spPr bwMode="auto">
            <a:xfrm>
              <a:off x="1965325" y="3321050"/>
              <a:ext cx="20637" cy="12700"/>
            </a:xfrm>
            <a:custGeom>
              <a:avLst/>
              <a:gdLst>
                <a:gd name="T0" fmla="*/ 1 w 5"/>
                <a:gd name="T1" fmla="*/ 3 h 3"/>
                <a:gd name="T2" fmla="*/ 0 w 5"/>
                <a:gd name="T3" fmla="*/ 2 h 3"/>
                <a:gd name="T4" fmla="*/ 4 w 5"/>
                <a:gd name="T5" fmla="*/ 0 h 3"/>
                <a:gd name="T6" fmla="*/ 4 w 5"/>
                <a:gd name="T7" fmla="*/ 1 h 3"/>
                <a:gd name="T8" fmla="*/ 4 w 5"/>
                <a:gd name="T9" fmla="*/ 2 h 3"/>
                <a:gd name="T10" fmla="*/ 1 w 5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1" y="3"/>
                  </a:moveTo>
                  <a:cubicBezTo>
                    <a:pt x="0" y="3"/>
                    <a:pt x="0" y="3"/>
                    <a:pt x="0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5" y="1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38" name="Freeform 64"/>
            <p:cNvSpPr>
              <a:spLocks/>
            </p:cNvSpPr>
            <p:nvPr/>
          </p:nvSpPr>
          <p:spPr bwMode="auto">
            <a:xfrm>
              <a:off x="2614613" y="5842000"/>
              <a:ext cx="12700" cy="12700"/>
            </a:xfrm>
            <a:custGeom>
              <a:avLst/>
              <a:gdLst>
                <a:gd name="T0" fmla="*/ 3 w 3"/>
                <a:gd name="T1" fmla="*/ 2 h 3"/>
                <a:gd name="T2" fmla="*/ 2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3"/>
                    <a:pt x="2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39" name="Freeform 65"/>
            <p:cNvSpPr>
              <a:spLocks/>
            </p:cNvSpPr>
            <p:nvPr/>
          </p:nvSpPr>
          <p:spPr bwMode="auto">
            <a:xfrm>
              <a:off x="3454400" y="4627563"/>
              <a:ext cx="17462" cy="17463"/>
            </a:xfrm>
            <a:custGeom>
              <a:avLst/>
              <a:gdLst>
                <a:gd name="T0" fmla="*/ 4 w 4"/>
                <a:gd name="T1" fmla="*/ 1 h 4"/>
                <a:gd name="T2" fmla="*/ 4 w 4"/>
                <a:gd name="T3" fmla="*/ 1 h 4"/>
                <a:gd name="T4" fmla="*/ 1 w 4"/>
                <a:gd name="T5" fmla="*/ 4 h 4"/>
                <a:gd name="T6" fmla="*/ 1 w 4"/>
                <a:gd name="T7" fmla="*/ 4 h 4"/>
                <a:gd name="T8" fmla="*/ 0 w 4"/>
                <a:gd name="T9" fmla="*/ 3 h 4"/>
                <a:gd name="T10" fmla="*/ 3 w 4"/>
                <a:gd name="T11" fmla="*/ 0 h 4"/>
                <a:gd name="T12" fmla="*/ 3 w 4"/>
                <a:gd name="T13" fmla="*/ 0 h 4"/>
                <a:gd name="T14" fmla="*/ 4 w 4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3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1" y="2"/>
                    <a:pt x="2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40" name="Freeform 66"/>
            <p:cNvSpPr>
              <a:spLocks/>
            </p:cNvSpPr>
            <p:nvPr/>
          </p:nvSpPr>
          <p:spPr bwMode="auto">
            <a:xfrm>
              <a:off x="3781425" y="4310063"/>
              <a:ext cx="7937" cy="17463"/>
            </a:xfrm>
            <a:custGeom>
              <a:avLst/>
              <a:gdLst>
                <a:gd name="T0" fmla="*/ 0 w 2"/>
                <a:gd name="T1" fmla="*/ 0 h 4"/>
                <a:gd name="T2" fmla="*/ 1 w 2"/>
                <a:gd name="T3" fmla="*/ 0 h 4"/>
                <a:gd name="T4" fmla="*/ 2 w 2"/>
                <a:gd name="T5" fmla="*/ 3 h 4"/>
                <a:gd name="T6" fmla="*/ 2 w 2"/>
                <a:gd name="T7" fmla="*/ 4 h 4"/>
                <a:gd name="T8" fmla="*/ 1 w 2"/>
                <a:gd name="T9" fmla="*/ 4 h 4"/>
                <a:gd name="T10" fmla="*/ 0 w 2"/>
                <a:gd name="T11" fmla="*/ 0 h 4"/>
                <a:gd name="T12" fmla="*/ 0 w 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2" y="2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41" name="Freeform 67"/>
            <p:cNvSpPr>
              <a:spLocks/>
            </p:cNvSpPr>
            <p:nvPr/>
          </p:nvSpPr>
          <p:spPr bwMode="auto">
            <a:xfrm>
              <a:off x="2979738" y="5956300"/>
              <a:ext cx="15875" cy="9525"/>
            </a:xfrm>
            <a:custGeom>
              <a:avLst/>
              <a:gdLst>
                <a:gd name="T0" fmla="*/ 1 w 4"/>
                <a:gd name="T1" fmla="*/ 2 h 2"/>
                <a:gd name="T2" fmla="*/ 0 w 4"/>
                <a:gd name="T3" fmla="*/ 1 h 2"/>
                <a:gd name="T4" fmla="*/ 1 w 4"/>
                <a:gd name="T5" fmla="*/ 0 h 2"/>
                <a:gd name="T6" fmla="*/ 3 w 4"/>
                <a:gd name="T7" fmla="*/ 0 h 2"/>
                <a:gd name="T8" fmla="*/ 4 w 4"/>
                <a:gd name="T9" fmla="*/ 0 h 2"/>
                <a:gd name="T10" fmla="*/ 3 w 4"/>
                <a:gd name="T11" fmla="*/ 1 h 2"/>
                <a:gd name="T12" fmla="*/ 1 w 4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1" y="2"/>
                  </a:move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42" name="Freeform 68"/>
            <p:cNvSpPr>
              <a:spLocks/>
            </p:cNvSpPr>
            <p:nvPr/>
          </p:nvSpPr>
          <p:spPr bwMode="auto">
            <a:xfrm>
              <a:off x="1943100" y="3363913"/>
              <a:ext cx="12700" cy="15875"/>
            </a:xfrm>
            <a:custGeom>
              <a:avLst/>
              <a:gdLst>
                <a:gd name="T0" fmla="*/ 3 w 3"/>
                <a:gd name="T1" fmla="*/ 4 h 4"/>
                <a:gd name="T2" fmla="*/ 0 w 3"/>
                <a:gd name="T3" fmla="*/ 1 h 4"/>
                <a:gd name="T4" fmla="*/ 1 w 3"/>
                <a:gd name="T5" fmla="*/ 0 h 4"/>
                <a:gd name="T6" fmla="*/ 3 w 3"/>
                <a:gd name="T7" fmla="*/ 1 h 4"/>
                <a:gd name="T8" fmla="*/ 3 w 3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4"/>
                  </a:moveTo>
                  <a:cubicBezTo>
                    <a:pt x="1" y="3"/>
                    <a:pt x="0" y="3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2"/>
                    <a:pt x="3" y="3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43" name="Freeform 69"/>
            <p:cNvSpPr>
              <a:spLocks/>
            </p:cNvSpPr>
            <p:nvPr/>
          </p:nvSpPr>
          <p:spPr bwMode="auto">
            <a:xfrm>
              <a:off x="2435225" y="5808663"/>
              <a:ext cx="12700" cy="15875"/>
            </a:xfrm>
            <a:custGeom>
              <a:avLst/>
              <a:gdLst>
                <a:gd name="T0" fmla="*/ 3 w 3"/>
                <a:gd name="T1" fmla="*/ 3 h 4"/>
                <a:gd name="T2" fmla="*/ 2 w 3"/>
                <a:gd name="T3" fmla="*/ 4 h 4"/>
                <a:gd name="T4" fmla="*/ 1 w 3"/>
                <a:gd name="T5" fmla="*/ 4 h 4"/>
                <a:gd name="T6" fmla="*/ 0 w 3"/>
                <a:gd name="T7" fmla="*/ 2 h 4"/>
                <a:gd name="T8" fmla="*/ 0 w 3"/>
                <a:gd name="T9" fmla="*/ 0 h 4"/>
                <a:gd name="T10" fmla="*/ 2 w 3"/>
                <a:gd name="T11" fmla="*/ 1 h 4"/>
                <a:gd name="T12" fmla="*/ 3 w 3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3"/>
                  </a:moveTo>
                  <a:cubicBezTo>
                    <a:pt x="2" y="3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2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44" name="Freeform 70"/>
            <p:cNvSpPr>
              <a:spLocks/>
            </p:cNvSpPr>
            <p:nvPr/>
          </p:nvSpPr>
          <p:spPr bwMode="auto">
            <a:xfrm>
              <a:off x="2295525" y="2752725"/>
              <a:ext cx="22225" cy="7938"/>
            </a:xfrm>
            <a:custGeom>
              <a:avLst/>
              <a:gdLst>
                <a:gd name="T0" fmla="*/ 3 w 5"/>
                <a:gd name="T1" fmla="*/ 2 h 2"/>
                <a:gd name="T2" fmla="*/ 2 w 5"/>
                <a:gd name="T3" fmla="*/ 2 h 2"/>
                <a:gd name="T4" fmla="*/ 1 w 5"/>
                <a:gd name="T5" fmla="*/ 1 h 2"/>
                <a:gd name="T6" fmla="*/ 2 w 5"/>
                <a:gd name="T7" fmla="*/ 0 h 2"/>
                <a:gd name="T8" fmla="*/ 5 w 5"/>
                <a:gd name="T9" fmla="*/ 1 h 2"/>
                <a:gd name="T10" fmla="*/ 5 w 5"/>
                <a:gd name="T11" fmla="*/ 1 h 2"/>
                <a:gd name="T12" fmla="*/ 4 w 5"/>
                <a:gd name="T13" fmla="*/ 2 h 2"/>
                <a:gd name="T14" fmla="*/ 3 w 5"/>
                <a:gd name="T15" fmla="*/ 2 h 2"/>
                <a:gd name="T16" fmla="*/ 3 w 5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45" name="Freeform 71"/>
            <p:cNvSpPr>
              <a:spLocks/>
            </p:cNvSpPr>
            <p:nvPr/>
          </p:nvSpPr>
          <p:spPr bwMode="auto">
            <a:xfrm>
              <a:off x="3373438" y="4683125"/>
              <a:ext cx="12700" cy="22225"/>
            </a:xfrm>
            <a:custGeom>
              <a:avLst/>
              <a:gdLst>
                <a:gd name="T0" fmla="*/ 3 w 3"/>
                <a:gd name="T1" fmla="*/ 1 h 5"/>
                <a:gd name="T2" fmla="*/ 3 w 3"/>
                <a:gd name="T3" fmla="*/ 1 h 5"/>
                <a:gd name="T4" fmla="*/ 0 w 3"/>
                <a:gd name="T5" fmla="*/ 5 h 5"/>
                <a:gd name="T6" fmla="*/ 0 w 3"/>
                <a:gd name="T7" fmla="*/ 5 h 5"/>
                <a:gd name="T8" fmla="*/ 0 w 3"/>
                <a:gd name="T9" fmla="*/ 4 h 5"/>
                <a:gd name="T10" fmla="*/ 3 w 3"/>
                <a:gd name="T11" fmla="*/ 1 h 5"/>
                <a:gd name="T12" fmla="*/ 3 w 3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3"/>
                    <a:pt x="2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1" y="3"/>
                    <a:pt x="1" y="1"/>
                    <a:pt x="3" y="1"/>
                  </a:cubicBezTo>
                  <a:cubicBezTo>
                    <a:pt x="3" y="0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46" name="Freeform 72"/>
            <p:cNvSpPr>
              <a:spLocks/>
            </p:cNvSpPr>
            <p:nvPr/>
          </p:nvSpPr>
          <p:spPr bwMode="auto">
            <a:xfrm>
              <a:off x="2579688" y="2879725"/>
              <a:ext cx="12700" cy="15875"/>
            </a:xfrm>
            <a:custGeom>
              <a:avLst/>
              <a:gdLst>
                <a:gd name="T0" fmla="*/ 1 w 3"/>
                <a:gd name="T1" fmla="*/ 4 h 4"/>
                <a:gd name="T2" fmla="*/ 0 w 3"/>
                <a:gd name="T3" fmla="*/ 3 h 4"/>
                <a:gd name="T4" fmla="*/ 2 w 3"/>
                <a:gd name="T5" fmla="*/ 1 h 4"/>
                <a:gd name="T6" fmla="*/ 3 w 3"/>
                <a:gd name="T7" fmla="*/ 1 h 4"/>
                <a:gd name="T8" fmla="*/ 3 w 3"/>
                <a:gd name="T9" fmla="*/ 2 h 4"/>
                <a:gd name="T10" fmla="*/ 1 w 3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1" y="4"/>
                    <a:pt x="0" y="3"/>
                    <a:pt x="0" y="3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3"/>
                    <a:pt x="2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47" name="Oval 73"/>
            <p:cNvSpPr>
              <a:spLocks noChangeArrowheads="1"/>
            </p:cNvSpPr>
            <p:nvPr/>
          </p:nvSpPr>
          <p:spPr bwMode="auto">
            <a:xfrm>
              <a:off x="2239963" y="2994025"/>
              <a:ext cx="9525" cy="127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48" name="Freeform 74"/>
            <p:cNvSpPr>
              <a:spLocks/>
            </p:cNvSpPr>
            <p:nvPr/>
          </p:nvSpPr>
          <p:spPr bwMode="auto">
            <a:xfrm>
              <a:off x="2546350" y="5783263"/>
              <a:ext cx="12700" cy="15875"/>
            </a:xfrm>
            <a:custGeom>
              <a:avLst/>
              <a:gdLst>
                <a:gd name="T0" fmla="*/ 1 w 3"/>
                <a:gd name="T1" fmla="*/ 0 h 4"/>
                <a:gd name="T2" fmla="*/ 2 w 3"/>
                <a:gd name="T3" fmla="*/ 3 h 4"/>
                <a:gd name="T4" fmla="*/ 1 w 3"/>
                <a:gd name="T5" fmla="*/ 3 h 4"/>
                <a:gd name="T6" fmla="*/ 1 w 3"/>
                <a:gd name="T7" fmla="*/ 1 h 4"/>
                <a:gd name="T8" fmla="*/ 1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2" y="1"/>
                    <a:pt x="3" y="2"/>
                    <a:pt x="2" y="3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49" name="Freeform 75"/>
            <p:cNvSpPr>
              <a:spLocks/>
            </p:cNvSpPr>
            <p:nvPr/>
          </p:nvSpPr>
          <p:spPr bwMode="auto">
            <a:xfrm>
              <a:off x="3084513" y="5948363"/>
              <a:ext cx="9525" cy="17463"/>
            </a:xfrm>
            <a:custGeom>
              <a:avLst/>
              <a:gdLst>
                <a:gd name="T0" fmla="*/ 1 w 2"/>
                <a:gd name="T1" fmla="*/ 4 h 4"/>
                <a:gd name="T2" fmla="*/ 0 w 2"/>
                <a:gd name="T3" fmla="*/ 3 h 4"/>
                <a:gd name="T4" fmla="*/ 1 w 2"/>
                <a:gd name="T5" fmla="*/ 0 h 4"/>
                <a:gd name="T6" fmla="*/ 2 w 2"/>
                <a:gd name="T7" fmla="*/ 1 h 4"/>
                <a:gd name="T8" fmla="*/ 1 w 2"/>
                <a:gd name="T9" fmla="*/ 3 h 4"/>
                <a:gd name="T10" fmla="*/ 1 w 2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2"/>
                    <a:pt x="2" y="2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50" name="Freeform 76"/>
            <p:cNvSpPr>
              <a:spLocks/>
            </p:cNvSpPr>
            <p:nvPr/>
          </p:nvSpPr>
          <p:spPr bwMode="auto">
            <a:xfrm>
              <a:off x="3175000" y="5821363"/>
              <a:ext cx="20637" cy="7938"/>
            </a:xfrm>
            <a:custGeom>
              <a:avLst/>
              <a:gdLst>
                <a:gd name="T0" fmla="*/ 4 w 5"/>
                <a:gd name="T1" fmla="*/ 2 h 2"/>
                <a:gd name="T2" fmla="*/ 2 w 5"/>
                <a:gd name="T3" fmla="*/ 2 h 2"/>
                <a:gd name="T4" fmla="*/ 1 w 5"/>
                <a:gd name="T5" fmla="*/ 1 h 2"/>
                <a:gd name="T6" fmla="*/ 2 w 5"/>
                <a:gd name="T7" fmla="*/ 0 h 2"/>
                <a:gd name="T8" fmla="*/ 4 w 5"/>
                <a:gd name="T9" fmla="*/ 1 h 2"/>
                <a:gd name="T10" fmla="*/ 5 w 5"/>
                <a:gd name="T11" fmla="*/ 1 h 2"/>
                <a:gd name="T12" fmla="*/ 4 w 5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4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1" y="2"/>
                    <a:pt x="0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5" y="2"/>
                    <a:pt x="4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51" name="Freeform 77"/>
            <p:cNvSpPr>
              <a:spLocks/>
            </p:cNvSpPr>
            <p:nvPr/>
          </p:nvSpPr>
          <p:spPr bwMode="auto">
            <a:xfrm>
              <a:off x="2401888" y="3040063"/>
              <a:ext cx="7937" cy="17463"/>
            </a:xfrm>
            <a:custGeom>
              <a:avLst/>
              <a:gdLst>
                <a:gd name="T0" fmla="*/ 2 w 2"/>
                <a:gd name="T1" fmla="*/ 4 h 4"/>
                <a:gd name="T2" fmla="*/ 2 w 2"/>
                <a:gd name="T3" fmla="*/ 4 h 4"/>
                <a:gd name="T4" fmla="*/ 1 w 2"/>
                <a:gd name="T5" fmla="*/ 4 h 4"/>
                <a:gd name="T6" fmla="*/ 0 w 2"/>
                <a:gd name="T7" fmla="*/ 1 h 4"/>
                <a:gd name="T8" fmla="*/ 1 w 2"/>
                <a:gd name="T9" fmla="*/ 0 h 4"/>
                <a:gd name="T10" fmla="*/ 2 w 2"/>
                <a:gd name="T11" fmla="*/ 1 h 4"/>
                <a:gd name="T12" fmla="*/ 2 w 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3"/>
                    <a:pt x="1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2"/>
                    <a:pt x="2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52" name="Freeform 78"/>
            <p:cNvSpPr>
              <a:spLocks/>
            </p:cNvSpPr>
            <p:nvPr/>
          </p:nvSpPr>
          <p:spPr bwMode="auto">
            <a:xfrm>
              <a:off x="2605088" y="2986088"/>
              <a:ext cx="9525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1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53" name="Freeform 79"/>
            <p:cNvSpPr>
              <a:spLocks/>
            </p:cNvSpPr>
            <p:nvPr/>
          </p:nvSpPr>
          <p:spPr bwMode="auto">
            <a:xfrm>
              <a:off x="4167188" y="4416425"/>
              <a:ext cx="12700" cy="12700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1 h 3"/>
                <a:gd name="T4" fmla="*/ 2 w 3"/>
                <a:gd name="T5" fmla="*/ 3 h 3"/>
                <a:gd name="T6" fmla="*/ 1 w 3"/>
                <a:gd name="T7" fmla="*/ 3 h 3"/>
                <a:gd name="T8" fmla="*/ 0 w 3"/>
                <a:gd name="T9" fmla="*/ 3 h 3"/>
                <a:gd name="T10" fmla="*/ 2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3" y="1"/>
                    <a:pt x="3" y="2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54" name="Freeform 80"/>
            <p:cNvSpPr>
              <a:spLocks/>
            </p:cNvSpPr>
            <p:nvPr/>
          </p:nvSpPr>
          <p:spPr bwMode="auto">
            <a:xfrm>
              <a:off x="2109788" y="3116263"/>
              <a:ext cx="12700" cy="9525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1 h 2"/>
                <a:gd name="T4" fmla="*/ 3 w 3"/>
                <a:gd name="T5" fmla="*/ 1 h 2"/>
                <a:gd name="T6" fmla="*/ 3 w 3"/>
                <a:gd name="T7" fmla="*/ 1 h 2"/>
                <a:gd name="T8" fmla="*/ 0 w 3"/>
                <a:gd name="T9" fmla="*/ 1 h 2"/>
                <a:gd name="T10" fmla="*/ 0 w 3"/>
                <a:gd name="T11" fmla="*/ 0 h 2"/>
                <a:gd name="T12" fmla="*/ 0 w 3"/>
                <a:gd name="T13" fmla="*/ 0 h 2"/>
                <a:gd name="T14" fmla="*/ 1 w 3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1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55" name="Freeform 81"/>
            <p:cNvSpPr>
              <a:spLocks/>
            </p:cNvSpPr>
            <p:nvPr/>
          </p:nvSpPr>
          <p:spPr bwMode="auto">
            <a:xfrm>
              <a:off x="3013075" y="5172075"/>
              <a:ext cx="12700" cy="12700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2 w 3"/>
                <a:gd name="T7" fmla="*/ 0 h 3"/>
                <a:gd name="T8" fmla="*/ 2 w 3"/>
                <a:gd name="T9" fmla="*/ 0 h 3"/>
                <a:gd name="T10" fmla="*/ 3 w 3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2"/>
                    <a:pt x="2" y="2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56" name="Freeform 82"/>
            <p:cNvSpPr>
              <a:spLocks/>
            </p:cNvSpPr>
            <p:nvPr/>
          </p:nvSpPr>
          <p:spPr bwMode="auto">
            <a:xfrm>
              <a:off x="2970213" y="5824538"/>
              <a:ext cx="12700" cy="9525"/>
            </a:xfrm>
            <a:custGeom>
              <a:avLst/>
              <a:gdLst>
                <a:gd name="T0" fmla="*/ 3 w 3"/>
                <a:gd name="T1" fmla="*/ 1 h 2"/>
                <a:gd name="T2" fmla="*/ 2 w 3"/>
                <a:gd name="T3" fmla="*/ 2 h 2"/>
                <a:gd name="T4" fmla="*/ 1 w 3"/>
                <a:gd name="T5" fmla="*/ 2 h 2"/>
                <a:gd name="T6" fmla="*/ 0 w 3"/>
                <a:gd name="T7" fmla="*/ 1 h 2"/>
                <a:gd name="T8" fmla="*/ 1 w 3"/>
                <a:gd name="T9" fmla="*/ 0 h 2"/>
                <a:gd name="T10" fmla="*/ 3 w 3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57" name="Freeform 83"/>
            <p:cNvSpPr>
              <a:spLocks/>
            </p:cNvSpPr>
            <p:nvPr/>
          </p:nvSpPr>
          <p:spPr bwMode="auto">
            <a:xfrm>
              <a:off x="3175000" y="5803900"/>
              <a:ext cx="7937" cy="7938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  <a:gd name="T10" fmla="*/ 2 w 2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58" name="Freeform 84"/>
            <p:cNvSpPr>
              <a:spLocks/>
            </p:cNvSpPr>
            <p:nvPr/>
          </p:nvSpPr>
          <p:spPr bwMode="auto">
            <a:xfrm>
              <a:off x="3071813" y="5786438"/>
              <a:ext cx="9525" cy="952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0 w 2"/>
                <a:gd name="T9" fmla="*/ 2 h 2"/>
                <a:gd name="T10" fmla="*/ 0 w 2"/>
                <a:gd name="T11" fmla="*/ 1 h 2"/>
                <a:gd name="T12" fmla="*/ 0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59" name="Freeform 85"/>
            <p:cNvSpPr>
              <a:spLocks/>
            </p:cNvSpPr>
            <p:nvPr/>
          </p:nvSpPr>
          <p:spPr bwMode="auto">
            <a:xfrm>
              <a:off x="4095750" y="4432300"/>
              <a:ext cx="12700" cy="9525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1 h 2"/>
                <a:gd name="T4" fmla="*/ 3 w 3"/>
                <a:gd name="T5" fmla="*/ 2 h 2"/>
                <a:gd name="T6" fmla="*/ 2 w 3"/>
                <a:gd name="T7" fmla="*/ 2 h 2"/>
                <a:gd name="T8" fmla="*/ 0 w 3"/>
                <a:gd name="T9" fmla="*/ 1 h 2"/>
                <a:gd name="T10" fmla="*/ 1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3" y="1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60" name="Freeform 86"/>
            <p:cNvSpPr>
              <a:spLocks/>
            </p:cNvSpPr>
            <p:nvPr/>
          </p:nvSpPr>
          <p:spPr bwMode="auto">
            <a:xfrm>
              <a:off x="2987675" y="4997450"/>
              <a:ext cx="7937" cy="7938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2 w 2"/>
                <a:gd name="T5" fmla="*/ 0 h 2"/>
                <a:gd name="T6" fmla="*/ 2 w 2"/>
                <a:gd name="T7" fmla="*/ 1 h 2"/>
                <a:gd name="T8" fmla="*/ 1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61" name="Freeform 87"/>
            <p:cNvSpPr>
              <a:spLocks/>
            </p:cNvSpPr>
            <p:nvPr/>
          </p:nvSpPr>
          <p:spPr bwMode="auto">
            <a:xfrm>
              <a:off x="3908425" y="4394200"/>
              <a:ext cx="12700" cy="9525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2 h 2"/>
                <a:gd name="T4" fmla="*/ 0 w 3"/>
                <a:gd name="T5" fmla="*/ 1 h 2"/>
                <a:gd name="T6" fmla="*/ 0 w 3"/>
                <a:gd name="T7" fmla="*/ 1 h 2"/>
                <a:gd name="T8" fmla="*/ 1 w 3"/>
                <a:gd name="T9" fmla="*/ 0 h 2"/>
                <a:gd name="T10" fmla="*/ 3 w 3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1"/>
                    <a:pt x="3" y="2"/>
                    <a:pt x="3" y="2"/>
                  </a:cubicBezTo>
                  <a:cubicBezTo>
                    <a:pt x="2" y="2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62" name="Freeform 88"/>
            <p:cNvSpPr>
              <a:spLocks/>
            </p:cNvSpPr>
            <p:nvPr/>
          </p:nvSpPr>
          <p:spPr bwMode="auto">
            <a:xfrm>
              <a:off x="2460625" y="5846763"/>
              <a:ext cx="9525" cy="12700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1 w 2"/>
                <a:gd name="T7" fmla="*/ 3 h 3"/>
                <a:gd name="T8" fmla="*/ 0 w 2"/>
                <a:gd name="T9" fmla="*/ 1 h 3"/>
                <a:gd name="T10" fmla="*/ 0 w 2"/>
                <a:gd name="T11" fmla="*/ 0 h 3"/>
                <a:gd name="T12" fmla="*/ 0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1" y="0"/>
                    <a:pt x="2" y="1"/>
                    <a:pt x="2" y="2"/>
                  </a:cubicBezTo>
                  <a:cubicBezTo>
                    <a:pt x="2" y="2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63" name="Freeform 89"/>
            <p:cNvSpPr>
              <a:spLocks/>
            </p:cNvSpPr>
            <p:nvPr/>
          </p:nvSpPr>
          <p:spPr bwMode="auto">
            <a:xfrm>
              <a:off x="1981200" y="3351213"/>
              <a:ext cx="9525" cy="3175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1 h 1"/>
                <a:gd name="T4" fmla="*/ 1 w 2"/>
                <a:gd name="T5" fmla="*/ 1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64" name="Freeform 90"/>
            <p:cNvSpPr>
              <a:spLocks/>
            </p:cNvSpPr>
            <p:nvPr/>
          </p:nvSpPr>
          <p:spPr bwMode="auto">
            <a:xfrm>
              <a:off x="2138363" y="3286125"/>
              <a:ext cx="9525" cy="4763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1 w 2"/>
                <a:gd name="T9" fmla="*/ 1 h 1"/>
                <a:gd name="T10" fmla="*/ 0 w 2"/>
                <a:gd name="T11" fmla="*/ 0 h 1"/>
                <a:gd name="T12" fmla="*/ 1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65" name="Freeform 91"/>
            <p:cNvSpPr>
              <a:spLocks/>
            </p:cNvSpPr>
            <p:nvPr/>
          </p:nvSpPr>
          <p:spPr bwMode="auto">
            <a:xfrm>
              <a:off x="2617788" y="5694363"/>
              <a:ext cx="9525" cy="12700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1 h 3"/>
                <a:gd name="T4" fmla="*/ 1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3"/>
                    <a:pt x="1" y="3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66" name="Freeform 92"/>
            <p:cNvSpPr>
              <a:spLocks/>
            </p:cNvSpPr>
            <p:nvPr/>
          </p:nvSpPr>
          <p:spPr bwMode="auto">
            <a:xfrm>
              <a:off x="3025775" y="5732463"/>
              <a:ext cx="7937" cy="793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1 h 2"/>
                <a:gd name="T4" fmla="*/ 1 w 2"/>
                <a:gd name="T5" fmla="*/ 2 h 2"/>
                <a:gd name="T6" fmla="*/ 0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67" name="Freeform 93"/>
            <p:cNvSpPr>
              <a:spLocks/>
            </p:cNvSpPr>
            <p:nvPr/>
          </p:nvSpPr>
          <p:spPr bwMode="auto">
            <a:xfrm>
              <a:off x="2914650" y="5811838"/>
              <a:ext cx="14287" cy="9525"/>
            </a:xfrm>
            <a:custGeom>
              <a:avLst/>
              <a:gdLst>
                <a:gd name="T0" fmla="*/ 0 w 3"/>
                <a:gd name="T1" fmla="*/ 0 h 2"/>
                <a:gd name="T2" fmla="*/ 2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0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68" name="Freeform 94"/>
            <p:cNvSpPr>
              <a:spLocks/>
            </p:cNvSpPr>
            <p:nvPr/>
          </p:nvSpPr>
          <p:spPr bwMode="auto">
            <a:xfrm>
              <a:off x="3013075" y="5816600"/>
              <a:ext cx="7937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1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2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69" name="Freeform 95"/>
            <p:cNvSpPr>
              <a:spLocks/>
            </p:cNvSpPr>
            <p:nvPr/>
          </p:nvSpPr>
          <p:spPr bwMode="auto">
            <a:xfrm>
              <a:off x="2949575" y="5824538"/>
              <a:ext cx="12700" cy="9525"/>
            </a:xfrm>
            <a:custGeom>
              <a:avLst/>
              <a:gdLst>
                <a:gd name="T0" fmla="*/ 2 w 3"/>
                <a:gd name="T1" fmla="*/ 0 h 2"/>
                <a:gd name="T2" fmla="*/ 3 w 3"/>
                <a:gd name="T3" fmla="*/ 0 h 2"/>
                <a:gd name="T4" fmla="*/ 3 w 3"/>
                <a:gd name="T5" fmla="*/ 0 h 2"/>
                <a:gd name="T6" fmla="*/ 3 w 3"/>
                <a:gd name="T7" fmla="*/ 1 h 2"/>
                <a:gd name="T8" fmla="*/ 0 w 3"/>
                <a:gd name="T9" fmla="*/ 1 h 2"/>
                <a:gd name="T10" fmla="*/ 0 w 3"/>
                <a:gd name="T11" fmla="*/ 1 h 2"/>
                <a:gd name="T12" fmla="*/ 0 w 3"/>
                <a:gd name="T13" fmla="*/ 0 h 2"/>
                <a:gd name="T14" fmla="*/ 2 w 3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70" name="Freeform 96"/>
            <p:cNvSpPr>
              <a:spLocks/>
            </p:cNvSpPr>
            <p:nvPr/>
          </p:nvSpPr>
          <p:spPr bwMode="auto">
            <a:xfrm>
              <a:off x="3059113" y="5824538"/>
              <a:ext cx="9525" cy="9525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1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71" name="Freeform 97"/>
            <p:cNvSpPr>
              <a:spLocks/>
            </p:cNvSpPr>
            <p:nvPr/>
          </p:nvSpPr>
          <p:spPr bwMode="auto">
            <a:xfrm>
              <a:off x="2232025" y="3006725"/>
              <a:ext cx="4762" cy="7938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0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72" name="Freeform 98"/>
            <p:cNvSpPr>
              <a:spLocks/>
            </p:cNvSpPr>
            <p:nvPr/>
          </p:nvSpPr>
          <p:spPr bwMode="auto">
            <a:xfrm>
              <a:off x="4124325" y="4432300"/>
              <a:ext cx="4762" cy="9525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1 h 2"/>
                <a:gd name="T4" fmla="*/ 0 w 1"/>
                <a:gd name="T5" fmla="*/ 2 h 2"/>
                <a:gd name="T6" fmla="*/ 0 w 1"/>
                <a:gd name="T7" fmla="*/ 1 h 2"/>
                <a:gd name="T8" fmla="*/ 1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73" name="Freeform 99"/>
            <p:cNvSpPr>
              <a:spLocks/>
            </p:cNvSpPr>
            <p:nvPr/>
          </p:nvSpPr>
          <p:spPr bwMode="auto">
            <a:xfrm>
              <a:off x="2954338" y="5969000"/>
              <a:ext cx="3175" cy="476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74" name="Freeform 100"/>
            <p:cNvSpPr>
              <a:spLocks/>
            </p:cNvSpPr>
            <p:nvPr/>
          </p:nvSpPr>
          <p:spPr bwMode="auto">
            <a:xfrm>
              <a:off x="3008313" y="5795963"/>
              <a:ext cx="9525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0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75" name="Freeform 101"/>
            <p:cNvSpPr>
              <a:spLocks/>
            </p:cNvSpPr>
            <p:nvPr/>
          </p:nvSpPr>
          <p:spPr bwMode="auto">
            <a:xfrm>
              <a:off x="2376488" y="5722938"/>
              <a:ext cx="7937" cy="9525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1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76" name="Freeform 102"/>
            <p:cNvSpPr>
              <a:spLocks/>
            </p:cNvSpPr>
            <p:nvPr/>
          </p:nvSpPr>
          <p:spPr bwMode="auto">
            <a:xfrm>
              <a:off x="2041525" y="3235325"/>
              <a:ext cx="7937" cy="9525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1 h 2"/>
                <a:gd name="T4" fmla="*/ 1 w 2"/>
                <a:gd name="T5" fmla="*/ 1 h 2"/>
                <a:gd name="T6" fmla="*/ 2 w 2"/>
                <a:gd name="T7" fmla="*/ 1 h 2"/>
                <a:gd name="T8" fmla="*/ 1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0" y="2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77" name="Freeform 103"/>
            <p:cNvSpPr>
              <a:spLocks/>
            </p:cNvSpPr>
            <p:nvPr/>
          </p:nvSpPr>
          <p:spPr bwMode="auto">
            <a:xfrm>
              <a:off x="2881313" y="5651500"/>
              <a:ext cx="4762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0 w 1"/>
                <a:gd name="T5" fmla="*/ 1 h 2"/>
                <a:gd name="T6" fmla="*/ 1 w 1"/>
                <a:gd name="T7" fmla="*/ 1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2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78" name="Freeform 104"/>
            <p:cNvSpPr>
              <a:spLocks/>
            </p:cNvSpPr>
            <p:nvPr/>
          </p:nvSpPr>
          <p:spPr bwMode="auto">
            <a:xfrm>
              <a:off x="3195638" y="4314825"/>
              <a:ext cx="7937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0 w 2"/>
                <a:gd name="T5" fmla="*/ 2 h 2"/>
                <a:gd name="T6" fmla="*/ 0 w 2"/>
                <a:gd name="T7" fmla="*/ 1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79" name="Freeform 105"/>
            <p:cNvSpPr>
              <a:spLocks/>
            </p:cNvSpPr>
            <p:nvPr/>
          </p:nvSpPr>
          <p:spPr bwMode="auto">
            <a:xfrm>
              <a:off x="3500438" y="4602163"/>
              <a:ext cx="4762" cy="476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0 h 1"/>
                <a:gd name="T10" fmla="*/ 1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80" name="Freeform 106"/>
            <p:cNvSpPr>
              <a:spLocks/>
            </p:cNvSpPr>
            <p:nvPr/>
          </p:nvSpPr>
          <p:spPr bwMode="auto">
            <a:xfrm>
              <a:off x="2928938" y="5969000"/>
              <a:ext cx="7937" cy="9525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1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81" name="Freeform 107"/>
            <p:cNvSpPr>
              <a:spLocks/>
            </p:cNvSpPr>
            <p:nvPr/>
          </p:nvSpPr>
          <p:spPr bwMode="auto">
            <a:xfrm>
              <a:off x="3225800" y="4870450"/>
              <a:ext cx="7937" cy="793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1 h 2"/>
                <a:gd name="T4" fmla="*/ 1 w 2"/>
                <a:gd name="T5" fmla="*/ 2 h 2"/>
                <a:gd name="T6" fmla="*/ 1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82" name="Freeform 108"/>
            <p:cNvSpPr>
              <a:spLocks/>
            </p:cNvSpPr>
            <p:nvPr/>
          </p:nvSpPr>
          <p:spPr bwMode="auto">
            <a:xfrm>
              <a:off x="2949575" y="3295650"/>
              <a:ext cx="4762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83" name="Freeform 109"/>
            <p:cNvSpPr>
              <a:spLocks/>
            </p:cNvSpPr>
            <p:nvPr/>
          </p:nvSpPr>
          <p:spPr bwMode="auto">
            <a:xfrm>
              <a:off x="3670300" y="3516313"/>
              <a:ext cx="4762" cy="7938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1 h 2"/>
                <a:gd name="T4" fmla="*/ 0 w 1"/>
                <a:gd name="T5" fmla="*/ 0 h 2"/>
                <a:gd name="T6" fmla="*/ 1 w 1"/>
                <a:gd name="T7" fmla="*/ 1 h 2"/>
                <a:gd name="T8" fmla="*/ 0 w 1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84" name="Freeform 110"/>
            <p:cNvSpPr>
              <a:spLocks/>
            </p:cNvSpPr>
            <p:nvPr/>
          </p:nvSpPr>
          <p:spPr bwMode="auto">
            <a:xfrm>
              <a:off x="2919413" y="6019800"/>
              <a:ext cx="9525" cy="9525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1 h 2"/>
                <a:gd name="T6" fmla="*/ 1 w 2"/>
                <a:gd name="T7" fmla="*/ 1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85" name="Freeform 111"/>
            <p:cNvSpPr>
              <a:spLocks/>
            </p:cNvSpPr>
            <p:nvPr/>
          </p:nvSpPr>
          <p:spPr bwMode="auto">
            <a:xfrm>
              <a:off x="4035425" y="4445000"/>
              <a:ext cx="9525" cy="9525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  <a:gd name="T10" fmla="*/ 1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1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86" name="Freeform 112"/>
            <p:cNvSpPr>
              <a:spLocks/>
            </p:cNvSpPr>
            <p:nvPr/>
          </p:nvSpPr>
          <p:spPr bwMode="auto">
            <a:xfrm>
              <a:off x="2589213" y="2973388"/>
              <a:ext cx="7937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1 w 2"/>
                <a:gd name="T5" fmla="*/ 1 h 2"/>
                <a:gd name="T6" fmla="*/ 1 w 2"/>
                <a:gd name="T7" fmla="*/ 1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87" name="Freeform 113"/>
            <p:cNvSpPr>
              <a:spLocks/>
            </p:cNvSpPr>
            <p:nvPr/>
          </p:nvSpPr>
          <p:spPr bwMode="auto">
            <a:xfrm>
              <a:off x="2551113" y="5761038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88" name="Freeform 114"/>
            <p:cNvSpPr>
              <a:spLocks/>
            </p:cNvSpPr>
            <p:nvPr/>
          </p:nvSpPr>
          <p:spPr bwMode="auto">
            <a:xfrm>
              <a:off x="2898775" y="5638800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</p:grpSp>
      <p:sp>
        <p:nvSpPr>
          <p:cNvPr id="75" name="Freeform 5"/>
          <p:cNvSpPr>
            <a:spLocks noEditPoints="1"/>
          </p:cNvSpPr>
          <p:nvPr/>
        </p:nvSpPr>
        <p:spPr bwMode="auto">
          <a:xfrm>
            <a:off x="5529881" y="1321222"/>
            <a:ext cx="466657" cy="671985"/>
          </a:xfrm>
          <a:custGeom>
            <a:avLst/>
            <a:gdLst>
              <a:gd name="T0" fmla="*/ 392 w 400"/>
              <a:gd name="T1" fmla="*/ 144 h 576"/>
              <a:gd name="T2" fmla="*/ 382 w 400"/>
              <a:gd name="T3" fmla="*/ 120 h 576"/>
              <a:gd name="T4" fmla="*/ 374 w 400"/>
              <a:gd name="T5" fmla="*/ 104 h 576"/>
              <a:gd name="T6" fmla="*/ 358 w 400"/>
              <a:gd name="T7" fmla="*/ 76 h 576"/>
              <a:gd name="T8" fmla="*/ 335 w 400"/>
              <a:gd name="T9" fmla="*/ 54 h 576"/>
              <a:gd name="T10" fmla="*/ 301 w 400"/>
              <a:gd name="T11" fmla="*/ 26 h 576"/>
              <a:gd name="T12" fmla="*/ 248 w 400"/>
              <a:gd name="T13" fmla="*/ 6 h 576"/>
              <a:gd name="T14" fmla="*/ 198 w 400"/>
              <a:gd name="T15" fmla="*/ 0 h 576"/>
              <a:gd name="T16" fmla="*/ 182 w 400"/>
              <a:gd name="T17" fmla="*/ 0 h 576"/>
              <a:gd name="T18" fmla="*/ 147 w 400"/>
              <a:gd name="T19" fmla="*/ 6 h 576"/>
              <a:gd name="T20" fmla="*/ 115 w 400"/>
              <a:gd name="T21" fmla="*/ 18 h 576"/>
              <a:gd name="T22" fmla="*/ 85 w 400"/>
              <a:gd name="T23" fmla="*/ 34 h 576"/>
              <a:gd name="T24" fmla="*/ 57 w 400"/>
              <a:gd name="T25" fmla="*/ 56 h 576"/>
              <a:gd name="T26" fmla="*/ 34 w 400"/>
              <a:gd name="T27" fmla="*/ 84 h 576"/>
              <a:gd name="T28" fmla="*/ 16 w 400"/>
              <a:gd name="T29" fmla="*/ 118 h 576"/>
              <a:gd name="T30" fmla="*/ 4 w 400"/>
              <a:gd name="T31" fmla="*/ 156 h 576"/>
              <a:gd name="T32" fmla="*/ 0 w 400"/>
              <a:gd name="T33" fmla="*/ 204 h 576"/>
              <a:gd name="T34" fmla="*/ 0 w 400"/>
              <a:gd name="T35" fmla="*/ 218 h 576"/>
              <a:gd name="T36" fmla="*/ 6 w 400"/>
              <a:gd name="T37" fmla="*/ 240 h 576"/>
              <a:gd name="T38" fmla="*/ 22 w 400"/>
              <a:gd name="T39" fmla="*/ 284 h 576"/>
              <a:gd name="T40" fmla="*/ 61 w 400"/>
              <a:gd name="T41" fmla="*/ 350 h 576"/>
              <a:gd name="T42" fmla="*/ 89 w 400"/>
              <a:gd name="T43" fmla="*/ 394 h 576"/>
              <a:gd name="T44" fmla="*/ 200 w 400"/>
              <a:gd name="T45" fmla="*/ 576 h 576"/>
              <a:gd name="T46" fmla="*/ 271 w 400"/>
              <a:gd name="T47" fmla="*/ 458 h 576"/>
              <a:gd name="T48" fmla="*/ 289 w 400"/>
              <a:gd name="T49" fmla="*/ 424 h 576"/>
              <a:gd name="T50" fmla="*/ 297 w 400"/>
              <a:gd name="T51" fmla="*/ 414 h 576"/>
              <a:gd name="T52" fmla="*/ 305 w 400"/>
              <a:gd name="T53" fmla="*/ 404 h 576"/>
              <a:gd name="T54" fmla="*/ 335 w 400"/>
              <a:gd name="T55" fmla="*/ 354 h 576"/>
              <a:gd name="T56" fmla="*/ 380 w 400"/>
              <a:gd name="T57" fmla="*/ 278 h 576"/>
              <a:gd name="T58" fmla="*/ 398 w 400"/>
              <a:gd name="T59" fmla="*/ 230 h 576"/>
              <a:gd name="T60" fmla="*/ 400 w 400"/>
              <a:gd name="T61" fmla="*/ 204 h 576"/>
              <a:gd name="T62" fmla="*/ 400 w 400"/>
              <a:gd name="T63" fmla="*/ 178 h 576"/>
              <a:gd name="T64" fmla="*/ 396 w 400"/>
              <a:gd name="T65" fmla="*/ 158 h 576"/>
              <a:gd name="T66" fmla="*/ 392 w 400"/>
              <a:gd name="T67" fmla="*/ 144 h 576"/>
              <a:gd name="T68" fmla="*/ 200 w 400"/>
              <a:gd name="T69" fmla="*/ 266 h 576"/>
              <a:gd name="T70" fmla="*/ 180 w 400"/>
              <a:gd name="T71" fmla="*/ 264 h 576"/>
              <a:gd name="T72" fmla="*/ 162 w 400"/>
              <a:gd name="T73" fmla="*/ 256 h 576"/>
              <a:gd name="T74" fmla="*/ 143 w 400"/>
              <a:gd name="T75" fmla="*/ 242 h 576"/>
              <a:gd name="T76" fmla="*/ 131 w 400"/>
              <a:gd name="T77" fmla="*/ 218 h 576"/>
              <a:gd name="T78" fmla="*/ 129 w 400"/>
              <a:gd name="T79" fmla="*/ 208 h 576"/>
              <a:gd name="T80" fmla="*/ 129 w 400"/>
              <a:gd name="T81" fmla="*/ 184 h 576"/>
              <a:gd name="T82" fmla="*/ 131 w 400"/>
              <a:gd name="T83" fmla="*/ 170 h 576"/>
              <a:gd name="T84" fmla="*/ 143 w 400"/>
              <a:gd name="T85" fmla="*/ 144 h 576"/>
              <a:gd name="T86" fmla="*/ 164 w 400"/>
              <a:gd name="T87" fmla="*/ 128 h 576"/>
              <a:gd name="T88" fmla="*/ 188 w 400"/>
              <a:gd name="T89" fmla="*/ 120 h 576"/>
              <a:gd name="T90" fmla="*/ 202 w 400"/>
              <a:gd name="T91" fmla="*/ 120 h 576"/>
              <a:gd name="T92" fmla="*/ 230 w 400"/>
              <a:gd name="T93" fmla="*/ 126 h 576"/>
              <a:gd name="T94" fmla="*/ 255 w 400"/>
              <a:gd name="T95" fmla="*/ 140 h 576"/>
              <a:gd name="T96" fmla="*/ 269 w 400"/>
              <a:gd name="T97" fmla="*/ 164 h 576"/>
              <a:gd name="T98" fmla="*/ 275 w 400"/>
              <a:gd name="T99" fmla="*/ 194 h 576"/>
              <a:gd name="T100" fmla="*/ 273 w 400"/>
              <a:gd name="T101" fmla="*/ 208 h 576"/>
              <a:gd name="T102" fmla="*/ 263 w 400"/>
              <a:gd name="T103" fmla="*/ 234 h 576"/>
              <a:gd name="T104" fmla="*/ 240 w 400"/>
              <a:gd name="T105" fmla="*/ 254 h 576"/>
              <a:gd name="T106" fmla="*/ 214 w 400"/>
              <a:gd name="T107" fmla="*/ 266 h 576"/>
              <a:gd name="T108" fmla="*/ 200 w 400"/>
              <a:gd name="T109" fmla="*/ 266 h 576"/>
              <a:gd name="T110" fmla="*/ 200 w 400"/>
              <a:gd name="T111" fmla="*/ 26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00" h="576">
                <a:moveTo>
                  <a:pt x="392" y="144"/>
                </a:moveTo>
                <a:lnTo>
                  <a:pt x="392" y="144"/>
                </a:lnTo>
                <a:lnTo>
                  <a:pt x="388" y="132"/>
                </a:lnTo>
                <a:lnTo>
                  <a:pt x="382" y="120"/>
                </a:lnTo>
                <a:lnTo>
                  <a:pt x="382" y="120"/>
                </a:lnTo>
                <a:lnTo>
                  <a:pt x="374" y="104"/>
                </a:lnTo>
                <a:lnTo>
                  <a:pt x="366" y="90"/>
                </a:lnTo>
                <a:lnTo>
                  <a:pt x="358" y="76"/>
                </a:lnTo>
                <a:lnTo>
                  <a:pt x="347" y="64"/>
                </a:lnTo>
                <a:lnTo>
                  <a:pt x="335" y="54"/>
                </a:lnTo>
                <a:lnTo>
                  <a:pt x="325" y="44"/>
                </a:lnTo>
                <a:lnTo>
                  <a:pt x="301" y="26"/>
                </a:lnTo>
                <a:lnTo>
                  <a:pt x="275" y="14"/>
                </a:lnTo>
                <a:lnTo>
                  <a:pt x="248" y="6"/>
                </a:lnTo>
                <a:lnTo>
                  <a:pt x="222" y="2"/>
                </a:lnTo>
                <a:lnTo>
                  <a:pt x="198" y="0"/>
                </a:lnTo>
                <a:lnTo>
                  <a:pt x="198" y="0"/>
                </a:lnTo>
                <a:lnTo>
                  <a:pt x="182" y="0"/>
                </a:lnTo>
                <a:lnTo>
                  <a:pt x="164" y="2"/>
                </a:lnTo>
                <a:lnTo>
                  <a:pt x="147" y="6"/>
                </a:lnTo>
                <a:lnTo>
                  <a:pt x="131" y="12"/>
                </a:lnTo>
                <a:lnTo>
                  <a:pt x="115" y="18"/>
                </a:lnTo>
                <a:lnTo>
                  <a:pt x="99" y="24"/>
                </a:lnTo>
                <a:lnTo>
                  <a:pt x="85" y="34"/>
                </a:lnTo>
                <a:lnTo>
                  <a:pt x="71" y="44"/>
                </a:lnTo>
                <a:lnTo>
                  <a:pt x="57" y="56"/>
                </a:lnTo>
                <a:lnTo>
                  <a:pt x="44" y="70"/>
                </a:lnTo>
                <a:lnTo>
                  <a:pt x="34" y="84"/>
                </a:lnTo>
                <a:lnTo>
                  <a:pt x="24" y="100"/>
                </a:lnTo>
                <a:lnTo>
                  <a:pt x="16" y="118"/>
                </a:lnTo>
                <a:lnTo>
                  <a:pt x="8" y="136"/>
                </a:lnTo>
                <a:lnTo>
                  <a:pt x="4" y="156"/>
                </a:lnTo>
                <a:lnTo>
                  <a:pt x="0" y="178"/>
                </a:lnTo>
                <a:lnTo>
                  <a:pt x="0" y="204"/>
                </a:lnTo>
                <a:lnTo>
                  <a:pt x="0" y="204"/>
                </a:lnTo>
                <a:lnTo>
                  <a:pt x="0" y="218"/>
                </a:lnTo>
                <a:lnTo>
                  <a:pt x="0" y="218"/>
                </a:lnTo>
                <a:lnTo>
                  <a:pt x="6" y="240"/>
                </a:lnTo>
                <a:lnTo>
                  <a:pt x="12" y="262"/>
                </a:lnTo>
                <a:lnTo>
                  <a:pt x="22" y="284"/>
                </a:lnTo>
                <a:lnTo>
                  <a:pt x="34" y="306"/>
                </a:lnTo>
                <a:lnTo>
                  <a:pt x="61" y="350"/>
                </a:lnTo>
                <a:lnTo>
                  <a:pt x="89" y="394"/>
                </a:lnTo>
                <a:lnTo>
                  <a:pt x="89" y="394"/>
                </a:lnTo>
                <a:lnTo>
                  <a:pt x="143" y="486"/>
                </a:lnTo>
                <a:lnTo>
                  <a:pt x="200" y="576"/>
                </a:lnTo>
                <a:lnTo>
                  <a:pt x="200" y="576"/>
                </a:lnTo>
                <a:lnTo>
                  <a:pt x="271" y="458"/>
                </a:lnTo>
                <a:lnTo>
                  <a:pt x="271" y="458"/>
                </a:lnTo>
                <a:lnTo>
                  <a:pt x="289" y="424"/>
                </a:lnTo>
                <a:lnTo>
                  <a:pt x="289" y="424"/>
                </a:lnTo>
                <a:lnTo>
                  <a:pt x="297" y="414"/>
                </a:lnTo>
                <a:lnTo>
                  <a:pt x="305" y="404"/>
                </a:lnTo>
                <a:lnTo>
                  <a:pt x="305" y="404"/>
                </a:lnTo>
                <a:lnTo>
                  <a:pt x="319" y="378"/>
                </a:lnTo>
                <a:lnTo>
                  <a:pt x="335" y="354"/>
                </a:lnTo>
                <a:lnTo>
                  <a:pt x="368" y="304"/>
                </a:lnTo>
                <a:lnTo>
                  <a:pt x="380" y="278"/>
                </a:lnTo>
                <a:lnTo>
                  <a:pt x="392" y="254"/>
                </a:lnTo>
                <a:lnTo>
                  <a:pt x="398" y="230"/>
                </a:lnTo>
                <a:lnTo>
                  <a:pt x="400" y="216"/>
                </a:lnTo>
                <a:lnTo>
                  <a:pt x="400" y="204"/>
                </a:lnTo>
                <a:lnTo>
                  <a:pt x="400" y="178"/>
                </a:lnTo>
                <a:lnTo>
                  <a:pt x="400" y="178"/>
                </a:lnTo>
                <a:lnTo>
                  <a:pt x="400" y="170"/>
                </a:lnTo>
                <a:lnTo>
                  <a:pt x="396" y="158"/>
                </a:lnTo>
                <a:lnTo>
                  <a:pt x="392" y="144"/>
                </a:lnTo>
                <a:lnTo>
                  <a:pt x="392" y="144"/>
                </a:lnTo>
                <a:close/>
                <a:moveTo>
                  <a:pt x="200" y="266"/>
                </a:moveTo>
                <a:lnTo>
                  <a:pt x="200" y="266"/>
                </a:lnTo>
                <a:lnTo>
                  <a:pt x="190" y="266"/>
                </a:lnTo>
                <a:lnTo>
                  <a:pt x="180" y="264"/>
                </a:lnTo>
                <a:lnTo>
                  <a:pt x="170" y="260"/>
                </a:lnTo>
                <a:lnTo>
                  <a:pt x="162" y="256"/>
                </a:lnTo>
                <a:lnTo>
                  <a:pt x="152" y="250"/>
                </a:lnTo>
                <a:lnTo>
                  <a:pt x="143" y="242"/>
                </a:lnTo>
                <a:lnTo>
                  <a:pt x="137" y="230"/>
                </a:lnTo>
                <a:lnTo>
                  <a:pt x="131" y="218"/>
                </a:lnTo>
                <a:lnTo>
                  <a:pt x="131" y="218"/>
                </a:lnTo>
                <a:lnTo>
                  <a:pt x="129" y="208"/>
                </a:lnTo>
                <a:lnTo>
                  <a:pt x="129" y="200"/>
                </a:lnTo>
                <a:lnTo>
                  <a:pt x="129" y="184"/>
                </a:lnTo>
                <a:lnTo>
                  <a:pt x="129" y="184"/>
                </a:lnTo>
                <a:lnTo>
                  <a:pt x="131" y="170"/>
                </a:lnTo>
                <a:lnTo>
                  <a:pt x="135" y="156"/>
                </a:lnTo>
                <a:lnTo>
                  <a:pt x="143" y="144"/>
                </a:lnTo>
                <a:lnTo>
                  <a:pt x="154" y="136"/>
                </a:lnTo>
                <a:lnTo>
                  <a:pt x="164" y="128"/>
                </a:lnTo>
                <a:lnTo>
                  <a:pt x="176" y="124"/>
                </a:lnTo>
                <a:lnTo>
                  <a:pt x="188" y="120"/>
                </a:lnTo>
                <a:lnTo>
                  <a:pt x="202" y="120"/>
                </a:lnTo>
                <a:lnTo>
                  <a:pt x="202" y="120"/>
                </a:lnTo>
                <a:lnTo>
                  <a:pt x="216" y="120"/>
                </a:lnTo>
                <a:lnTo>
                  <a:pt x="230" y="126"/>
                </a:lnTo>
                <a:lnTo>
                  <a:pt x="242" y="132"/>
                </a:lnTo>
                <a:lnTo>
                  <a:pt x="255" y="140"/>
                </a:lnTo>
                <a:lnTo>
                  <a:pt x="263" y="152"/>
                </a:lnTo>
                <a:lnTo>
                  <a:pt x="269" y="164"/>
                </a:lnTo>
                <a:lnTo>
                  <a:pt x="273" y="178"/>
                </a:lnTo>
                <a:lnTo>
                  <a:pt x="275" y="194"/>
                </a:lnTo>
                <a:lnTo>
                  <a:pt x="275" y="194"/>
                </a:lnTo>
                <a:lnTo>
                  <a:pt x="273" y="208"/>
                </a:lnTo>
                <a:lnTo>
                  <a:pt x="269" y="222"/>
                </a:lnTo>
                <a:lnTo>
                  <a:pt x="263" y="234"/>
                </a:lnTo>
                <a:lnTo>
                  <a:pt x="253" y="246"/>
                </a:lnTo>
                <a:lnTo>
                  <a:pt x="240" y="254"/>
                </a:lnTo>
                <a:lnTo>
                  <a:pt x="228" y="260"/>
                </a:lnTo>
                <a:lnTo>
                  <a:pt x="214" y="266"/>
                </a:lnTo>
                <a:lnTo>
                  <a:pt x="200" y="266"/>
                </a:lnTo>
                <a:lnTo>
                  <a:pt x="200" y="266"/>
                </a:lnTo>
                <a:close/>
                <a:moveTo>
                  <a:pt x="200" y="266"/>
                </a:moveTo>
                <a:lnTo>
                  <a:pt x="200" y="2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/>
          </a:p>
        </p:txBody>
      </p:sp>
      <p:sp>
        <p:nvSpPr>
          <p:cNvPr id="76" name="Freeform 5"/>
          <p:cNvSpPr>
            <a:spLocks noEditPoints="1"/>
          </p:cNvSpPr>
          <p:nvPr/>
        </p:nvSpPr>
        <p:spPr bwMode="auto">
          <a:xfrm>
            <a:off x="6250208" y="1976949"/>
            <a:ext cx="307611" cy="442959"/>
          </a:xfrm>
          <a:custGeom>
            <a:avLst/>
            <a:gdLst>
              <a:gd name="T0" fmla="*/ 392 w 400"/>
              <a:gd name="T1" fmla="*/ 144 h 576"/>
              <a:gd name="T2" fmla="*/ 382 w 400"/>
              <a:gd name="T3" fmla="*/ 120 h 576"/>
              <a:gd name="T4" fmla="*/ 374 w 400"/>
              <a:gd name="T5" fmla="*/ 104 h 576"/>
              <a:gd name="T6" fmla="*/ 358 w 400"/>
              <a:gd name="T7" fmla="*/ 76 h 576"/>
              <a:gd name="T8" fmla="*/ 335 w 400"/>
              <a:gd name="T9" fmla="*/ 54 h 576"/>
              <a:gd name="T10" fmla="*/ 301 w 400"/>
              <a:gd name="T11" fmla="*/ 26 h 576"/>
              <a:gd name="T12" fmla="*/ 248 w 400"/>
              <a:gd name="T13" fmla="*/ 6 h 576"/>
              <a:gd name="T14" fmla="*/ 198 w 400"/>
              <a:gd name="T15" fmla="*/ 0 h 576"/>
              <a:gd name="T16" fmla="*/ 182 w 400"/>
              <a:gd name="T17" fmla="*/ 0 h 576"/>
              <a:gd name="T18" fmla="*/ 147 w 400"/>
              <a:gd name="T19" fmla="*/ 6 h 576"/>
              <a:gd name="T20" fmla="*/ 115 w 400"/>
              <a:gd name="T21" fmla="*/ 18 h 576"/>
              <a:gd name="T22" fmla="*/ 85 w 400"/>
              <a:gd name="T23" fmla="*/ 34 h 576"/>
              <a:gd name="T24" fmla="*/ 57 w 400"/>
              <a:gd name="T25" fmla="*/ 56 h 576"/>
              <a:gd name="T26" fmla="*/ 34 w 400"/>
              <a:gd name="T27" fmla="*/ 84 h 576"/>
              <a:gd name="T28" fmla="*/ 16 w 400"/>
              <a:gd name="T29" fmla="*/ 118 h 576"/>
              <a:gd name="T30" fmla="*/ 4 w 400"/>
              <a:gd name="T31" fmla="*/ 156 h 576"/>
              <a:gd name="T32" fmla="*/ 0 w 400"/>
              <a:gd name="T33" fmla="*/ 204 h 576"/>
              <a:gd name="T34" fmla="*/ 0 w 400"/>
              <a:gd name="T35" fmla="*/ 218 h 576"/>
              <a:gd name="T36" fmla="*/ 6 w 400"/>
              <a:gd name="T37" fmla="*/ 240 h 576"/>
              <a:gd name="T38" fmla="*/ 22 w 400"/>
              <a:gd name="T39" fmla="*/ 284 h 576"/>
              <a:gd name="T40" fmla="*/ 61 w 400"/>
              <a:gd name="T41" fmla="*/ 350 h 576"/>
              <a:gd name="T42" fmla="*/ 89 w 400"/>
              <a:gd name="T43" fmla="*/ 394 h 576"/>
              <a:gd name="T44" fmla="*/ 200 w 400"/>
              <a:gd name="T45" fmla="*/ 576 h 576"/>
              <a:gd name="T46" fmla="*/ 271 w 400"/>
              <a:gd name="T47" fmla="*/ 458 h 576"/>
              <a:gd name="T48" fmla="*/ 289 w 400"/>
              <a:gd name="T49" fmla="*/ 424 h 576"/>
              <a:gd name="T50" fmla="*/ 297 w 400"/>
              <a:gd name="T51" fmla="*/ 414 h 576"/>
              <a:gd name="T52" fmla="*/ 305 w 400"/>
              <a:gd name="T53" fmla="*/ 404 h 576"/>
              <a:gd name="T54" fmla="*/ 335 w 400"/>
              <a:gd name="T55" fmla="*/ 354 h 576"/>
              <a:gd name="T56" fmla="*/ 380 w 400"/>
              <a:gd name="T57" fmla="*/ 278 h 576"/>
              <a:gd name="T58" fmla="*/ 398 w 400"/>
              <a:gd name="T59" fmla="*/ 230 h 576"/>
              <a:gd name="T60" fmla="*/ 400 w 400"/>
              <a:gd name="T61" fmla="*/ 204 h 576"/>
              <a:gd name="T62" fmla="*/ 400 w 400"/>
              <a:gd name="T63" fmla="*/ 178 h 576"/>
              <a:gd name="T64" fmla="*/ 396 w 400"/>
              <a:gd name="T65" fmla="*/ 158 h 576"/>
              <a:gd name="T66" fmla="*/ 392 w 400"/>
              <a:gd name="T67" fmla="*/ 144 h 576"/>
              <a:gd name="T68" fmla="*/ 200 w 400"/>
              <a:gd name="T69" fmla="*/ 266 h 576"/>
              <a:gd name="T70" fmla="*/ 180 w 400"/>
              <a:gd name="T71" fmla="*/ 264 h 576"/>
              <a:gd name="T72" fmla="*/ 162 w 400"/>
              <a:gd name="T73" fmla="*/ 256 h 576"/>
              <a:gd name="T74" fmla="*/ 143 w 400"/>
              <a:gd name="T75" fmla="*/ 242 h 576"/>
              <a:gd name="T76" fmla="*/ 131 w 400"/>
              <a:gd name="T77" fmla="*/ 218 h 576"/>
              <a:gd name="T78" fmla="*/ 129 w 400"/>
              <a:gd name="T79" fmla="*/ 208 h 576"/>
              <a:gd name="T80" fmla="*/ 129 w 400"/>
              <a:gd name="T81" fmla="*/ 184 h 576"/>
              <a:gd name="T82" fmla="*/ 131 w 400"/>
              <a:gd name="T83" fmla="*/ 170 h 576"/>
              <a:gd name="T84" fmla="*/ 143 w 400"/>
              <a:gd name="T85" fmla="*/ 144 h 576"/>
              <a:gd name="T86" fmla="*/ 164 w 400"/>
              <a:gd name="T87" fmla="*/ 128 h 576"/>
              <a:gd name="T88" fmla="*/ 188 w 400"/>
              <a:gd name="T89" fmla="*/ 120 h 576"/>
              <a:gd name="T90" fmla="*/ 202 w 400"/>
              <a:gd name="T91" fmla="*/ 120 h 576"/>
              <a:gd name="T92" fmla="*/ 230 w 400"/>
              <a:gd name="T93" fmla="*/ 126 h 576"/>
              <a:gd name="T94" fmla="*/ 255 w 400"/>
              <a:gd name="T95" fmla="*/ 140 h 576"/>
              <a:gd name="T96" fmla="*/ 269 w 400"/>
              <a:gd name="T97" fmla="*/ 164 h 576"/>
              <a:gd name="T98" fmla="*/ 275 w 400"/>
              <a:gd name="T99" fmla="*/ 194 h 576"/>
              <a:gd name="T100" fmla="*/ 273 w 400"/>
              <a:gd name="T101" fmla="*/ 208 h 576"/>
              <a:gd name="T102" fmla="*/ 263 w 400"/>
              <a:gd name="T103" fmla="*/ 234 h 576"/>
              <a:gd name="T104" fmla="*/ 240 w 400"/>
              <a:gd name="T105" fmla="*/ 254 h 576"/>
              <a:gd name="T106" fmla="*/ 214 w 400"/>
              <a:gd name="T107" fmla="*/ 266 h 576"/>
              <a:gd name="T108" fmla="*/ 200 w 400"/>
              <a:gd name="T109" fmla="*/ 266 h 576"/>
              <a:gd name="T110" fmla="*/ 200 w 400"/>
              <a:gd name="T111" fmla="*/ 26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00" h="576">
                <a:moveTo>
                  <a:pt x="392" y="144"/>
                </a:moveTo>
                <a:lnTo>
                  <a:pt x="392" y="144"/>
                </a:lnTo>
                <a:lnTo>
                  <a:pt x="388" y="132"/>
                </a:lnTo>
                <a:lnTo>
                  <a:pt x="382" y="120"/>
                </a:lnTo>
                <a:lnTo>
                  <a:pt x="382" y="120"/>
                </a:lnTo>
                <a:lnTo>
                  <a:pt x="374" y="104"/>
                </a:lnTo>
                <a:lnTo>
                  <a:pt x="366" y="90"/>
                </a:lnTo>
                <a:lnTo>
                  <a:pt x="358" y="76"/>
                </a:lnTo>
                <a:lnTo>
                  <a:pt x="347" y="64"/>
                </a:lnTo>
                <a:lnTo>
                  <a:pt x="335" y="54"/>
                </a:lnTo>
                <a:lnTo>
                  <a:pt x="325" y="44"/>
                </a:lnTo>
                <a:lnTo>
                  <a:pt x="301" y="26"/>
                </a:lnTo>
                <a:lnTo>
                  <a:pt x="275" y="14"/>
                </a:lnTo>
                <a:lnTo>
                  <a:pt x="248" y="6"/>
                </a:lnTo>
                <a:lnTo>
                  <a:pt x="222" y="2"/>
                </a:lnTo>
                <a:lnTo>
                  <a:pt x="198" y="0"/>
                </a:lnTo>
                <a:lnTo>
                  <a:pt x="198" y="0"/>
                </a:lnTo>
                <a:lnTo>
                  <a:pt x="182" y="0"/>
                </a:lnTo>
                <a:lnTo>
                  <a:pt x="164" y="2"/>
                </a:lnTo>
                <a:lnTo>
                  <a:pt x="147" y="6"/>
                </a:lnTo>
                <a:lnTo>
                  <a:pt x="131" y="12"/>
                </a:lnTo>
                <a:lnTo>
                  <a:pt x="115" y="18"/>
                </a:lnTo>
                <a:lnTo>
                  <a:pt x="99" y="24"/>
                </a:lnTo>
                <a:lnTo>
                  <a:pt x="85" y="34"/>
                </a:lnTo>
                <a:lnTo>
                  <a:pt x="71" y="44"/>
                </a:lnTo>
                <a:lnTo>
                  <a:pt x="57" y="56"/>
                </a:lnTo>
                <a:lnTo>
                  <a:pt x="44" y="70"/>
                </a:lnTo>
                <a:lnTo>
                  <a:pt x="34" y="84"/>
                </a:lnTo>
                <a:lnTo>
                  <a:pt x="24" y="100"/>
                </a:lnTo>
                <a:lnTo>
                  <a:pt x="16" y="118"/>
                </a:lnTo>
                <a:lnTo>
                  <a:pt x="8" y="136"/>
                </a:lnTo>
                <a:lnTo>
                  <a:pt x="4" y="156"/>
                </a:lnTo>
                <a:lnTo>
                  <a:pt x="0" y="178"/>
                </a:lnTo>
                <a:lnTo>
                  <a:pt x="0" y="204"/>
                </a:lnTo>
                <a:lnTo>
                  <a:pt x="0" y="204"/>
                </a:lnTo>
                <a:lnTo>
                  <a:pt x="0" y="218"/>
                </a:lnTo>
                <a:lnTo>
                  <a:pt x="0" y="218"/>
                </a:lnTo>
                <a:lnTo>
                  <a:pt x="6" y="240"/>
                </a:lnTo>
                <a:lnTo>
                  <a:pt x="12" y="262"/>
                </a:lnTo>
                <a:lnTo>
                  <a:pt x="22" y="284"/>
                </a:lnTo>
                <a:lnTo>
                  <a:pt x="34" y="306"/>
                </a:lnTo>
                <a:lnTo>
                  <a:pt x="61" y="350"/>
                </a:lnTo>
                <a:lnTo>
                  <a:pt x="89" y="394"/>
                </a:lnTo>
                <a:lnTo>
                  <a:pt x="89" y="394"/>
                </a:lnTo>
                <a:lnTo>
                  <a:pt x="143" y="486"/>
                </a:lnTo>
                <a:lnTo>
                  <a:pt x="200" y="576"/>
                </a:lnTo>
                <a:lnTo>
                  <a:pt x="200" y="576"/>
                </a:lnTo>
                <a:lnTo>
                  <a:pt x="271" y="458"/>
                </a:lnTo>
                <a:lnTo>
                  <a:pt x="271" y="458"/>
                </a:lnTo>
                <a:lnTo>
                  <a:pt x="289" y="424"/>
                </a:lnTo>
                <a:lnTo>
                  <a:pt x="289" y="424"/>
                </a:lnTo>
                <a:lnTo>
                  <a:pt x="297" y="414"/>
                </a:lnTo>
                <a:lnTo>
                  <a:pt x="305" y="404"/>
                </a:lnTo>
                <a:lnTo>
                  <a:pt x="305" y="404"/>
                </a:lnTo>
                <a:lnTo>
                  <a:pt x="319" y="378"/>
                </a:lnTo>
                <a:lnTo>
                  <a:pt x="335" y="354"/>
                </a:lnTo>
                <a:lnTo>
                  <a:pt x="368" y="304"/>
                </a:lnTo>
                <a:lnTo>
                  <a:pt x="380" y="278"/>
                </a:lnTo>
                <a:lnTo>
                  <a:pt x="392" y="254"/>
                </a:lnTo>
                <a:lnTo>
                  <a:pt x="398" y="230"/>
                </a:lnTo>
                <a:lnTo>
                  <a:pt x="400" y="216"/>
                </a:lnTo>
                <a:lnTo>
                  <a:pt x="400" y="204"/>
                </a:lnTo>
                <a:lnTo>
                  <a:pt x="400" y="178"/>
                </a:lnTo>
                <a:lnTo>
                  <a:pt x="400" y="178"/>
                </a:lnTo>
                <a:lnTo>
                  <a:pt x="400" y="170"/>
                </a:lnTo>
                <a:lnTo>
                  <a:pt x="396" y="158"/>
                </a:lnTo>
                <a:lnTo>
                  <a:pt x="392" y="144"/>
                </a:lnTo>
                <a:lnTo>
                  <a:pt x="392" y="144"/>
                </a:lnTo>
                <a:close/>
                <a:moveTo>
                  <a:pt x="200" y="266"/>
                </a:moveTo>
                <a:lnTo>
                  <a:pt x="200" y="266"/>
                </a:lnTo>
                <a:lnTo>
                  <a:pt x="190" y="266"/>
                </a:lnTo>
                <a:lnTo>
                  <a:pt x="180" y="264"/>
                </a:lnTo>
                <a:lnTo>
                  <a:pt x="170" y="260"/>
                </a:lnTo>
                <a:lnTo>
                  <a:pt x="162" y="256"/>
                </a:lnTo>
                <a:lnTo>
                  <a:pt x="152" y="250"/>
                </a:lnTo>
                <a:lnTo>
                  <a:pt x="143" y="242"/>
                </a:lnTo>
                <a:lnTo>
                  <a:pt x="137" y="230"/>
                </a:lnTo>
                <a:lnTo>
                  <a:pt x="131" y="218"/>
                </a:lnTo>
                <a:lnTo>
                  <a:pt x="131" y="218"/>
                </a:lnTo>
                <a:lnTo>
                  <a:pt x="129" y="208"/>
                </a:lnTo>
                <a:lnTo>
                  <a:pt x="129" y="200"/>
                </a:lnTo>
                <a:lnTo>
                  <a:pt x="129" y="184"/>
                </a:lnTo>
                <a:lnTo>
                  <a:pt x="129" y="184"/>
                </a:lnTo>
                <a:lnTo>
                  <a:pt x="131" y="170"/>
                </a:lnTo>
                <a:lnTo>
                  <a:pt x="135" y="156"/>
                </a:lnTo>
                <a:lnTo>
                  <a:pt x="143" y="144"/>
                </a:lnTo>
                <a:lnTo>
                  <a:pt x="154" y="136"/>
                </a:lnTo>
                <a:lnTo>
                  <a:pt x="164" y="128"/>
                </a:lnTo>
                <a:lnTo>
                  <a:pt x="176" y="124"/>
                </a:lnTo>
                <a:lnTo>
                  <a:pt x="188" y="120"/>
                </a:lnTo>
                <a:lnTo>
                  <a:pt x="202" y="120"/>
                </a:lnTo>
                <a:lnTo>
                  <a:pt x="202" y="120"/>
                </a:lnTo>
                <a:lnTo>
                  <a:pt x="216" y="120"/>
                </a:lnTo>
                <a:lnTo>
                  <a:pt x="230" y="126"/>
                </a:lnTo>
                <a:lnTo>
                  <a:pt x="242" y="132"/>
                </a:lnTo>
                <a:lnTo>
                  <a:pt x="255" y="140"/>
                </a:lnTo>
                <a:lnTo>
                  <a:pt x="263" y="152"/>
                </a:lnTo>
                <a:lnTo>
                  <a:pt x="269" y="164"/>
                </a:lnTo>
                <a:lnTo>
                  <a:pt x="273" y="178"/>
                </a:lnTo>
                <a:lnTo>
                  <a:pt x="275" y="194"/>
                </a:lnTo>
                <a:lnTo>
                  <a:pt x="275" y="194"/>
                </a:lnTo>
                <a:lnTo>
                  <a:pt x="273" y="208"/>
                </a:lnTo>
                <a:lnTo>
                  <a:pt x="269" y="222"/>
                </a:lnTo>
                <a:lnTo>
                  <a:pt x="263" y="234"/>
                </a:lnTo>
                <a:lnTo>
                  <a:pt x="253" y="246"/>
                </a:lnTo>
                <a:lnTo>
                  <a:pt x="240" y="254"/>
                </a:lnTo>
                <a:lnTo>
                  <a:pt x="228" y="260"/>
                </a:lnTo>
                <a:lnTo>
                  <a:pt x="214" y="266"/>
                </a:lnTo>
                <a:lnTo>
                  <a:pt x="200" y="266"/>
                </a:lnTo>
                <a:lnTo>
                  <a:pt x="200" y="266"/>
                </a:lnTo>
                <a:close/>
                <a:moveTo>
                  <a:pt x="200" y="266"/>
                </a:moveTo>
                <a:lnTo>
                  <a:pt x="200" y="2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/>
          </a:p>
        </p:txBody>
      </p:sp>
      <p:sp>
        <p:nvSpPr>
          <p:cNvPr id="77" name="자유형 76"/>
          <p:cNvSpPr/>
          <p:nvPr/>
        </p:nvSpPr>
        <p:spPr>
          <a:xfrm>
            <a:off x="5464035" y="1998078"/>
            <a:ext cx="957005" cy="397525"/>
          </a:xfrm>
          <a:custGeom>
            <a:avLst/>
            <a:gdLst>
              <a:gd name="connsiteX0" fmla="*/ 241300 w 825500"/>
              <a:gd name="connsiteY0" fmla="*/ 0 h 342900"/>
              <a:gd name="connsiteX1" fmla="*/ 825500 w 825500"/>
              <a:gd name="connsiteY1" fmla="*/ 342900 h 342900"/>
              <a:gd name="connsiteX2" fmla="*/ 0 w 825500"/>
              <a:gd name="connsiteY2" fmla="*/ 342900 h 342900"/>
              <a:gd name="connsiteX3" fmla="*/ 241300 w 825500"/>
              <a:gd name="connsiteY3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5500" h="342900">
                <a:moveTo>
                  <a:pt x="241300" y="0"/>
                </a:moveTo>
                <a:lnTo>
                  <a:pt x="825500" y="342900"/>
                </a:lnTo>
                <a:lnTo>
                  <a:pt x="0" y="342900"/>
                </a:lnTo>
                <a:lnTo>
                  <a:pt x="241300" y="0"/>
                </a:lnTo>
                <a:close/>
              </a:path>
            </a:pathLst>
          </a:cu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/>
          </a:p>
        </p:txBody>
      </p:sp>
      <p:sp>
        <p:nvSpPr>
          <p:cNvPr id="78" name="Freeform 5"/>
          <p:cNvSpPr>
            <a:spLocks noEditPoints="1"/>
          </p:cNvSpPr>
          <p:nvPr/>
        </p:nvSpPr>
        <p:spPr bwMode="auto">
          <a:xfrm>
            <a:off x="5337373" y="2006395"/>
            <a:ext cx="307611" cy="442959"/>
          </a:xfrm>
          <a:custGeom>
            <a:avLst/>
            <a:gdLst>
              <a:gd name="T0" fmla="*/ 392 w 400"/>
              <a:gd name="T1" fmla="*/ 144 h 576"/>
              <a:gd name="T2" fmla="*/ 382 w 400"/>
              <a:gd name="T3" fmla="*/ 120 h 576"/>
              <a:gd name="T4" fmla="*/ 374 w 400"/>
              <a:gd name="T5" fmla="*/ 104 h 576"/>
              <a:gd name="T6" fmla="*/ 358 w 400"/>
              <a:gd name="T7" fmla="*/ 76 h 576"/>
              <a:gd name="T8" fmla="*/ 335 w 400"/>
              <a:gd name="T9" fmla="*/ 54 h 576"/>
              <a:gd name="T10" fmla="*/ 301 w 400"/>
              <a:gd name="T11" fmla="*/ 26 h 576"/>
              <a:gd name="T12" fmla="*/ 248 w 400"/>
              <a:gd name="T13" fmla="*/ 6 h 576"/>
              <a:gd name="T14" fmla="*/ 198 w 400"/>
              <a:gd name="T15" fmla="*/ 0 h 576"/>
              <a:gd name="T16" fmla="*/ 182 w 400"/>
              <a:gd name="T17" fmla="*/ 0 h 576"/>
              <a:gd name="T18" fmla="*/ 147 w 400"/>
              <a:gd name="T19" fmla="*/ 6 h 576"/>
              <a:gd name="T20" fmla="*/ 115 w 400"/>
              <a:gd name="T21" fmla="*/ 18 h 576"/>
              <a:gd name="T22" fmla="*/ 85 w 400"/>
              <a:gd name="T23" fmla="*/ 34 h 576"/>
              <a:gd name="T24" fmla="*/ 57 w 400"/>
              <a:gd name="T25" fmla="*/ 56 h 576"/>
              <a:gd name="T26" fmla="*/ 34 w 400"/>
              <a:gd name="T27" fmla="*/ 84 h 576"/>
              <a:gd name="T28" fmla="*/ 16 w 400"/>
              <a:gd name="T29" fmla="*/ 118 h 576"/>
              <a:gd name="T30" fmla="*/ 4 w 400"/>
              <a:gd name="T31" fmla="*/ 156 h 576"/>
              <a:gd name="T32" fmla="*/ 0 w 400"/>
              <a:gd name="T33" fmla="*/ 204 h 576"/>
              <a:gd name="T34" fmla="*/ 0 w 400"/>
              <a:gd name="T35" fmla="*/ 218 h 576"/>
              <a:gd name="T36" fmla="*/ 6 w 400"/>
              <a:gd name="T37" fmla="*/ 240 h 576"/>
              <a:gd name="T38" fmla="*/ 22 w 400"/>
              <a:gd name="T39" fmla="*/ 284 h 576"/>
              <a:gd name="T40" fmla="*/ 61 w 400"/>
              <a:gd name="T41" fmla="*/ 350 h 576"/>
              <a:gd name="T42" fmla="*/ 89 w 400"/>
              <a:gd name="T43" fmla="*/ 394 h 576"/>
              <a:gd name="T44" fmla="*/ 200 w 400"/>
              <a:gd name="T45" fmla="*/ 576 h 576"/>
              <a:gd name="T46" fmla="*/ 271 w 400"/>
              <a:gd name="T47" fmla="*/ 458 h 576"/>
              <a:gd name="T48" fmla="*/ 289 w 400"/>
              <a:gd name="T49" fmla="*/ 424 h 576"/>
              <a:gd name="T50" fmla="*/ 297 w 400"/>
              <a:gd name="T51" fmla="*/ 414 h 576"/>
              <a:gd name="T52" fmla="*/ 305 w 400"/>
              <a:gd name="T53" fmla="*/ 404 h 576"/>
              <a:gd name="T54" fmla="*/ 335 w 400"/>
              <a:gd name="T55" fmla="*/ 354 h 576"/>
              <a:gd name="T56" fmla="*/ 380 w 400"/>
              <a:gd name="T57" fmla="*/ 278 h 576"/>
              <a:gd name="T58" fmla="*/ 398 w 400"/>
              <a:gd name="T59" fmla="*/ 230 h 576"/>
              <a:gd name="T60" fmla="*/ 400 w 400"/>
              <a:gd name="T61" fmla="*/ 204 h 576"/>
              <a:gd name="T62" fmla="*/ 400 w 400"/>
              <a:gd name="T63" fmla="*/ 178 h 576"/>
              <a:gd name="T64" fmla="*/ 396 w 400"/>
              <a:gd name="T65" fmla="*/ 158 h 576"/>
              <a:gd name="T66" fmla="*/ 392 w 400"/>
              <a:gd name="T67" fmla="*/ 144 h 576"/>
              <a:gd name="T68" fmla="*/ 200 w 400"/>
              <a:gd name="T69" fmla="*/ 266 h 576"/>
              <a:gd name="T70" fmla="*/ 180 w 400"/>
              <a:gd name="T71" fmla="*/ 264 h 576"/>
              <a:gd name="T72" fmla="*/ 162 w 400"/>
              <a:gd name="T73" fmla="*/ 256 h 576"/>
              <a:gd name="T74" fmla="*/ 143 w 400"/>
              <a:gd name="T75" fmla="*/ 242 h 576"/>
              <a:gd name="T76" fmla="*/ 131 w 400"/>
              <a:gd name="T77" fmla="*/ 218 h 576"/>
              <a:gd name="T78" fmla="*/ 129 w 400"/>
              <a:gd name="T79" fmla="*/ 208 h 576"/>
              <a:gd name="T80" fmla="*/ 129 w 400"/>
              <a:gd name="T81" fmla="*/ 184 h 576"/>
              <a:gd name="T82" fmla="*/ 131 w 400"/>
              <a:gd name="T83" fmla="*/ 170 h 576"/>
              <a:gd name="T84" fmla="*/ 143 w 400"/>
              <a:gd name="T85" fmla="*/ 144 h 576"/>
              <a:gd name="T86" fmla="*/ 164 w 400"/>
              <a:gd name="T87" fmla="*/ 128 h 576"/>
              <a:gd name="T88" fmla="*/ 188 w 400"/>
              <a:gd name="T89" fmla="*/ 120 h 576"/>
              <a:gd name="T90" fmla="*/ 202 w 400"/>
              <a:gd name="T91" fmla="*/ 120 h 576"/>
              <a:gd name="T92" fmla="*/ 230 w 400"/>
              <a:gd name="T93" fmla="*/ 126 h 576"/>
              <a:gd name="T94" fmla="*/ 255 w 400"/>
              <a:gd name="T95" fmla="*/ 140 h 576"/>
              <a:gd name="T96" fmla="*/ 269 w 400"/>
              <a:gd name="T97" fmla="*/ 164 h 576"/>
              <a:gd name="T98" fmla="*/ 275 w 400"/>
              <a:gd name="T99" fmla="*/ 194 h 576"/>
              <a:gd name="T100" fmla="*/ 273 w 400"/>
              <a:gd name="T101" fmla="*/ 208 h 576"/>
              <a:gd name="T102" fmla="*/ 263 w 400"/>
              <a:gd name="T103" fmla="*/ 234 h 576"/>
              <a:gd name="T104" fmla="*/ 240 w 400"/>
              <a:gd name="T105" fmla="*/ 254 h 576"/>
              <a:gd name="T106" fmla="*/ 214 w 400"/>
              <a:gd name="T107" fmla="*/ 266 h 576"/>
              <a:gd name="T108" fmla="*/ 200 w 400"/>
              <a:gd name="T109" fmla="*/ 266 h 576"/>
              <a:gd name="T110" fmla="*/ 200 w 400"/>
              <a:gd name="T111" fmla="*/ 26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00" h="576">
                <a:moveTo>
                  <a:pt x="392" y="144"/>
                </a:moveTo>
                <a:lnTo>
                  <a:pt x="392" y="144"/>
                </a:lnTo>
                <a:lnTo>
                  <a:pt x="388" y="132"/>
                </a:lnTo>
                <a:lnTo>
                  <a:pt x="382" y="120"/>
                </a:lnTo>
                <a:lnTo>
                  <a:pt x="382" y="120"/>
                </a:lnTo>
                <a:lnTo>
                  <a:pt x="374" y="104"/>
                </a:lnTo>
                <a:lnTo>
                  <a:pt x="366" y="90"/>
                </a:lnTo>
                <a:lnTo>
                  <a:pt x="358" y="76"/>
                </a:lnTo>
                <a:lnTo>
                  <a:pt x="347" y="64"/>
                </a:lnTo>
                <a:lnTo>
                  <a:pt x="335" y="54"/>
                </a:lnTo>
                <a:lnTo>
                  <a:pt x="325" y="44"/>
                </a:lnTo>
                <a:lnTo>
                  <a:pt x="301" y="26"/>
                </a:lnTo>
                <a:lnTo>
                  <a:pt x="275" y="14"/>
                </a:lnTo>
                <a:lnTo>
                  <a:pt x="248" y="6"/>
                </a:lnTo>
                <a:lnTo>
                  <a:pt x="222" y="2"/>
                </a:lnTo>
                <a:lnTo>
                  <a:pt x="198" y="0"/>
                </a:lnTo>
                <a:lnTo>
                  <a:pt x="198" y="0"/>
                </a:lnTo>
                <a:lnTo>
                  <a:pt x="182" y="0"/>
                </a:lnTo>
                <a:lnTo>
                  <a:pt x="164" y="2"/>
                </a:lnTo>
                <a:lnTo>
                  <a:pt x="147" y="6"/>
                </a:lnTo>
                <a:lnTo>
                  <a:pt x="131" y="12"/>
                </a:lnTo>
                <a:lnTo>
                  <a:pt x="115" y="18"/>
                </a:lnTo>
                <a:lnTo>
                  <a:pt x="99" y="24"/>
                </a:lnTo>
                <a:lnTo>
                  <a:pt x="85" y="34"/>
                </a:lnTo>
                <a:lnTo>
                  <a:pt x="71" y="44"/>
                </a:lnTo>
                <a:lnTo>
                  <a:pt x="57" y="56"/>
                </a:lnTo>
                <a:lnTo>
                  <a:pt x="44" y="70"/>
                </a:lnTo>
                <a:lnTo>
                  <a:pt x="34" y="84"/>
                </a:lnTo>
                <a:lnTo>
                  <a:pt x="24" y="100"/>
                </a:lnTo>
                <a:lnTo>
                  <a:pt x="16" y="118"/>
                </a:lnTo>
                <a:lnTo>
                  <a:pt x="8" y="136"/>
                </a:lnTo>
                <a:lnTo>
                  <a:pt x="4" y="156"/>
                </a:lnTo>
                <a:lnTo>
                  <a:pt x="0" y="178"/>
                </a:lnTo>
                <a:lnTo>
                  <a:pt x="0" y="204"/>
                </a:lnTo>
                <a:lnTo>
                  <a:pt x="0" y="204"/>
                </a:lnTo>
                <a:lnTo>
                  <a:pt x="0" y="218"/>
                </a:lnTo>
                <a:lnTo>
                  <a:pt x="0" y="218"/>
                </a:lnTo>
                <a:lnTo>
                  <a:pt x="6" y="240"/>
                </a:lnTo>
                <a:lnTo>
                  <a:pt x="12" y="262"/>
                </a:lnTo>
                <a:lnTo>
                  <a:pt x="22" y="284"/>
                </a:lnTo>
                <a:lnTo>
                  <a:pt x="34" y="306"/>
                </a:lnTo>
                <a:lnTo>
                  <a:pt x="61" y="350"/>
                </a:lnTo>
                <a:lnTo>
                  <a:pt x="89" y="394"/>
                </a:lnTo>
                <a:lnTo>
                  <a:pt x="89" y="394"/>
                </a:lnTo>
                <a:lnTo>
                  <a:pt x="143" y="486"/>
                </a:lnTo>
                <a:lnTo>
                  <a:pt x="200" y="576"/>
                </a:lnTo>
                <a:lnTo>
                  <a:pt x="200" y="576"/>
                </a:lnTo>
                <a:lnTo>
                  <a:pt x="271" y="458"/>
                </a:lnTo>
                <a:lnTo>
                  <a:pt x="271" y="458"/>
                </a:lnTo>
                <a:lnTo>
                  <a:pt x="289" y="424"/>
                </a:lnTo>
                <a:lnTo>
                  <a:pt x="289" y="424"/>
                </a:lnTo>
                <a:lnTo>
                  <a:pt x="297" y="414"/>
                </a:lnTo>
                <a:lnTo>
                  <a:pt x="305" y="404"/>
                </a:lnTo>
                <a:lnTo>
                  <a:pt x="305" y="404"/>
                </a:lnTo>
                <a:lnTo>
                  <a:pt x="319" y="378"/>
                </a:lnTo>
                <a:lnTo>
                  <a:pt x="335" y="354"/>
                </a:lnTo>
                <a:lnTo>
                  <a:pt x="368" y="304"/>
                </a:lnTo>
                <a:lnTo>
                  <a:pt x="380" y="278"/>
                </a:lnTo>
                <a:lnTo>
                  <a:pt x="392" y="254"/>
                </a:lnTo>
                <a:lnTo>
                  <a:pt x="398" y="230"/>
                </a:lnTo>
                <a:lnTo>
                  <a:pt x="400" y="216"/>
                </a:lnTo>
                <a:lnTo>
                  <a:pt x="400" y="204"/>
                </a:lnTo>
                <a:lnTo>
                  <a:pt x="400" y="178"/>
                </a:lnTo>
                <a:lnTo>
                  <a:pt x="400" y="178"/>
                </a:lnTo>
                <a:lnTo>
                  <a:pt x="400" y="170"/>
                </a:lnTo>
                <a:lnTo>
                  <a:pt x="396" y="158"/>
                </a:lnTo>
                <a:lnTo>
                  <a:pt x="392" y="144"/>
                </a:lnTo>
                <a:lnTo>
                  <a:pt x="392" y="144"/>
                </a:lnTo>
                <a:close/>
                <a:moveTo>
                  <a:pt x="200" y="266"/>
                </a:moveTo>
                <a:lnTo>
                  <a:pt x="200" y="266"/>
                </a:lnTo>
                <a:lnTo>
                  <a:pt x="190" y="266"/>
                </a:lnTo>
                <a:lnTo>
                  <a:pt x="180" y="264"/>
                </a:lnTo>
                <a:lnTo>
                  <a:pt x="170" y="260"/>
                </a:lnTo>
                <a:lnTo>
                  <a:pt x="162" y="256"/>
                </a:lnTo>
                <a:lnTo>
                  <a:pt x="152" y="250"/>
                </a:lnTo>
                <a:lnTo>
                  <a:pt x="143" y="242"/>
                </a:lnTo>
                <a:lnTo>
                  <a:pt x="137" y="230"/>
                </a:lnTo>
                <a:lnTo>
                  <a:pt x="131" y="218"/>
                </a:lnTo>
                <a:lnTo>
                  <a:pt x="131" y="218"/>
                </a:lnTo>
                <a:lnTo>
                  <a:pt x="129" y="208"/>
                </a:lnTo>
                <a:lnTo>
                  <a:pt x="129" y="200"/>
                </a:lnTo>
                <a:lnTo>
                  <a:pt x="129" y="184"/>
                </a:lnTo>
                <a:lnTo>
                  <a:pt x="129" y="184"/>
                </a:lnTo>
                <a:lnTo>
                  <a:pt x="131" y="170"/>
                </a:lnTo>
                <a:lnTo>
                  <a:pt x="135" y="156"/>
                </a:lnTo>
                <a:lnTo>
                  <a:pt x="143" y="144"/>
                </a:lnTo>
                <a:lnTo>
                  <a:pt x="154" y="136"/>
                </a:lnTo>
                <a:lnTo>
                  <a:pt x="164" y="128"/>
                </a:lnTo>
                <a:lnTo>
                  <a:pt x="176" y="124"/>
                </a:lnTo>
                <a:lnTo>
                  <a:pt x="188" y="120"/>
                </a:lnTo>
                <a:lnTo>
                  <a:pt x="202" y="120"/>
                </a:lnTo>
                <a:lnTo>
                  <a:pt x="202" y="120"/>
                </a:lnTo>
                <a:lnTo>
                  <a:pt x="216" y="120"/>
                </a:lnTo>
                <a:lnTo>
                  <a:pt x="230" y="126"/>
                </a:lnTo>
                <a:lnTo>
                  <a:pt x="242" y="132"/>
                </a:lnTo>
                <a:lnTo>
                  <a:pt x="255" y="140"/>
                </a:lnTo>
                <a:lnTo>
                  <a:pt x="263" y="152"/>
                </a:lnTo>
                <a:lnTo>
                  <a:pt x="269" y="164"/>
                </a:lnTo>
                <a:lnTo>
                  <a:pt x="273" y="178"/>
                </a:lnTo>
                <a:lnTo>
                  <a:pt x="275" y="194"/>
                </a:lnTo>
                <a:lnTo>
                  <a:pt x="275" y="194"/>
                </a:lnTo>
                <a:lnTo>
                  <a:pt x="273" y="208"/>
                </a:lnTo>
                <a:lnTo>
                  <a:pt x="269" y="222"/>
                </a:lnTo>
                <a:lnTo>
                  <a:pt x="263" y="234"/>
                </a:lnTo>
                <a:lnTo>
                  <a:pt x="253" y="246"/>
                </a:lnTo>
                <a:lnTo>
                  <a:pt x="240" y="254"/>
                </a:lnTo>
                <a:lnTo>
                  <a:pt x="228" y="260"/>
                </a:lnTo>
                <a:lnTo>
                  <a:pt x="214" y="266"/>
                </a:lnTo>
                <a:lnTo>
                  <a:pt x="200" y="266"/>
                </a:lnTo>
                <a:lnTo>
                  <a:pt x="200" y="266"/>
                </a:lnTo>
                <a:close/>
                <a:moveTo>
                  <a:pt x="200" y="266"/>
                </a:moveTo>
                <a:lnTo>
                  <a:pt x="200" y="2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/>
          </a:p>
        </p:txBody>
      </p:sp>
      <p:grpSp>
        <p:nvGrpSpPr>
          <p:cNvPr id="17" name="그룹 16"/>
          <p:cNvGrpSpPr/>
          <p:nvPr/>
        </p:nvGrpSpPr>
        <p:grpSpPr>
          <a:xfrm>
            <a:off x="9251354" y="958087"/>
            <a:ext cx="1916805" cy="2553984"/>
            <a:chOff x="-133350" y="2281238"/>
            <a:chExt cx="2894013" cy="3856037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333375" y="3890963"/>
              <a:ext cx="2325688" cy="2198688"/>
            </a:xfrm>
            <a:custGeom>
              <a:avLst/>
              <a:gdLst>
                <a:gd name="T0" fmla="*/ 155 w 548"/>
                <a:gd name="T1" fmla="*/ 263 h 518"/>
                <a:gd name="T2" fmla="*/ 110 w 548"/>
                <a:gd name="T3" fmla="*/ 244 h 518"/>
                <a:gd name="T4" fmla="*/ 105 w 548"/>
                <a:gd name="T5" fmla="*/ 200 h 518"/>
                <a:gd name="T6" fmla="*/ 124 w 548"/>
                <a:gd name="T7" fmla="*/ 167 h 518"/>
                <a:gd name="T8" fmla="*/ 147 w 548"/>
                <a:gd name="T9" fmla="*/ 140 h 518"/>
                <a:gd name="T10" fmla="*/ 175 w 548"/>
                <a:gd name="T11" fmla="*/ 82 h 518"/>
                <a:gd name="T12" fmla="*/ 193 w 548"/>
                <a:gd name="T13" fmla="*/ 51 h 518"/>
                <a:gd name="T14" fmla="*/ 206 w 548"/>
                <a:gd name="T15" fmla="*/ 24 h 518"/>
                <a:gd name="T16" fmla="*/ 225 w 548"/>
                <a:gd name="T17" fmla="*/ 22 h 518"/>
                <a:gd name="T18" fmla="*/ 244 w 548"/>
                <a:gd name="T19" fmla="*/ 12 h 518"/>
                <a:gd name="T20" fmla="*/ 263 w 548"/>
                <a:gd name="T21" fmla="*/ 8 h 518"/>
                <a:gd name="T22" fmla="*/ 282 w 548"/>
                <a:gd name="T23" fmla="*/ 7 h 518"/>
                <a:gd name="T24" fmla="*/ 309 w 548"/>
                <a:gd name="T25" fmla="*/ 35 h 518"/>
                <a:gd name="T26" fmla="*/ 359 w 548"/>
                <a:gd name="T27" fmla="*/ 70 h 518"/>
                <a:gd name="T28" fmla="*/ 308 w 548"/>
                <a:gd name="T29" fmla="*/ 100 h 518"/>
                <a:gd name="T30" fmla="*/ 342 w 548"/>
                <a:gd name="T31" fmla="*/ 145 h 518"/>
                <a:gd name="T32" fmla="*/ 374 w 548"/>
                <a:gd name="T33" fmla="*/ 105 h 518"/>
                <a:gd name="T34" fmla="*/ 384 w 548"/>
                <a:gd name="T35" fmla="*/ 57 h 518"/>
                <a:gd name="T36" fmla="*/ 415 w 548"/>
                <a:gd name="T37" fmla="*/ 88 h 518"/>
                <a:gd name="T38" fmla="*/ 459 w 548"/>
                <a:gd name="T39" fmla="*/ 51 h 518"/>
                <a:gd name="T40" fmla="*/ 499 w 548"/>
                <a:gd name="T41" fmla="*/ 60 h 518"/>
                <a:gd name="T42" fmla="*/ 510 w 548"/>
                <a:gd name="T43" fmla="*/ 31 h 518"/>
                <a:gd name="T44" fmla="*/ 538 w 548"/>
                <a:gd name="T45" fmla="*/ 96 h 518"/>
                <a:gd name="T46" fmla="*/ 497 w 548"/>
                <a:gd name="T47" fmla="*/ 198 h 518"/>
                <a:gd name="T48" fmla="*/ 498 w 548"/>
                <a:gd name="T49" fmla="*/ 284 h 518"/>
                <a:gd name="T50" fmla="*/ 502 w 548"/>
                <a:gd name="T51" fmla="*/ 330 h 518"/>
                <a:gd name="T52" fmla="*/ 468 w 548"/>
                <a:gd name="T53" fmla="*/ 350 h 518"/>
                <a:gd name="T54" fmla="*/ 418 w 548"/>
                <a:gd name="T55" fmla="*/ 362 h 518"/>
                <a:gd name="T56" fmla="*/ 423 w 548"/>
                <a:gd name="T57" fmla="*/ 406 h 518"/>
                <a:gd name="T58" fmla="*/ 412 w 548"/>
                <a:gd name="T59" fmla="*/ 462 h 518"/>
                <a:gd name="T60" fmla="*/ 338 w 548"/>
                <a:gd name="T61" fmla="*/ 421 h 518"/>
                <a:gd name="T62" fmla="*/ 293 w 548"/>
                <a:gd name="T63" fmla="*/ 405 h 518"/>
                <a:gd name="T64" fmla="*/ 281 w 548"/>
                <a:gd name="T65" fmla="*/ 464 h 518"/>
                <a:gd name="T66" fmla="*/ 243 w 548"/>
                <a:gd name="T67" fmla="*/ 475 h 518"/>
                <a:gd name="T68" fmla="*/ 244 w 548"/>
                <a:gd name="T69" fmla="*/ 497 h 518"/>
                <a:gd name="T70" fmla="*/ 230 w 548"/>
                <a:gd name="T71" fmla="*/ 510 h 518"/>
                <a:gd name="T72" fmla="*/ 199 w 548"/>
                <a:gd name="T73" fmla="*/ 447 h 518"/>
                <a:gd name="T74" fmla="*/ 172 w 548"/>
                <a:gd name="T75" fmla="*/ 424 h 518"/>
                <a:gd name="T76" fmla="*/ 187 w 548"/>
                <a:gd name="T77" fmla="*/ 461 h 518"/>
                <a:gd name="T78" fmla="*/ 181 w 548"/>
                <a:gd name="T79" fmla="*/ 498 h 518"/>
                <a:gd name="T80" fmla="*/ 182 w 548"/>
                <a:gd name="T81" fmla="*/ 476 h 518"/>
                <a:gd name="T82" fmla="*/ 118 w 548"/>
                <a:gd name="T83" fmla="*/ 441 h 518"/>
                <a:gd name="T84" fmla="*/ 57 w 548"/>
                <a:gd name="T85" fmla="*/ 507 h 518"/>
                <a:gd name="T86" fmla="*/ 3 w 548"/>
                <a:gd name="T87" fmla="*/ 446 h 518"/>
                <a:gd name="T88" fmla="*/ 54 w 548"/>
                <a:gd name="T89" fmla="*/ 401 h 518"/>
                <a:gd name="T90" fmla="*/ 61 w 548"/>
                <a:gd name="T91" fmla="*/ 367 h 518"/>
                <a:gd name="T92" fmla="*/ 106 w 548"/>
                <a:gd name="T93" fmla="*/ 330 h 518"/>
                <a:gd name="T94" fmla="*/ 127 w 548"/>
                <a:gd name="T95" fmla="*/ 279 h 518"/>
                <a:gd name="T96" fmla="*/ 140 w 548"/>
                <a:gd name="T97" fmla="*/ 294 h 518"/>
                <a:gd name="T98" fmla="*/ 180 w 548"/>
                <a:gd name="T99" fmla="*/ 306 h 518"/>
                <a:gd name="T100" fmla="*/ 238 w 548"/>
                <a:gd name="T101" fmla="*/ 263 h 518"/>
                <a:gd name="T102" fmla="*/ 273 w 548"/>
                <a:gd name="T103" fmla="*/ 223 h 518"/>
                <a:gd name="T104" fmla="*/ 235 w 548"/>
                <a:gd name="T105" fmla="*/ 219 h 518"/>
                <a:gd name="T106" fmla="*/ 242 w 548"/>
                <a:gd name="T107" fmla="*/ 147 h 518"/>
                <a:gd name="T108" fmla="*/ 225 w 548"/>
                <a:gd name="T109" fmla="*/ 141 h 518"/>
                <a:gd name="T110" fmla="*/ 200 w 548"/>
                <a:gd name="T111" fmla="*/ 212 h 518"/>
                <a:gd name="T112" fmla="*/ 189 w 548"/>
                <a:gd name="T113" fmla="*/ 276 h 518"/>
                <a:gd name="T114" fmla="*/ 157 w 548"/>
                <a:gd name="T115" fmla="*/ 300 h 518"/>
                <a:gd name="T116" fmla="*/ 324 w 548"/>
                <a:gd name="T117" fmla="*/ 409 h 518"/>
                <a:gd name="T118" fmla="*/ 220 w 548"/>
                <a:gd name="T119" fmla="*/ 295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48" h="518">
                  <a:moveTo>
                    <a:pt x="139" y="288"/>
                  </a:moveTo>
                  <a:cubicBezTo>
                    <a:pt x="141" y="288"/>
                    <a:pt x="143" y="286"/>
                    <a:pt x="145" y="286"/>
                  </a:cubicBezTo>
                  <a:cubicBezTo>
                    <a:pt x="146" y="286"/>
                    <a:pt x="147" y="287"/>
                    <a:pt x="147" y="288"/>
                  </a:cubicBezTo>
                  <a:cubicBezTo>
                    <a:pt x="148" y="290"/>
                    <a:pt x="148" y="291"/>
                    <a:pt x="149" y="293"/>
                  </a:cubicBezTo>
                  <a:cubicBezTo>
                    <a:pt x="149" y="295"/>
                    <a:pt x="150" y="295"/>
                    <a:pt x="152" y="296"/>
                  </a:cubicBezTo>
                  <a:cubicBezTo>
                    <a:pt x="153" y="296"/>
                    <a:pt x="153" y="296"/>
                    <a:pt x="154" y="296"/>
                  </a:cubicBezTo>
                  <a:cubicBezTo>
                    <a:pt x="154" y="295"/>
                    <a:pt x="154" y="294"/>
                    <a:pt x="153" y="293"/>
                  </a:cubicBezTo>
                  <a:cubicBezTo>
                    <a:pt x="152" y="293"/>
                    <a:pt x="152" y="293"/>
                    <a:pt x="151" y="293"/>
                  </a:cubicBezTo>
                  <a:cubicBezTo>
                    <a:pt x="151" y="292"/>
                    <a:pt x="150" y="292"/>
                    <a:pt x="150" y="291"/>
                  </a:cubicBezTo>
                  <a:cubicBezTo>
                    <a:pt x="150" y="289"/>
                    <a:pt x="150" y="287"/>
                    <a:pt x="148" y="286"/>
                  </a:cubicBezTo>
                  <a:cubicBezTo>
                    <a:pt x="148" y="285"/>
                    <a:pt x="148" y="285"/>
                    <a:pt x="149" y="284"/>
                  </a:cubicBezTo>
                  <a:cubicBezTo>
                    <a:pt x="150" y="284"/>
                    <a:pt x="152" y="283"/>
                    <a:pt x="152" y="281"/>
                  </a:cubicBezTo>
                  <a:cubicBezTo>
                    <a:pt x="152" y="281"/>
                    <a:pt x="153" y="281"/>
                    <a:pt x="153" y="281"/>
                  </a:cubicBezTo>
                  <a:cubicBezTo>
                    <a:pt x="157" y="281"/>
                    <a:pt x="159" y="277"/>
                    <a:pt x="161" y="274"/>
                  </a:cubicBezTo>
                  <a:cubicBezTo>
                    <a:pt x="161" y="273"/>
                    <a:pt x="161" y="272"/>
                    <a:pt x="160" y="272"/>
                  </a:cubicBezTo>
                  <a:cubicBezTo>
                    <a:pt x="158" y="269"/>
                    <a:pt x="157" y="266"/>
                    <a:pt x="155" y="263"/>
                  </a:cubicBezTo>
                  <a:cubicBezTo>
                    <a:pt x="155" y="261"/>
                    <a:pt x="154" y="259"/>
                    <a:pt x="154" y="256"/>
                  </a:cubicBezTo>
                  <a:cubicBezTo>
                    <a:pt x="154" y="254"/>
                    <a:pt x="153" y="253"/>
                    <a:pt x="152" y="252"/>
                  </a:cubicBezTo>
                  <a:cubicBezTo>
                    <a:pt x="152" y="250"/>
                    <a:pt x="151" y="249"/>
                    <a:pt x="151" y="247"/>
                  </a:cubicBezTo>
                  <a:cubicBezTo>
                    <a:pt x="149" y="244"/>
                    <a:pt x="148" y="240"/>
                    <a:pt x="149" y="236"/>
                  </a:cubicBezTo>
                  <a:cubicBezTo>
                    <a:pt x="149" y="235"/>
                    <a:pt x="149" y="234"/>
                    <a:pt x="148" y="234"/>
                  </a:cubicBezTo>
                  <a:cubicBezTo>
                    <a:pt x="145" y="233"/>
                    <a:pt x="145" y="231"/>
                    <a:pt x="145" y="229"/>
                  </a:cubicBezTo>
                  <a:cubicBezTo>
                    <a:pt x="145" y="231"/>
                    <a:pt x="144" y="232"/>
                    <a:pt x="144" y="234"/>
                  </a:cubicBezTo>
                  <a:cubicBezTo>
                    <a:pt x="143" y="236"/>
                    <a:pt x="142" y="237"/>
                    <a:pt x="141" y="236"/>
                  </a:cubicBezTo>
                  <a:cubicBezTo>
                    <a:pt x="139" y="236"/>
                    <a:pt x="137" y="238"/>
                    <a:pt x="137" y="239"/>
                  </a:cubicBezTo>
                  <a:cubicBezTo>
                    <a:pt x="135" y="242"/>
                    <a:pt x="132" y="244"/>
                    <a:pt x="131" y="247"/>
                  </a:cubicBezTo>
                  <a:cubicBezTo>
                    <a:pt x="130" y="248"/>
                    <a:pt x="130" y="248"/>
                    <a:pt x="129" y="248"/>
                  </a:cubicBezTo>
                  <a:cubicBezTo>
                    <a:pt x="127" y="249"/>
                    <a:pt x="126" y="250"/>
                    <a:pt x="125" y="251"/>
                  </a:cubicBezTo>
                  <a:cubicBezTo>
                    <a:pt x="124" y="252"/>
                    <a:pt x="123" y="252"/>
                    <a:pt x="122" y="252"/>
                  </a:cubicBezTo>
                  <a:cubicBezTo>
                    <a:pt x="121" y="251"/>
                    <a:pt x="119" y="250"/>
                    <a:pt x="118" y="251"/>
                  </a:cubicBezTo>
                  <a:cubicBezTo>
                    <a:pt x="118" y="251"/>
                    <a:pt x="117" y="251"/>
                    <a:pt x="117" y="250"/>
                  </a:cubicBezTo>
                  <a:cubicBezTo>
                    <a:pt x="115" y="247"/>
                    <a:pt x="112" y="247"/>
                    <a:pt x="110" y="244"/>
                  </a:cubicBezTo>
                  <a:cubicBezTo>
                    <a:pt x="109" y="242"/>
                    <a:pt x="108" y="241"/>
                    <a:pt x="108" y="239"/>
                  </a:cubicBezTo>
                  <a:cubicBezTo>
                    <a:pt x="109" y="237"/>
                    <a:pt x="109" y="236"/>
                    <a:pt x="111" y="236"/>
                  </a:cubicBezTo>
                  <a:cubicBezTo>
                    <a:pt x="111" y="236"/>
                    <a:pt x="113" y="232"/>
                    <a:pt x="113" y="232"/>
                  </a:cubicBezTo>
                  <a:cubicBezTo>
                    <a:pt x="113" y="231"/>
                    <a:pt x="112" y="231"/>
                    <a:pt x="112" y="231"/>
                  </a:cubicBezTo>
                  <a:cubicBezTo>
                    <a:pt x="110" y="232"/>
                    <a:pt x="108" y="231"/>
                    <a:pt x="107" y="233"/>
                  </a:cubicBezTo>
                  <a:cubicBezTo>
                    <a:pt x="107" y="234"/>
                    <a:pt x="107" y="234"/>
                    <a:pt x="106" y="234"/>
                  </a:cubicBezTo>
                  <a:cubicBezTo>
                    <a:pt x="106" y="234"/>
                    <a:pt x="106" y="233"/>
                    <a:pt x="106" y="233"/>
                  </a:cubicBezTo>
                  <a:cubicBezTo>
                    <a:pt x="106" y="231"/>
                    <a:pt x="106" y="229"/>
                    <a:pt x="107" y="227"/>
                  </a:cubicBezTo>
                  <a:cubicBezTo>
                    <a:pt x="108" y="226"/>
                    <a:pt x="108" y="225"/>
                    <a:pt x="107" y="224"/>
                  </a:cubicBezTo>
                  <a:cubicBezTo>
                    <a:pt x="106" y="223"/>
                    <a:pt x="107" y="222"/>
                    <a:pt x="107" y="220"/>
                  </a:cubicBezTo>
                  <a:cubicBezTo>
                    <a:pt x="108" y="220"/>
                    <a:pt x="108" y="219"/>
                    <a:pt x="108" y="219"/>
                  </a:cubicBezTo>
                  <a:cubicBezTo>
                    <a:pt x="108" y="218"/>
                    <a:pt x="108" y="218"/>
                    <a:pt x="107" y="217"/>
                  </a:cubicBezTo>
                  <a:cubicBezTo>
                    <a:pt x="106" y="216"/>
                    <a:pt x="106" y="215"/>
                    <a:pt x="107" y="213"/>
                  </a:cubicBezTo>
                  <a:cubicBezTo>
                    <a:pt x="107" y="212"/>
                    <a:pt x="108" y="212"/>
                    <a:pt x="106" y="211"/>
                  </a:cubicBezTo>
                  <a:cubicBezTo>
                    <a:pt x="105" y="209"/>
                    <a:pt x="104" y="207"/>
                    <a:pt x="105" y="205"/>
                  </a:cubicBezTo>
                  <a:cubicBezTo>
                    <a:pt x="106" y="204"/>
                    <a:pt x="106" y="202"/>
                    <a:pt x="105" y="200"/>
                  </a:cubicBezTo>
                  <a:cubicBezTo>
                    <a:pt x="105" y="199"/>
                    <a:pt x="105" y="197"/>
                    <a:pt x="106" y="196"/>
                  </a:cubicBezTo>
                  <a:cubicBezTo>
                    <a:pt x="106" y="195"/>
                    <a:pt x="106" y="194"/>
                    <a:pt x="106" y="193"/>
                  </a:cubicBezTo>
                  <a:cubicBezTo>
                    <a:pt x="104" y="191"/>
                    <a:pt x="104" y="190"/>
                    <a:pt x="106" y="188"/>
                  </a:cubicBezTo>
                  <a:cubicBezTo>
                    <a:pt x="106" y="188"/>
                    <a:pt x="106" y="187"/>
                    <a:pt x="106" y="187"/>
                  </a:cubicBezTo>
                  <a:cubicBezTo>
                    <a:pt x="107" y="184"/>
                    <a:pt x="107" y="184"/>
                    <a:pt x="109" y="184"/>
                  </a:cubicBezTo>
                  <a:cubicBezTo>
                    <a:pt x="110" y="184"/>
                    <a:pt x="110" y="184"/>
                    <a:pt x="111" y="184"/>
                  </a:cubicBezTo>
                  <a:cubicBezTo>
                    <a:pt x="111" y="183"/>
                    <a:pt x="111" y="183"/>
                    <a:pt x="111" y="182"/>
                  </a:cubicBezTo>
                  <a:cubicBezTo>
                    <a:pt x="110" y="180"/>
                    <a:pt x="111" y="180"/>
                    <a:pt x="113" y="180"/>
                  </a:cubicBezTo>
                  <a:cubicBezTo>
                    <a:pt x="115" y="181"/>
                    <a:pt x="115" y="181"/>
                    <a:pt x="115" y="179"/>
                  </a:cubicBezTo>
                  <a:cubicBezTo>
                    <a:pt x="115" y="177"/>
                    <a:pt x="115" y="177"/>
                    <a:pt x="116" y="176"/>
                  </a:cubicBezTo>
                  <a:cubicBezTo>
                    <a:pt x="117" y="176"/>
                    <a:pt x="119" y="176"/>
                    <a:pt x="120" y="176"/>
                  </a:cubicBezTo>
                  <a:cubicBezTo>
                    <a:pt x="121" y="176"/>
                    <a:pt x="121" y="176"/>
                    <a:pt x="122" y="175"/>
                  </a:cubicBezTo>
                  <a:cubicBezTo>
                    <a:pt x="122" y="174"/>
                    <a:pt x="121" y="175"/>
                    <a:pt x="121" y="175"/>
                  </a:cubicBezTo>
                  <a:cubicBezTo>
                    <a:pt x="119" y="174"/>
                    <a:pt x="119" y="173"/>
                    <a:pt x="119" y="172"/>
                  </a:cubicBezTo>
                  <a:cubicBezTo>
                    <a:pt x="119" y="171"/>
                    <a:pt x="120" y="170"/>
                    <a:pt x="121" y="169"/>
                  </a:cubicBezTo>
                  <a:cubicBezTo>
                    <a:pt x="122" y="169"/>
                    <a:pt x="123" y="169"/>
                    <a:pt x="124" y="167"/>
                  </a:cubicBezTo>
                  <a:cubicBezTo>
                    <a:pt x="124" y="166"/>
                    <a:pt x="125" y="166"/>
                    <a:pt x="125" y="166"/>
                  </a:cubicBezTo>
                  <a:cubicBezTo>
                    <a:pt x="126" y="165"/>
                    <a:pt x="126" y="165"/>
                    <a:pt x="126" y="164"/>
                  </a:cubicBezTo>
                  <a:cubicBezTo>
                    <a:pt x="125" y="162"/>
                    <a:pt x="125" y="161"/>
                    <a:pt x="126" y="161"/>
                  </a:cubicBezTo>
                  <a:cubicBezTo>
                    <a:pt x="127" y="160"/>
                    <a:pt x="128" y="161"/>
                    <a:pt x="129" y="163"/>
                  </a:cubicBezTo>
                  <a:cubicBezTo>
                    <a:pt x="129" y="163"/>
                    <a:pt x="129" y="163"/>
                    <a:pt x="129" y="163"/>
                  </a:cubicBezTo>
                  <a:cubicBezTo>
                    <a:pt x="130" y="163"/>
                    <a:pt x="130" y="163"/>
                    <a:pt x="130" y="162"/>
                  </a:cubicBezTo>
                  <a:cubicBezTo>
                    <a:pt x="130" y="160"/>
                    <a:pt x="130" y="159"/>
                    <a:pt x="129" y="158"/>
                  </a:cubicBezTo>
                  <a:cubicBezTo>
                    <a:pt x="128" y="157"/>
                    <a:pt x="129" y="157"/>
                    <a:pt x="130" y="156"/>
                  </a:cubicBezTo>
                  <a:cubicBezTo>
                    <a:pt x="130" y="156"/>
                    <a:pt x="131" y="155"/>
                    <a:pt x="131" y="155"/>
                  </a:cubicBezTo>
                  <a:cubicBezTo>
                    <a:pt x="132" y="154"/>
                    <a:pt x="133" y="154"/>
                    <a:pt x="133" y="155"/>
                  </a:cubicBezTo>
                  <a:cubicBezTo>
                    <a:pt x="134" y="156"/>
                    <a:pt x="136" y="156"/>
                    <a:pt x="136" y="158"/>
                  </a:cubicBezTo>
                  <a:cubicBezTo>
                    <a:pt x="136" y="158"/>
                    <a:pt x="137" y="158"/>
                    <a:pt x="137" y="158"/>
                  </a:cubicBezTo>
                  <a:cubicBezTo>
                    <a:pt x="138" y="158"/>
                    <a:pt x="139" y="157"/>
                    <a:pt x="140" y="157"/>
                  </a:cubicBezTo>
                  <a:cubicBezTo>
                    <a:pt x="138" y="155"/>
                    <a:pt x="139" y="153"/>
                    <a:pt x="141" y="152"/>
                  </a:cubicBezTo>
                  <a:cubicBezTo>
                    <a:pt x="141" y="152"/>
                    <a:pt x="141" y="151"/>
                    <a:pt x="141" y="151"/>
                  </a:cubicBezTo>
                  <a:cubicBezTo>
                    <a:pt x="142" y="146"/>
                    <a:pt x="145" y="144"/>
                    <a:pt x="147" y="140"/>
                  </a:cubicBezTo>
                  <a:cubicBezTo>
                    <a:pt x="148" y="139"/>
                    <a:pt x="149" y="140"/>
                    <a:pt x="149" y="140"/>
                  </a:cubicBezTo>
                  <a:cubicBezTo>
                    <a:pt x="151" y="141"/>
                    <a:pt x="152" y="140"/>
                    <a:pt x="151" y="138"/>
                  </a:cubicBezTo>
                  <a:cubicBezTo>
                    <a:pt x="151" y="138"/>
                    <a:pt x="151" y="137"/>
                    <a:pt x="151" y="137"/>
                  </a:cubicBezTo>
                  <a:cubicBezTo>
                    <a:pt x="151" y="136"/>
                    <a:pt x="151" y="135"/>
                    <a:pt x="151" y="134"/>
                  </a:cubicBezTo>
                  <a:cubicBezTo>
                    <a:pt x="153" y="132"/>
                    <a:pt x="154" y="128"/>
                    <a:pt x="158" y="129"/>
                  </a:cubicBezTo>
                  <a:cubicBezTo>
                    <a:pt x="156" y="127"/>
                    <a:pt x="156" y="127"/>
                    <a:pt x="157" y="124"/>
                  </a:cubicBezTo>
                  <a:cubicBezTo>
                    <a:pt x="158" y="122"/>
                    <a:pt x="159" y="120"/>
                    <a:pt x="160" y="118"/>
                  </a:cubicBezTo>
                  <a:cubicBezTo>
                    <a:pt x="161" y="117"/>
                    <a:pt x="161" y="116"/>
                    <a:pt x="160" y="114"/>
                  </a:cubicBezTo>
                  <a:cubicBezTo>
                    <a:pt x="159" y="113"/>
                    <a:pt x="160" y="112"/>
                    <a:pt x="160" y="112"/>
                  </a:cubicBezTo>
                  <a:cubicBezTo>
                    <a:pt x="162" y="111"/>
                    <a:pt x="162" y="107"/>
                    <a:pt x="164" y="107"/>
                  </a:cubicBezTo>
                  <a:cubicBezTo>
                    <a:pt x="165" y="107"/>
                    <a:pt x="164" y="106"/>
                    <a:pt x="164" y="106"/>
                  </a:cubicBezTo>
                  <a:cubicBezTo>
                    <a:pt x="164" y="102"/>
                    <a:pt x="165" y="99"/>
                    <a:pt x="167" y="97"/>
                  </a:cubicBezTo>
                  <a:cubicBezTo>
                    <a:pt x="167" y="96"/>
                    <a:pt x="168" y="96"/>
                    <a:pt x="168" y="95"/>
                  </a:cubicBezTo>
                  <a:cubicBezTo>
                    <a:pt x="168" y="93"/>
                    <a:pt x="169" y="93"/>
                    <a:pt x="170" y="92"/>
                  </a:cubicBezTo>
                  <a:cubicBezTo>
                    <a:pt x="172" y="91"/>
                    <a:pt x="173" y="90"/>
                    <a:pt x="173" y="88"/>
                  </a:cubicBezTo>
                  <a:cubicBezTo>
                    <a:pt x="173" y="85"/>
                    <a:pt x="174" y="84"/>
                    <a:pt x="175" y="82"/>
                  </a:cubicBezTo>
                  <a:cubicBezTo>
                    <a:pt x="175" y="81"/>
                    <a:pt x="177" y="80"/>
                    <a:pt x="178" y="81"/>
                  </a:cubicBezTo>
                  <a:cubicBezTo>
                    <a:pt x="178" y="81"/>
                    <a:pt x="179" y="81"/>
                    <a:pt x="179" y="81"/>
                  </a:cubicBezTo>
                  <a:cubicBezTo>
                    <a:pt x="180" y="79"/>
                    <a:pt x="181" y="78"/>
                    <a:pt x="181" y="76"/>
                  </a:cubicBezTo>
                  <a:cubicBezTo>
                    <a:pt x="180" y="76"/>
                    <a:pt x="179" y="78"/>
                    <a:pt x="178" y="78"/>
                  </a:cubicBezTo>
                  <a:cubicBezTo>
                    <a:pt x="177" y="79"/>
                    <a:pt x="177" y="79"/>
                    <a:pt x="176" y="78"/>
                  </a:cubicBezTo>
                  <a:cubicBezTo>
                    <a:pt x="175" y="77"/>
                    <a:pt x="176" y="74"/>
                    <a:pt x="177" y="74"/>
                  </a:cubicBezTo>
                  <a:cubicBezTo>
                    <a:pt x="180" y="74"/>
                    <a:pt x="182" y="73"/>
                    <a:pt x="182" y="70"/>
                  </a:cubicBezTo>
                  <a:cubicBezTo>
                    <a:pt x="182" y="70"/>
                    <a:pt x="183" y="69"/>
                    <a:pt x="183" y="69"/>
                  </a:cubicBezTo>
                  <a:cubicBezTo>
                    <a:pt x="185" y="67"/>
                    <a:pt x="185" y="67"/>
                    <a:pt x="186" y="70"/>
                  </a:cubicBezTo>
                  <a:cubicBezTo>
                    <a:pt x="186" y="70"/>
                    <a:pt x="187" y="70"/>
                    <a:pt x="187" y="70"/>
                  </a:cubicBezTo>
                  <a:cubicBezTo>
                    <a:pt x="187" y="69"/>
                    <a:pt x="187" y="67"/>
                    <a:pt x="187" y="66"/>
                  </a:cubicBezTo>
                  <a:cubicBezTo>
                    <a:pt x="186" y="64"/>
                    <a:pt x="187" y="63"/>
                    <a:pt x="188" y="63"/>
                  </a:cubicBezTo>
                  <a:cubicBezTo>
                    <a:pt x="189" y="62"/>
                    <a:pt x="189" y="61"/>
                    <a:pt x="188" y="60"/>
                  </a:cubicBezTo>
                  <a:cubicBezTo>
                    <a:pt x="188" y="59"/>
                    <a:pt x="189" y="59"/>
                    <a:pt x="189" y="58"/>
                  </a:cubicBezTo>
                  <a:cubicBezTo>
                    <a:pt x="190" y="57"/>
                    <a:pt x="191" y="57"/>
                    <a:pt x="191" y="56"/>
                  </a:cubicBezTo>
                  <a:cubicBezTo>
                    <a:pt x="190" y="54"/>
                    <a:pt x="192" y="53"/>
                    <a:pt x="193" y="51"/>
                  </a:cubicBezTo>
                  <a:cubicBezTo>
                    <a:pt x="193" y="50"/>
                    <a:pt x="195" y="51"/>
                    <a:pt x="196" y="51"/>
                  </a:cubicBezTo>
                  <a:cubicBezTo>
                    <a:pt x="196" y="49"/>
                    <a:pt x="196" y="48"/>
                    <a:pt x="196" y="46"/>
                  </a:cubicBezTo>
                  <a:cubicBezTo>
                    <a:pt x="195" y="48"/>
                    <a:pt x="194" y="49"/>
                    <a:pt x="192" y="49"/>
                  </a:cubicBezTo>
                  <a:cubicBezTo>
                    <a:pt x="191" y="49"/>
                    <a:pt x="190" y="48"/>
                    <a:pt x="191" y="47"/>
                  </a:cubicBezTo>
                  <a:cubicBezTo>
                    <a:pt x="191" y="46"/>
                    <a:pt x="191" y="45"/>
                    <a:pt x="191" y="44"/>
                  </a:cubicBezTo>
                  <a:cubicBezTo>
                    <a:pt x="191" y="43"/>
                    <a:pt x="191" y="41"/>
                    <a:pt x="193" y="39"/>
                  </a:cubicBezTo>
                  <a:cubicBezTo>
                    <a:pt x="194" y="39"/>
                    <a:pt x="195" y="38"/>
                    <a:pt x="195" y="37"/>
                  </a:cubicBezTo>
                  <a:cubicBezTo>
                    <a:pt x="196" y="36"/>
                    <a:pt x="198" y="36"/>
                    <a:pt x="198" y="37"/>
                  </a:cubicBezTo>
                  <a:cubicBezTo>
                    <a:pt x="199" y="38"/>
                    <a:pt x="199" y="40"/>
                    <a:pt x="201" y="39"/>
                  </a:cubicBezTo>
                  <a:cubicBezTo>
                    <a:pt x="202" y="38"/>
                    <a:pt x="202" y="39"/>
                    <a:pt x="202" y="40"/>
                  </a:cubicBezTo>
                  <a:cubicBezTo>
                    <a:pt x="203" y="41"/>
                    <a:pt x="203" y="42"/>
                    <a:pt x="204" y="42"/>
                  </a:cubicBezTo>
                  <a:cubicBezTo>
                    <a:pt x="203" y="40"/>
                    <a:pt x="203" y="38"/>
                    <a:pt x="201" y="37"/>
                  </a:cubicBezTo>
                  <a:cubicBezTo>
                    <a:pt x="200" y="37"/>
                    <a:pt x="200" y="36"/>
                    <a:pt x="200" y="35"/>
                  </a:cubicBezTo>
                  <a:cubicBezTo>
                    <a:pt x="201" y="33"/>
                    <a:pt x="203" y="33"/>
                    <a:pt x="204" y="31"/>
                  </a:cubicBezTo>
                  <a:cubicBezTo>
                    <a:pt x="205" y="30"/>
                    <a:pt x="205" y="28"/>
                    <a:pt x="205" y="26"/>
                  </a:cubicBezTo>
                  <a:cubicBezTo>
                    <a:pt x="204" y="25"/>
                    <a:pt x="205" y="24"/>
                    <a:pt x="206" y="24"/>
                  </a:cubicBezTo>
                  <a:cubicBezTo>
                    <a:pt x="208" y="24"/>
                    <a:pt x="209" y="26"/>
                    <a:pt x="211" y="26"/>
                  </a:cubicBezTo>
                  <a:cubicBezTo>
                    <a:pt x="211" y="26"/>
                    <a:pt x="211" y="27"/>
                    <a:pt x="211" y="28"/>
                  </a:cubicBezTo>
                  <a:cubicBezTo>
                    <a:pt x="210" y="31"/>
                    <a:pt x="210" y="31"/>
                    <a:pt x="212" y="32"/>
                  </a:cubicBezTo>
                  <a:cubicBezTo>
                    <a:pt x="214" y="31"/>
                    <a:pt x="214" y="30"/>
                    <a:pt x="215" y="29"/>
                  </a:cubicBezTo>
                  <a:cubicBezTo>
                    <a:pt x="215" y="28"/>
                    <a:pt x="215" y="28"/>
                    <a:pt x="216" y="28"/>
                  </a:cubicBezTo>
                  <a:cubicBezTo>
                    <a:pt x="217" y="28"/>
                    <a:pt x="217" y="29"/>
                    <a:pt x="217" y="30"/>
                  </a:cubicBezTo>
                  <a:cubicBezTo>
                    <a:pt x="217" y="31"/>
                    <a:pt x="217" y="32"/>
                    <a:pt x="217" y="33"/>
                  </a:cubicBezTo>
                  <a:cubicBezTo>
                    <a:pt x="217" y="34"/>
                    <a:pt x="217" y="35"/>
                    <a:pt x="217" y="36"/>
                  </a:cubicBezTo>
                  <a:cubicBezTo>
                    <a:pt x="218" y="35"/>
                    <a:pt x="218" y="34"/>
                    <a:pt x="218" y="33"/>
                  </a:cubicBezTo>
                  <a:cubicBezTo>
                    <a:pt x="218" y="32"/>
                    <a:pt x="219" y="30"/>
                    <a:pt x="220" y="29"/>
                  </a:cubicBezTo>
                  <a:cubicBezTo>
                    <a:pt x="220" y="28"/>
                    <a:pt x="221" y="28"/>
                    <a:pt x="221" y="28"/>
                  </a:cubicBezTo>
                  <a:cubicBezTo>
                    <a:pt x="223" y="30"/>
                    <a:pt x="223" y="28"/>
                    <a:pt x="223" y="28"/>
                  </a:cubicBezTo>
                  <a:cubicBezTo>
                    <a:pt x="223" y="27"/>
                    <a:pt x="223" y="26"/>
                    <a:pt x="224" y="26"/>
                  </a:cubicBezTo>
                  <a:cubicBezTo>
                    <a:pt x="225" y="26"/>
                    <a:pt x="226" y="28"/>
                    <a:pt x="227" y="29"/>
                  </a:cubicBezTo>
                  <a:cubicBezTo>
                    <a:pt x="228" y="26"/>
                    <a:pt x="228" y="26"/>
                    <a:pt x="226" y="25"/>
                  </a:cubicBezTo>
                  <a:cubicBezTo>
                    <a:pt x="225" y="24"/>
                    <a:pt x="225" y="23"/>
                    <a:pt x="225" y="22"/>
                  </a:cubicBezTo>
                  <a:cubicBezTo>
                    <a:pt x="225" y="20"/>
                    <a:pt x="225" y="20"/>
                    <a:pt x="227" y="20"/>
                  </a:cubicBezTo>
                  <a:cubicBezTo>
                    <a:pt x="229" y="19"/>
                    <a:pt x="230" y="19"/>
                    <a:pt x="231" y="22"/>
                  </a:cubicBezTo>
                  <a:cubicBezTo>
                    <a:pt x="231" y="21"/>
                    <a:pt x="232" y="21"/>
                    <a:pt x="232" y="20"/>
                  </a:cubicBezTo>
                  <a:cubicBezTo>
                    <a:pt x="231" y="18"/>
                    <a:pt x="232" y="18"/>
                    <a:pt x="234" y="18"/>
                  </a:cubicBezTo>
                  <a:cubicBezTo>
                    <a:pt x="235" y="18"/>
                    <a:pt x="235" y="17"/>
                    <a:pt x="235" y="16"/>
                  </a:cubicBezTo>
                  <a:cubicBezTo>
                    <a:pt x="235" y="15"/>
                    <a:pt x="235" y="15"/>
                    <a:pt x="234" y="15"/>
                  </a:cubicBezTo>
                  <a:cubicBezTo>
                    <a:pt x="233" y="15"/>
                    <a:pt x="232" y="15"/>
                    <a:pt x="232" y="15"/>
                  </a:cubicBezTo>
                  <a:cubicBezTo>
                    <a:pt x="231" y="16"/>
                    <a:pt x="230" y="15"/>
                    <a:pt x="230" y="14"/>
                  </a:cubicBezTo>
                  <a:cubicBezTo>
                    <a:pt x="229" y="12"/>
                    <a:pt x="229" y="12"/>
                    <a:pt x="231" y="10"/>
                  </a:cubicBezTo>
                  <a:cubicBezTo>
                    <a:pt x="232" y="10"/>
                    <a:pt x="232" y="9"/>
                    <a:pt x="233" y="9"/>
                  </a:cubicBezTo>
                  <a:cubicBezTo>
                    <a:pt x="236" y="9"/>
                    <a:pt x="237" y="9"/>
                    <a:pt x="237" y="13"/>
                  </a:cubicBezTo>
                  <a:cubicBezTo>
                    <a:pt x="239" y="13"/>
                    <a:pt x="240" y="13"/>
                    <a:pt x="241" y="15"/>
                  </a:cubicBezTo>
                  <a:cubicBezTo>
                    <a:pt x="241" y="13"/>
                    <a:pt x="241" y="12"/>
                    <a:pt x="241" y="11"/>
                  </a:cubicBezTo>
                  <a:cubicBezTo>
                    <a:pt x="241" y="10"/>
                    <a:pt x="240" y="9"/>
                    <a:pt x="241" y="9"/>
                  </a:cubicBezTo>
                  <a:cubicBezTo>
                    <a:pt x="242" y="8"/>
                    <a:pt x="243" y="9"/>
                    <a:pt x="243" y="10"/>
                  </a:cubicBezTo>
                  <a:cubicBezTo>
                    <a:pt x="244" y="10"/>
                    <a:pt x="244" y="11"/>
                    <a:pt x="244" y="12"/>
                  </a:cubicBezTo>
                  <a:cubicBezTo>
                    <a:pt x="246" y="11"/>
                    <a:pt x="247" y="10"/>
                    <a:pt x="246" y="9"/>
                  </a:cubicBezTo>
                  <a:cubicBezTo>
                    <a:pt x="245" y="8"/>
                    <a:pt x="245" y="7"/>
                    <a:pt x="246" y="6"/>
                  </a:cubicBezTo>
                  <a:cubicBezTo>
                    <a:pt x="247" y="6"/>
                    <a:pt x="247" y="5"/>
                    <a:pt x="247" y="4"/>
                  </a:cubicBezTo>
                  <a:cubicBezTo>
                    <a:pt x="248" y="3"/>
                    <a:pt x="250" y="3"/>
                    <a:pt x="251" y="4"/>
                  </a:cubicBezTo>
                  <a:cubicBezTo>
                    <a:pt x="252" y="6"/>
                    <a:pt x="253" y="7"/>
                    <a:pt x="254" y="6"/>
                  </a:cubicBezTo>
                  <a:cubicBezTo>
                    <a:pt x="255" y="5"/>
                    <a:pt x="256" y="5"/>
                    <a:pt x="256" y="6"/>
                  </a:cubicBezTo>
                  <a:cubicBezTo>
                    <a:pt x="257" y="7"/>
                    <a:pt x="257" y="7"/>
                    <a:pt x="256" y="8"/>
                  </a:cubicBezTo>
                  <a:cubicBezTo>
                    <a:pt x="256" y="9"/>
                    <a:pt x="255" y="10"/>
                    <a:pt x="254" y="11"/>
                  </a:cubicBezTo>
                  <a:cubicBezTo>
                    <a:pt x="253" y="13"/>
                    <a:pt x="252" y="15"/>
                    <a:pt x="252" y="17"/>
                  </a:cubicBezTo>
                  <a:cubicBezTo>
                    <a:pt x="252" y="19"/>
                    <a:pt x="252" y="21"/>
                    <a:pt x="251" y="22"/>
                  </a:cubicBezTo>
                  <a:cubicBezTo>
                    <a:pt x="251" y="22"/>
                    <a:pt x="250" y="23"/>
                    <a:pt x="251" y="24"/>
                  </a:cubicBezTo>
                  <a:cubicBezTo>
                    <a:pt x="252" y="23"/>
                    <a:pt x="252" y="22"/>
                    <a:pt x="252" y="21"/>
                  </a:cubicBezTo>
                  <a:cubicBezTo>
                    <a:pt x="254" y="15"/>
                    <a:pt x="258" y="10"/>
                    <a:pt x="260" y="5"/>
                  </a:cubicBezTo>
                  <a:cubicBezTo>
                    <a:pt x="261" y="4"/>
                    <a:pt x="261" y="4"/>
                    <a:pt x="262" y="4"/>
                  </a:cubicBezTo>
                  <a:cubicBezTo>
                    <a:pt x="263" y="4"/>
                    <a:pt x="263" y="5"/>
                    <a:pt x="263" y="6"/>
                  </a:cubicBezTo>
                  <a:cubicBezTo>
                    <a:pt x="263" y="7"/>
                    <a:pt x="264" y="8"/>
                    <a:pt x="263" y="8"/>
                  </a:cubicBezTo>
                  <a:cubicBezTo>
                    <a:pt x="262" y="11"/>
                    <a:pt x="263" y="13"/>
                    <a:pt x="263" y="15"/>
                  </a:cubicBezTo>
                  <a:cubicBezTo>
                    <a:pt x="264" y="15"/>
                    <a:pt x="264" y="15"/>
                    <a:pt x="264" y="14"/>
                  </a:cubicBezTo>
                  <a:cubicBezTo>
                    <a:pt x="266" y="10"/>
                    <a:pt x="268" y="6"/>
                    <a:pt x="269" y="2"/>
                  </a:cubicBezTo>
                  <a:cubicBezTo>
                    <a:pt x="269" y="0"/>
                    <a:pt x="269" y="0"/>
                    <a:pt x="270" y="0"/>
                  </a:cubicBezTo>
                  <a:cubicBezTo>
                    <a:pt x="271" y="1"/>
                    <a:pt x="271" y="1"/>
                    <a:pt x="271" y="1"/>
                  </a:cubicBezTo>
                  <a:cubicBezTo>
                    <a:pt x="272" y="0"/>
                    <a:pt x="273" y="0"/>
                    <a:pt x="274" y="1"/>
                  </a:cubicBezTo>
                  <a:cubicBezTo>
                    <a:pt x="275" y="2"/>
                    <a:pt x="276" y="2"/>
                    <a:pt x="276" y="4"/>
                  </a:cubicBezTo>
                  <a:cubicBezTo>
                    <a:pt x="276" y="6"/>
                    <a:pt x="275" y="7"/>
                    <a:pt x="273" y="8"/>
                  </a:cubicBezTo>
                  <a:cubicBezTo>
                    <a:pt x="273" y="9"/>
                    <a:pt x="273" y="9"/>
                    <a:pt x="273" y="9"/>
                  </a:cubicBezTo>
                  <a:cubicBezTo>
                    <a:pt x="275" y="10"/>
                    <a:pt x="275" y="11"/>
                    <a:pt x="274" y="13"/>
                  </a:cubicBezTo>
                  <a:cubicBezTo>
                    <a:pt x="274" y="13"/>
                    <a:pt x="274" y="14"/>
                    <a:pt x="274" y="14"/>
                  </a:cubicBezTo>
                  <a:cubicBezTo>
                    <a:pt x="274" y="15"/>
                    <a:pt x="274" y="15"/>
                    <a:pt x="275" y="15"/>
                  </a:cubicBezTo>
                  <a:cubicBezTo>
                    <a:pt x="275" y="15"/>
                    <a:pt x="276" y="15"/>
                    <a:pt x="276" y="14"/>
                  </a:cubicBezTo>
                  <a:cubicBezTo>
                    <a:pt x="275" y="13"/>
                    <a:pt x="276" y="11"/>
                    <a:pt x="276" y="9"/>
                  </a:cubicBezTo>
                  <a:cubicBezTo>
                    <a:pt x="276" y="6"/>
                    <a:pt x="278" y="5"/>
                    <a:pt x="280" y="5"/>
                  </a:cubicBezTo>
                  <a:cubicBezTo>
                    <a:pt x="281" y="5"/>
                    <a:pt x="282" y="6"/>
                    <a:pt x="282" y="7"/>
                  </a:cubicBezTo>
                  <a:cubicBezTo>
                    <a:pt x="282" y="9"/>
                    <a:pt x="283" y="9"/>
                    <a:pt x="285" y="9"/>
                  </a:cubicBezTo>
                  <a:cubicBezTo>
                    <a:pt x="286" y="9"/>
                    <a:pt x="288" y="10"/>
                    <a:pt x="289" y="11"/>
                  </a:cubicBezTo>
                  <a:cubicBezTo>
                    <a:pt x="290" y="13"/>
                    <a:pt x="292" y="14"/>
                    <a:pt x="293" y="16"/>
                  </a:cubicBezTo>
                  <a:cubicBezTo>
                    <a:pt x="295" y="18"/>
                    <a:pt x="295" y="19"/>
                    <a:pt x="293" y="20"/>
                  </a:cubicBezTo>
                  <a:cubicBezTo>
                    <a:pt x="293" y="21"/>
                    <a:pt x="292" y="21"/>
                    <a:pt x="292" y="21"/>
                  </a:cubicBezTo>
                  <a:cubicBezTo>
                    <a:pt x="289" y="25"/>
                    <a:pt x="285" y="26"/>
                    <a:pt x="280" y="24"/>
                  </a:cubicBezTo>
                  <a:cubicBezTo>
                    <a:pt x="282" y="26"/>
                    <a:pt x="283" y="27"/>
                    <a:pt x="285" y="28"/>
                  </a:cubicBezTo>
                  <a:cubicBezTo>
                    <a:pt x="286" y="29"/>
                    <a:pt x="287" y="29"/>
                    <a:pt x="287" y="31"/>
                  </a:cubicBezTo>
                  <a:cubicBezTo>
                    <a:pt x="287" y="33"/>
                    <a:pt x="289" y="33"/>
                    <a:pt x="290" y="32"/>
                  </a:cubicBezTo>
                  <a:cubicBezTo>
                    <a:pt x="291" y="31"/>
                    <a:pt x="291" y="31"/>
                    <a:pt x="292" y="31"/>
                  </a:cubicBezTo>
                  <a:cubicBezTo>
                    <a:pt x="294" y="31"/>
                    <a:pt x="296" y="32"/>
                    <a:pt x="298" y="34"/>
                  </a:cubicBezTo>
                  <a:cubicBezTo>
                    <a:pt x="298" y="32"/>
                    <a:pt x="301" y="31"/>
                    <a:pt x="300" y="29"/>
                  </a:cubicBezTo>
                  <a:cubicBezTo>
                    <a:pt x="300" y="28"/>
                    <a:pt x="301" y="28"/>
                    <a:pt x="302" y="28"/>
                  </a:cubicBezTo>
                  <a:cubicBezTo>
                    <a:pt x="302" y="28"/>
                    <a:pt x="303" y="28"/>
                    <a:pt x="303" y="29"/>
                  </a:cubicBezTo>
                  <a:cubicBezTo>
                    <a:pt x="305" y="30"/>
                    <a:pt x="306" y="31"/>
                    <a:pt x="308" y="32"/>
                  </a:cubicBezTo>
                  <a:cubicBezTo>
                    <a:pt x="309" y="32"/>
                    <a:pt x="310" y="33"/>
                    <a:pt x="309" y="35"/>
                  </a:cubicBezTo>
                  <a:cubicBezTo>
                    <a:pt x="309" y="36"/>
                    <a:pt x="308" y="37"/>
                    <a:pt x="307" y="37"/>
                  </a:cubicBezTo>
                  <a:cubicBezTo>
                    <a:pt x="305" y="37"/>
                    <a:pt x="305" y="36"/>
                    <a:pt x="303" y="36"/>
                  </a:cubicBezTo>
                  <a:cubicBezTo>
                    <a:pt x="305" y="38"/>
                    <a:pt x="308" y="39"/>
                    <a:pt x="310" y="40"/>
                  </a:cubicBezTo>
                  <a:cubicBezTo>
                    <a:pt x="310" y="41"/>
                    <a:pt x="311" y="41"/>
                    <a:pt x="311" y="42"/>
                  </a:cubicBezTo>
                  <a:cubicBezTo>
                    <a:pt x="312" y="43"/>
                    <a:pt x="312" y="43"/>
                    <a:pt x="313" y="43"/>
                  </a:cubicBezTo>
                  <a:cubicBezTo>
                    <a:pt x="316" y="41"/>
                    <a:pt x="319" y="43"/>
                    <a:pt x="322" y="44"/>
                  </a:cubicBezTo>
                  <a:cubicBezTo>
                    <a:pt x="323" y="44"/>
                    <a:pt x="324" y="45"/>
                    <a:pt x="325" y="44"/>
                  </a:cubicBezTo>
                  <a:cubicBezTo>
                    <a:pt x="327" y="44"/>
                    <a:pt x="328" y="44"/>
                    <a:pt x="330" y="45"/>
                  </a:cubicBezTo>
                  <a:cubicBezTo>
                    <a:pt x="331" y="46"/>
                    <a:pt x="333" y="47"/>
                    <a:pt x="334" y="48"/>
                  </a:cubicBezTo>
                  <a:cubicBezTo>
                    <a:pt x="338" y="51"/>
                    <a:pt x="341" y="54"/>
                    <a:pt x="344" y="58"/>
                  </a:cubicBezTo>
                  <a:cubicBezTo>
                    <a:pt x="346" y="60"/>
                    <a:pt x="347" y="61"/>
                    <a:pt x="348" y="63"/>
                  </a:cubicBezTo>
                  <a:cubicBezTo>
                    <a:pt x="349" y="64"/>
                    <a:pt x="349" y="65"/>
                    <a:pt x="350" y="64"/>
                  </a:cubicBezTo>
                  <a:cubicBezTo>
                    <a:pt x="351" y="63"/>
                    <a:pt x="352" y="64"/>
                    <a:pt x="352" y="65"/>
                  </a:cubicBezTo>
                  <a:cubicBezTo>
                    <a:pt x="353" y="66"/>
                    <a:pt x="354" y="67"/>
                    <a:pt x="355" y="68"/>
                  </a:cubicBezTo>
                  <a:cubicBezTo>
                    <a:pt x="356" y="69"/>
                    <a:pt x="357" y="71"/>
                    <a:pt x="358" y="69"/>
                  </a:cubicBezTo>
                  <a:cubicBezTo>
                    <a:pt x="358" y="69"/>
                    <a:pt x="359" y="69"/>
                    <a:pt x="359" y="70"/>
                  </a:cubicBezTo>
                  <a:cubicBezTo>
                    <a:pt x="360" y="70"/>
                    <a:pt x="361" y="71"/>
                    <a:pt x="361" y="72"/>
                  </a:cubicBezTo>
                  <a:cubicBezTo>
                    <a:pt x="363" y="74"/>
                    <a:pt x="363" y="76"/>
                    <a:pt x="366" y="77"/>
                  </a:cubicBezTo>
                  <a:cubicBezTo>
                    <a:pt x="367" y="77"/>
                    <a:pt x="367" y="79"/>
                    <a:pt x="368" y="80"/>
                  </a:cubicBezTo>
                  <a:cubicBezTo>
                    <a:pt x="368" y="84"/>
                    <a:pt x="368" y="87"/>
                    <a:pt x="370" y="90"/>
                  </a:cubicBezTo>
                  <a:cubicBezTo>
                    <a:pt x="370" y="91"/>
                    <a:pt x="370" y="92"/>
                    <a:pt x="370" y="94"/>
                  </a:cubicBezTo>
                  <a:cubicBezTo>
                    <a:pt x="366" y="105"/>
                    <a:pt x="357" y="114"/>
                    <a:pt x="345" y="112"/>
                  </a:cubicBezTo>
                  <a:cubicBezTo>
                    <a:pt x="343" y="111"/>
                    <a:pt x="342" y="111"/>
                    <a:pt x="341" y="110"/>
                  </a:cubicBezTo>
                  <a:cubicBezTo>
                    <a:pt x="340" y="109"/>
                    <a:pt x="338" y="108"/>
                    <a:pt x="337" y="108"/>
                  </a:cubicBezTo>
                  <a:cubicBezTo>
                    <a:pt x="332" y="107"/>
                    <a:pt x="328" y="106"/>
                    <a:pt x="324" y="103"/>
                  </a:cubicBezTo>
                  <a:cubicBezTo>
                    <a:pt x="323" y="102"/>
                    <a:pt x="322" y="102"/>
                    <a:pt x="321" y="102"/>
                  </a:cubicBezTo>
                  <a:cubicBezTo>
                    <a:pt x="320" y="103"/>
                    <a:pt x="319" y="102"/>
                    <a:pt x="319" y="101"/>
                  </a:cubicBezTo>
                  <a:cubicBezTo>
                    <a:pt x="318" y="100"/>
                    <a:pt x="318" y="100"/>
                    <a:pt x="318" y="100"/>
                  </a:cubicBezTo>
                  <a:cubicBezTo>
                    <a:pt x="316" y="101"/>
                    <a:pt x="314" y="99"/>
                    <a:pt x="313" y="98"/>
                  </a:cubicBezTo>
                  <a:cubicBezTo>
                    <a:pt x="310" y="98"/>
                    <a:pt x="308" y="96"/>
                    <a:pt x="307" y="93"/>
                  </a:cubicBezTo>
                  <a:cubicBezTo>
                    <a:pt x="306" y="91"/>
                    <a:pt x="305" y="90"/>
                    <a:pt x="303" y="91"/>
                  </a:cubicBezTo>
                  <a:cubicBezTo>
                    <a:pt x="305" y="94"/>
                    <a:pt x="306" y="97"/>
                    <a:pt x="308" y="100"/>
                  </a:cubicBezTo>
                  <a:cubicBezTo>
                    <a:pt x="309" y="101"/>
                    <a:pt x="310" y="102"/>
                    <a:pt x="311" y="103"/>
                  </a:cubicBezTo>
                  <a:cubicBezTo>
                    <a:pt x="312" y="103"/>
                    <a:pt x="313" y="103"/>
                    <a:pt x="313" y="104"/>
                  </a:cubicBezTo>
                  <a:cubicBezTo>
                    <a:pt x="314" y="108"/>
                    <a:pt x="317" y="108"/>
                    <a:pt x="319" y="110"/>
                  </a:cubicBezTo>
                  <a:cubicBezTo>
                    <a:pt x="321" y="112"/>
                    <a:pt x="322" y="114"/>
                    <a:pt x="322" y="116"/>
                  </a:cubicBezTo>
                  <a:cubicBezTo>
                    <a:pt x="323" y="119"/>
                    <a:pt x="323" y="123"/>
                    <a:pt x="321" y="125"/>
                  </a:cubicBezTo>
                  <a:cubicBezTo>
                    <a:pt x="320" y="126"/>
                    <a:pt x="320" y="127"/>
                    <a:pt x="320" y="128"/>
                  </a:cubicBezTo>
                  <a:cubicBezTo>
                    <a:pt x="321" y="130"/>
                    <a:pt x="322" y="132"/>
                    <a:pt x="323" y="135"/>
                  </a:cubicBezTo>
                  <a:cubicBezTo>
                    <a:pt x="323" y="136"/>
                    <a:pt x="323" y="138"/>
                    <a:pt x="323" y="140"/>
                  </a:cubicBezTo>
                  <a:cubicBezTo>
                    <a:pt x="323" y="141"/>
                    <a:pt x="323" y="142"/>
                    <a:pt x="324" y="143"/>
                  </a:cubicBezTo>
                  <a:cubicBezTo>
                    <a:pt x="325" y="144"/>
                    <a:pt x="326" y="145"/>
                    <a:pt x="327" y="145"/>
                  </a:cubicBezTo>
                  <a:cubicBezTo>
                    <a:pt x="328" y="144"/>
                    <a:pt x="329" y="145"/>
                    <a:pt x="330" y="146"/>
                  </a:cubicBezTo>
                  <a:cubicBezTo>
                    <a:pt x="330" y="146"/>
                    <a:pt x="331" y="146"/>
                    <a:pt x="331" y="147"/>
                  </a:cubicBezTo>
                  <a:cubicBezTo>
                    <a:pt x="333" y="151"/>
                    <a:pt x="336" y="152"/>
                    <a:pt x="340" y="153"/>
                  </a:cubicBezTo>
                  <a:cubicBezTo>
                    <a:pt x="342" y="155"/>
                    <a:pt x="346" y="152"/>
                    <a:pt x="345" y="149"/>
                  </a:cubicBezTo>
                  <a:cubicBezTo>
                    <a:pt x="345" y="148"/>
                    <a:pt x="345" y="147"/>
                    <a:pt x="345" y="147"/>
                  </a:cubicBezTo>
                  <a:cubicBezTo>
                    <a:pt x="344" y="144"/>
                    <a:pt x="344" y="144"/>
                    <a:pt x="342" y="145"/>
                  </a:cubicBezTo>
                  <a:cubicBezTo>
                    <a:pt x="340" y="145"/>
                    <a:pt x="340" y="145"/>
                    <a:pt x="339" y="144"/>
                  </a:cubicBezTo>
                  <a:cubicBezTo>
                    <a:pt x="337" y="142"/>
                    <a:pt x="336" y="140"/>
                    <a:pt x="335" y="137"/>
                  </a:cubicBezTo>
                  <a:cubicBezTo>
                    <a:pt x="334" y="136"/>
                    <a:pt x="334" y="135"/>
                    <a:pt x="335" y="133"/>
                  </a:cubicBezTo>
                  <a:cubicBezTo>
                    <a:pt x="336" y="133"/>
                    <a:pt x="336" y="132"/>
                    <a:pt x="337" y="131"/>
                  </a:cubicBezTo>
                  <a:cubicBezTo>
                    <a:pt x="337" y="129"/>
                    <a:pt x="338" y="129"/>
                    <a:pt x="339" y="129"/>
                  </a:cubicBezTo>
                  <a:cubicBezTo>
                    <a:pt x="341" y="130"/>
                    <a:pt x="342" y="131"/>
                    <a:pt x="343" y="132"/>
                  </a:cubicBezTo>
                  <a:cubicBezTo>
                    <a:pt x="345" y="134"/>
                    <a:pt x="348" y="135"/>
                    <a:pt x="350" y="136"/>
                  </a:cubicBezTo>
                  <a:cubicBezTo>
                    <a:pt x="351" y="137"/>
                    <a:pt x="353" y="137"/>
                    <a:pt x="354" y="138"/>
                  </a:cubicBezTo>
                  <a:cubicBezTo>
                    <a:pt x="355" y="139"/>
                    <a:pt x="357" y="141"/>
                    <a:pt x="360" y="140"/>
                  </a:cubicBezTo>
                  <a:cubicBezTo>
                    <a:pt x="361" y="139"/>
                    <a:pt x="363" y="141"/>
                    <a:pt x="365" y="140"/>
                  </a:cubicBezTo>
                  <a:cubicBezTo>
                    <a:pt x="364" y="137"/>
                    <a:pt x="363" y="134"/>
                    <a:pt x="361" y="131"/>
                  </a:cubicBezTo>
                  <a:cubicBezTo>
                    <a:pt x="359" y="129"/>
                    <a:pt x="358" y="126"/>
                    <a:pt x="358" y="123"/>
                  </a:cubicBezTo>
                  <a:cubicBezTo>
                    <a:pt x="358" y="121"/>
                    <a:pt x="358" y="120"/>
                    <a:pt x="360" y="119"/>
                  </a:cubicBezTo>
                  <a:cubicBezTo>
                    <a:pt x="361" y="118"/>
                    <a:pt x="363" y="117"/>
                    <a:pt x="363" y="115"/>
                  </a:cubicBezTo>
                  <a:cubicBezTo>
                    <a:pt x="364" y="114"/>
                    <a:pt x="365" y="113"/>
                    <a:pt x="366" y="113"/>
                  </a:cubicBezTo>
                  <a:cubicBezTo>
                    <a:pt x="370" y="112"/>
                    <a:pt x="372" y="108"/>
                    <a:pt x="374" y="105"/>
                  </a:cubicBezTo>
                  <a:cubicBezTo>
                    <a:pt x="375" y="105"/>
                    <a:pt x="375" y="104"/>
                    <a:pt x="375" y="104"/>
                  </a:cubicBezTo>
                  <a:cubicBezTo>
                    <a:pt x="376" y="102"/>
                    <a:pt x="377" y="102"/>
                    <a:pt x="378" y="103"/>
                  </a:cubicBezTo>
                  <a:cubicBezTo>
                    <a:pt x="379" y="104"/>
                    <a:pt x="380" y="104"/>
                    <a:pt x="381" y="105"/>
                  </a:cubicBezTo>
                  <a:cubicBezTo>
                    <a:pt x="384" y="105"/>
                    <a:pt x="385" y="106"/>
                    <a:pt x="386" y="108"/>
                  </a:cubicBezTo>
                  <a:cubicBezTo>
                    <a:pt x="387" y="110"/>
                    <a:pt x="389" y="110"/>
                    <a:pt x="389" y="112"/>
                  </a:cubicBezTo>
                  <a:cubicBezTo>
                    <a:pt x="390" y="111"/>
                    <a:pt x="390" y="110"/>
                    <a:pt x="390" y="110"/>
                  </a:cubicBezTo>
                  <a:cubicBezTo>
                    <a:pt x="389" y="107"/>
                    <a:pt x="389" y="105"/>
                    <a:pt x="390" y="103"/>
                  </a:cubicBezTo>
                  <a:cubicBezTo>
                    <a:pt x="392" y="100"/>
                    <a:pt x="392" y="97"/>
                    <a:pt x="392" y="94"/>
                  </a:cubicBezTo>
                  <a:cubicBezTo>
                    <a:pt x="392" y="92"/>
                    <a:pt x="391" y="91"/>
                    <a:pt x="390" y="90"/>
                  </a:cubicBezTo>
                  <a:cubicBezTo>
                    <a:pt x="387" y="90"/>
                    <a:pt x="387" y="88"/>
                    <a:pt x="387" y="86"/>
                  </a:cubicBezTo>
                  <a:cubicBezTo>
                    <a:pt x="387" y="85"/>
                    <a:pt x="388" y="83"/>
                    <a:pt x="388" y="82"/>
                  </a:cubicBezTo>
                  <a:cubicBezTo>
                    <a:pt x="389" y="77"/>
                    <a:pt x="389" y="73"/>
                    <a:pt x="390" y="68"/>
                  </a:cubicBezTo>
                  <a:cubicBezTo>
                    <a:pt x="390" y="66"/>
                    <a:pt x="389" y="64"/>
                    <a:pt x="388" y="63"/>
                  </a:cubicBezTo>
                  <a:cubicBezTo>
                    <a:pt x="386" y="62"/>
                    <a:pt x="385" y="60"/>
                    <a:pt x="383" y="59"/>
                  </a:cubicBezTo>
                  <a:cubicBezTo>
                    <a:pt x="383" y="58"/>
                    <a:pt x="383" y="58"/>
                    <a:pt x="383" y="57"/>
                  </a:cubicBezTo>
                  <a:cubicBezTo>
                    <a:pt x="384" y="57"/>
                    <a:pt x="384" y="57"/>
                    <a:pt x="384" y="57"/>
                  </a:cubicBezTo>
                  <a:cubicBezTo>
                    <a:pt x="385" y="57"/>
                    <a:pt x="385" y="57"/>
                    <a:pt x="385" y="57"/>
                  </a:cubicBezTo>
                  <a:cubicBezTo>
                    <a:pt x="388" y="60"/>
                    <a:pt x="392" y="60"/>
                    <a:pt x="396" y="60"/>
                  </a:cubicBezTo>
                  <a:cubicBezTo>
                    <a:pt x="397" y="60"/>
                    <a:pt x="399" y="60"/>
                    <a:pt x="400" y="60"/>
                  </a:cubicBezTo>
                  <a:cubicBezTo>
                    <a:pt x="402" y="61"/>
                    <a:pt x="403" y="62"/>
                    <a:pt x="404" y="64"/>
                  </a:cubicBezTo>
                  <a:cubicBezTo>
                    <a:pt x="404" y="65"/>
                    <a:pt x="405" y="67"/>
                    <a:pt x="406" y="68"/>
                  </a:cubicBezTo>
                  <a:cubicBezTo>
                    <a:pt x="407" y="68"/>
                    <a:pt x="407" y="69"/>
                    <a:pt x="407" y="69"/>
                  </a:cubicBezTo>
                  <a:cubicBezTo>
                    <a:pt x="407" y="71"/>
                    <a:pt x="408" y="72"/>
                    <a:pt x="408" y="73"/>
                  </a:cubicBezTo>
                  <a:cubicBezTo>
                    <a:pt x="408" y="76"/>
                    <a:pt x="408" y="76"/>
                    <a:pt x="406" y="77"/>
                  </a:cubicBezTo>
                  <a:cubicBezTo>
                    <a:pt x="405" y="77"/>
                    <a:pt x="404" y="77"/>
                    <a:pt x="404" y="77"/>
                  </a:cubicBezTo>
                  <a:cubicBezTo>
                    <a:pt x="400" y="77"/>
                    <a:pt x="399" y="80"/>
                    <a:pt x="397" y="83"/>
                  </a:cubicBezTo>
                  <a:cubicBezTo>
                    <a:pt x="397" y="84"/>
                    <a:pt x="397" y="85"/>
                    <a:pt x="398" y="86"/>
                  </a:cubicBezTo>
                  <a:cubicBezTo>
                    <a:pt x="400" y="88"/>
                    <a:pt x="402" y="91"/>
                    <a:pt x="403" y="94"/>
                  </a:cubicBezTo>
                  <a:cubicBezTo>
                    <a:pt x="404" y="96"/>
                    <a:pt x="404" y="96"/>
                    <a:pt x="406" y="96"/>
                  </a:cubicBezTo>
                  <a:cubicBezTo>
                    <a:pt x="406" y="95"/>
                    <a:pt x="407" y="95"/>
                    <a:pt x="408" y="96"/>
                  </a:cubicBezTo>
                  <a:cubicBezTo>
                    <a:pt x="408" y="96"/>
                    <a:pt x="409" y="96"/>
                    <a:pt x="409" y="96"/>
                  </a:cubicBezTo>
                  <a:cubicBezTo>
                    <a:pt x="413" y="95"/>
                    <a:pt x="416" y="93"/>
                    <a:pt x="415" y="88"/>
                  </a:cubicBezTo>
                  <a:cubicBezTo>
                    <a:pt x="415" y="87"/>
                    <a:pt x="416" y="87"/>
                    <a:pt x="416" y="86"/>
                  </a:cubicBezTo>
                  <a:cubicBezTo>
                    <a:pt x="416" y="82"/>
                    <a:pt x="418" y="79"/>
                    <a:pt x="421" y="79"/>
                  </a:cubicBezTo>
                  <a:cubicBezTo>
                    <a:pt x="422" y="79"/>
                    <a:pt x="423" y="78"/>
                    <a:pt x="423" y="77"/>
                  </a:cubicBezTo>
                  <a:cubicBezTo>
                    <a:pt x="423" y="76"/>
                    <a:pt x="424" y="75"/>
                    <a:pt x="425" y="74"/>
                  </a:cubicBezTo>
                  <a:cubicBezTo>
                    <a:pt x="429" y="72"/>
                    <a:pt x="433" y="69"/>
                    <a:pt x="437" y="66"/>
                  </a:cubicBezTo>
                  <a:cubicBezTo>
                    <a:pt x="437" y="65"/>
                    <a:pt x="437" y="65"/>
                    <a:pt x="437" y="65"/>
                  </a:cubicBezTo>
                  <a:cubicBezTo>
                    <a:pt x="440" y="63"/>
                    <a:pt x="443" y="62"/>
                    <a:pt x="446" y="60"/>
                  </a:cubicBezTo>
                  <a:cubicBezTo>
                    <a:pt x="448" y="60"/>
                    <a:pt x="449" y="60"/>
                    <a:pt x="449" y="62"/>
                  </a:cubicBezTo>
                  <a:cubicBezTo>
                    <a:pt x="450" y="62"/>
                    <a:pt x="450" y="63"/>
                    <a:pt x="450" y="62"/>
                  </a:cubicBezTo>
                  <a:cubicBezTo>
                    <a:pt x="451" y="62"/>
                    <a:pt x="451" y="61"/>
                    <a:pt x="451" y="61"/>
                  </a:cubicBezTo>
                  <a:cubicBezTo>
                    <a:pt x="451" y="60"/>
                    <a:pt x="449" y="59"/>
                    <a:pt x="450" y="58"/>
                  </a:cubicBezTo>
                  <a:cubicBezTo>
                    <a:pt x="451" y="57"/>
                    <a:pt x="451" y="56"/>
                    <a:pt x="452" y="55"/>
                  </a:cubicBezTo>
                  <a:cubicBezTo>
                    <a:pt x="453" y="54"/>
                    <a:pt x="454" y="55"/>
                    <a:pt x="454" y="56"/>
                  </a:cubicBezTo>
                  <a:cubicBezTo>
                    <a:pt x="454" y="57"/>
                    <a:pt x="454" y="57"/>
                    <a:pt x="454" y="57"/>
                  </a:cubicBezTo>
                  <a:cubicBezTo>
                    <a:pt x="455" y="57"/>
                    <a:pt x="455" y="57"/>
                    <a:pt x="455" y="56"/>
                  </a:cubicBezTo>
                  <a:cubicBezTo>
                    <a:pt x="455" y="53"/>
                    <a:pt x="457" y="52"/>
                    <a:pt x="459" y="51"/>
                  </a:cubicBezTo>
                  <a:cubicBezTo>
                    <a:pt x="461" y="50"/>
                    <a:pt x="464" y="50"/>
                    <a:pt x="466" y="49"/>
                  </a:cubicBezTo>
                  <a:cubicBezTo>
                    <a:pt x="465" y="52"/>
                    <a:pt x="463" y="51"/>
                    <a:pt x="462" y="52"/>
                  </a:cubicBezTo>
                  <a:cubicBezTo>
                    <a:pt x="462" y="54"/>
                    <a:pt x="462" y="56"/>
                    <a:pt x="462" y="58"/>
                  </a:cubicBezTo>
                  <a:cubicBezTo>
                    <a:pt x="461" y="60"/>
                    <a:pt x="462" y="62"/>
                    <a:pt x="462" y="64"/>
                  </a:cubicBezTo>
                  <a:cubicBezTo>
                    <a:pt x="462" y="65"/>
                    <a:pt x="463" y="65"/>
                    <a:pt x="464" y="65"/>
                  </a:cubicBezTo>
                  <a:cubicBezTo>
                    <a:pt x="464" y="65"/>
                    <a:pt x="465" y="66"/>
                    <a:pt x="466" y="66"/>
                  </a:cubicBezTo>
                  <a:cubicBezTo>
                    <a:pt x="467" y="68"/>
                    <a:pt x="468" y="67"/>
                    <a:pt x="468" y="65"/>
                  </a:cubicBezTo>
                  <a:cubicBezTo>
                    <a:pt x="468" y="63"/>
                    <a:pt x="469" y="61"/>
                    <a:pt x="471" y="60"/>
                  </a:cubicBezTo>
                  <a:cubicBezTo>
                    <a:pt x="473" y="59"/>
                    <a:pt x="475" y="58"/>
                    <a:pt x="476" y="57"/>
                  </a:cubicBezTo>
                  <a:cubicBezTo>
                    <a:pt x="478" y="58"/>
                    <a:pt x="481" y="57"/>
                    <a:pt x="483" y="58"/>
                  </a:cubicBezTo>
                  <a:cubicBezTo>
                    <a:pt x="485" y="59"/>
                    <a:pt x="485" y="59"/>
                    <a:pt x="487" y="57"/>
                  </a:cubicBezTo>
                  <a:cubicBezTo>
                    <a:pt x="489" y="54"/>
                    <a:pt x="492" y="51"/>
                    <a:pt x="495" y="50"/>
                  </a:cubicBezTo>
                  <a:cubicBezTo>
                    <a:pt x="498" y="49"/>
                    <a:pt x="498" y="49"/>
                    <a:pt x="499" y="51"/>
                  </a:cubicBezTo>
                  <a:cubicBezTo>
                    <a:pt x="499" y="52"/>
                    <a:pt x="500" y="52"/>
                    <a:pt x="500" y="53"/>
                  </a:cubicBezTo>
                  <a:cubicBezTo>
                    <a:pt x="501" y="55"/>
                    <a:pt x="502" y="56"/>
                    <a:pt x="500" y="58"/>
                  </a:cubicBezTo>
                  <a:cubicBezTo>
                    <a:pt x="500" y="58"/>
                    <a:pt x="499" y="59"/>
                    <a:pt x="499" y="60"/>
                  </a:cubicBezTo>
                  <a:cubicBezTo>
                    <a:pt x="499" y="61"/>
                    <a:pt x="500" y="62"/>
                    <a:pt x="501" y="63"/>
                  </a:cubicBezTo>
                  <a:cubicBezTo>
                    <a:pt x="501" y="64"/>
                    <a:pt x="502" y="64"/>
                    <a:pt x="503" y="63"/>
                  </a:cubicBezTo>
                  <a:cubicBezTo>
                    <a:pt x="504" y="62"/>
                    <a:pt x="504" y="61"/>
                    <a:pt x="504" y="60"/>
                  </a:cubicBezTo>
                  <a:cubicBezTo>
                    <a:pt x="504" y="59"/>
                    <a:pt x="504" y="59"/>
                    <a:pt x="504" y="58"/>
                  </a:cubicBezTo>
                  <a:cubicBezTo>
                    <a:pt x="504" y="57"/>
                    <a:pt x="504" y="56"/>
                    <a:pt x="505" y="56"/>
                  </a:cubicBezTo>
                  <a:cubicBezTo>
                    <a:pt x="510" y="54"/>
                    <a:pt x="512" y="51"/>
                    <a:pt x="510" y="46"/>
                  </a:cubicBezTo>
                  <a:cubicBezTo>
                    <a:pt x="510" y="44"/>
                    <a:pt x="509" y="42"/>
                    <a:pt x="508" y="41"/>
                  </a:cubicBezTo>
                  <a:cubicBezTo>
                    <a:pt x="507" y="38"/>
                    <a:pt x="507" y="37"/>
                    <a:pt x="507" y="34"/>
                  </a:cubicBezTo>
                  <a:cubicBezTo>
                    <a:pt x="504" y="35"/>
                    <a:pt x="502" y="34"/>
                    <a:pt x="501" y="31"/>
                  </a:cubicBezTo>
                  <a:cubicBezTo>
                    <a:pt x="501" y="31"/>
                    <a:pt x="500" y="30"/>
                    <a:pt x="500" y="32"/>
                  </a:cubicBezTo>
                  <a:cubicBezTo>
                    <a:pt x="500" y="33"/>
                    <a:pt x="499" y="33"/>
                    <a:pt x="499" y="32"/>
                  </a:cubicBezTo>
                  <a:cubicBezTo>
                    <a:pt x="497" y="30"/>
                    <a:pt x="496" y="28"/>
                    <a:pt x="495" y="25"/>
                  </a:cubicBezTo>
                  <a:cubicBezTo>
                    <a:pt x="494" y="22"/>
                    <a:pt x="495" y="19"/>
                    <a:pt x="496" y="17"/>
                  </a:cubicBezTo>
                  <a:cubicBezTo>
                    <a:pt x="497" y="15"/>
                    <a:pt x="498" y="15"/>
                    <a:pt x="499" y="16"/>
                  </a:cubicBezTo>
                  <a:cubicBezTo>
                    <a:pt x="501" y="21"/>
                    <a:pt x="505" y="23"/>
                    <a:pt x="508" y="28"/>
                  </a:cubicBezTo>
                  <a:cubicBezTo>
                    <a:pt x="508" y="29"/>
                    <a:pt x="509" y="30"/>
                    <a:pt x="510" y="31"/>
                  </a:cubicBezTo>
                  <a:cubicBezTo>
                    <a:pt x="511" y="31"/>
                    <a:pt x="511" y="30"/>
                    <a:pt x="512" y="30"/>
                  </a:cubicBezTo>
                  <a:cubicBezTo>
                    <a:pt x="513" y="30"/>
                    <a:pt x="514" y="30"/>
                    <a:pt x="515" y="30"/>
                  </a:cubicBezTo>
                  <a:cubicBezTo>
                    <a:pt x="517" y="32"/>
                    <a:pt x="519" y="32"/>
                    <a:pt x="521" y="32"/>
                  </a:cubicBezTo>
                  <a:cubicBezTo>
                    <a:pt x="525" y="32"/>
                    <a:pt x="528" y="34"/>
                    <a:pt x="532" y="35"/>
                  </a:cubicBezTo>
                  <a:cubicBezTo>
                    <a:pt x="534" y="36"/>
                    <a:pt x="536" y="37"/>
                    <a:pt x="537" y="39"/>
                  </a:cubicBezTo>
                  <a:cubicBezTo>
                    <a:pt x="539" y="41"/>
                    <a:pt x="539" y="42"/>
                    <a:pt x="539" y="44"/>
                  </a:cubicBezTo>
                  <a:cubicBezTo>
                    <a:pt x="539" y="45"/>
                    <a:pt x="539" y="45"/>
                    <a:pt x="539" y="46"/>
                  </a:cubicBezTo>
                  <a:cubicBezTo>
                    <a:pt x="539" y="50"/>
                    <a:pt x="539" y="53"/>
                    <a:pt x="541" y="56"/>
                  </a:cubicBezTo>
                  <a:cubicBezTo>
                    <a:pt x="543" y="59"/>
                    <a:pt x="543" y="62"/>
                    <a:pt x="542" y="64"/>
                  </a:cubicBezTo>
                  <a:cubicBezTo>
                    <a:pt x="541" y="66"/>
                    <a:pt x="541" y="67"/>
                    <a:pt x="541" y="69"/>
                  </a:cubicBezTo>
                  <a:cubicBezTo>
                    <a:pt x="540" y="71"/>
                    <a:pt x="542" y="73"/>
                    <a:pt x="544" y="72"/>
                  </a:cubicBezTo>
                  <a:cubicBezTo>
                    <a:pt x="547" y="72"/>
                    <a:pt x="547" y="73"/>
                    <a:pt x="548" y="76"/>
                  </a:cubicBezTo>
                  <a:cubicBezTo>
                    <a:pt x="548" y="77"/>
                    <a:pt x="548" y="79"/>
                    <a:pt x="548" y="80"/>
                  </a:cubicBezTo>
                  <a:cubicBezTo>
                    <a:pt x="548" y="83"/>
                    <a:pt x="547" y="85"/>
                    <a:pt x="545" y="86"/>
                  </a:cubicBezTo>
                  <a:cubicBezTo>
                    <a:pt x="544" y="87"/>
                    <a:pt x="543" y="88"/>
                    <a:pt x="543" y="89"/>
                  </a:cubicBezTo>
                  <a:cubicBezTo>
                    <a:pt x="542" y="92"/>
                    <a:pt x="541" y="94"/>
                    <a:pt x="538" y="96"/>
                  </a:cubicBezTo>
                  <a:cubicBezTo>
                    <a:pt x="537" y="97"/>
                    <a:pt x="535" y="98"/>
                    <a:pt x="534" y="99"/>
                  </a:cubicBezTo>
                  <a:cubicBezTo>
                    <a:pt x="531" y="100"/>
                    <a:pt x="530" y="102"/>
                    <a:pt x="529" y="106"/>
                  </a:cubicBezTo>
                  <a:cubicBezTo>
                    <a:pt x="529" y="109"/>
                    <a:pt x="527" y="111"/>
                    <a:pt x="525" y="113"/>
                  </a:cubicBezTo>
                  <a:cubicBezTo>
                    <a:pt x="520" y="117"/>
                    <a:pt x="516" y="122"/>
                    <a:pt x="512" y="127"/>
                  </a:cubicBezTo>
                  <a:cubicBezTo>
                    <a:pt x="511" y="130"/>
                    <a:pt x="508" y="133"/>
                    <a:pt x="504" y="132"/>
                  </a:cubicBezTo>
                  <a:cubicBezTo>
                    <a:pt x="503" y="132"/>
                    <a:pt x="502" y="133"/>
                    <a:pt x="502" y="134"/>
                  </a:cubicBezTo>
                  <a:cubicBezTo>
                    <a:pt x="502" y="140"/>
                    <a:pt x="500" y="146"/>
                    <a:pt x="498" y="152"/>
                  </a:cubicBezTo>
                  <a:cubicBezTo>
                    <a:pt x="498" y="154"/>
                    <a:pt x="498" y="156"/>
                    <a:pt x="498" y="158"/>
                  </a:cubicBezTo>
                  <a:cubicBezTo>
                    <a:pt x="499" y="160"/>
                    <a:pt x="499" y="163"/>
                    <a:pt x="498" y="165"/>
                  </a:cubicBezTo>
                  <a:cubicBezTo>
                    <a:pt x="497" y="166"/>
                    <a:pt x="497" y="167"/>
                    <a:pt x="496" y="169"/>
                  </a:cubicBezTo>
                  <a:cubicBezTo>
                    <a:pt x="496" y="170"/>
                    <a:pt x="496" y="170"/>
                    <a:pt x="497" y="171"/>
                  </a:cubicBezTo>
                  <a:cubicBezTo>
                    <a:pt x="498" y="172"/>
                    <a:pt x="498" y="174"/>
                    <a:pt x="498" y="176"/>
                  </a:cubicBezTo>
                  <a:cubicBezTo>
                    <a:pt x="498" y="177"/>
                    <a:pt x="498" y="178"/>
                    <a:pt x="497" y="178"/>
                  </a:cubicBezTo>
                  <a:cubicBezTo>
                    <a:pt x="496" y="182"/>
                    <a:pt x="497" y="186"/>
                    <a:pt x="498" y="189"/>
                  </a:cubicBezTo>
                  <a:cubicBezTo>
                    <a:pt x="498" y="191"/>
                    <a:pt x="499" y="193"/>
                    <a:pt x="499" y="194"/>
                  </a:cubicBezTo>
                  <a:cubicBezTo>
                    <a:pt x="498" y="196"/>
                    <a:pt x="498" y="197"/>
                    <a:pt x="497" y="198"/>
                  </a:cubicBezTo>
                  <a:cubicBezTo>
                    <a:pt x="495" y="198"/>
                    <a:pt x="495" y="199"/>
                    <a:pt x="496" y="200"/>
                  </a:cubicBezTo>
                  <a:cubicBezTo>
                    <a:pt x="496" y="201"/>
                    <a:pt x="497" y="201"/>
                    <a:pt x="497" y="202"/>
                  </a:cubicBezTo>
                  <a:cubicBezTo>
                    <a:pt x="499" y="206"/>
                    <a:pt x="500" y="210"/>
                    <a:pt x="497" y="214"/>
                  </a:cubicBezTo>
                  <a:cubicBezTo>
                    <a:pt x="496" y="216"/>
                    <a:pt x="495" y="218"/>
                    <a:pt x="493" y="220"/>
                  </a:cubicBezTo>
                  <a:cubicBezTo>
                    <a:pt x="492" y="220"/>
                    <a:pt x="492" y="221"/>
                    <a:pt x="492" y="222"/>
                  </a:cubicBezTo>
                  <a:cubicBezTo>
                    <a:pt x="492" y="223"/>
                    <a:pt x="492" y="224"/>
                    <a:pt x="492" y="225"/>
                  </a:cubicBezTo>
                  <a:cubicBezTo>
                    <a:pt x="492" y="226"/>
                    <a:pt x="492" y="227"/>
                    <a:pt x="493" y="228"/>
                  </a:cubicBezTo>
                  <a:cubicBezTo>
                    <a:pt x="494" y="229"/>
                    <a:pt x="494" y="230"/>
                    <a:pt x="495" y="231"/>
                  </a:cubicBezTo>
                  <a:cubicBezTo>
                    <a:pt x="497" y="233"/>
                    <a:pt x="498" y="237"/>
                    <a:pt x="498" y="240"/>
                  </a:cubicBezTo>
                  <a:cubicBezTo>
                    <a:pt x="499" y="242"/>
                    <a:pt x="497" y="244"/>
                    <a:pt x="496" y="246"/>
                  </a:cubicBezTo>
                  <a:cubicBezTo>
                    <a:pt x="495" y="248"/>
                    <a:pt x="494" y="250"/>
                    <a:pt x="492" y="252"/>
                  </a:cubicBezTo>
                  <a:cubicBezTo>
                    <a:pt x="490" y="254"/>
                    <a:pt x="489" y="256"/>
                    <a:pt x="488" y="259"/>
                  </a:cubicBezTo>
                  <a:cubicBezTo>
                    <a:pt x="487" y="261"/>
                    <a:pt x="486" y="264"/>
                    <a:pt x="486" y="266"/>
                  </a:cubicBezTo>
                  <a:cubicBezTo>
                    <a:pt x="485" y="268"/>
                    <a:pt x="485" y="271"/>
                    <a:pt x="485" y="273"/>
                  </a:cubicBezTo>
                  <a:cubicBezTo>
                    <a:pt x="486" y="277"/>
                    <a:pt x="488" y="279"/>
                    <a:pt x="492" y="278"/>
                  </a:cubicBezTo>
                  <a:cubicBezTo>
                    <a:pt x="497" y="277"/>
                    <a:pt x="499" y="278"/>
                    <a:pt x="498" y="284"/>
                  </a:cubicBezTo>
                  <a:cubicBezTo>
                    <a:pt x="498" y="285"/>
                    <a:pt x="497" y="286"/>
                    <a:pt x="497" y="287"/>
                  </a:cubicBezTo>
                  <a:cubicBezTo>
                    <a:pt x="496" y="292"/>
                    <a:pt x="492" y="294"/>
                    <a:pt x="488" y="291"/>
                  </a:cubicBezTo>
                  <a:cubicBezTo>
                    <a:pt x="488" y="291"/>
                    <a:pt x="488" y="291"/>
                    <a:pt x="488" y="291"/>
                  </a:cubicBezTo>
                  <a:cubicBezTo>
                    <a:pt x="487" y="290"/>
                    <a:pt x="486" y="289"/>
                    <a:pt x="484" y="290"/>
                  </a:cubicBezTo>
                  <a:cubicBezTo>
                    <a:pt x="483" y="292"/>
                    <a:pt x="484" y="293"/>
                    <a:pt x="484" y="294"/>
                  </a:cubicBezTo>
                  <a:cubicBezTo>
                    <a:pt x="485" y="296"/>
                    <a:pt x="485" y="297"/>
                    <a:pt x="486" y="298"/>
                  </a:cubicBezTo>
                  <a:cubicBezTo>
                    <a:pt x="487" y="301"/>
                    <a:pt x="490" y="302"/>
                    <a:pt x="492" y="302"/>
                  </a:cubicBezTo>
                  <a:cubicBezTo>
                    <a:pt x="493" y="302"/>
                    <a:pt x="494" y="302"/>
                    <a:pt x="495" y="301"/>
                  </a:cubicBezTo>
                  <a:cubicBezTo>
                    <a:pt x="496" y="299"/>
                    <a:pt x="498" y="298"/>
                    <a:pt x="500" y="297"/>
                  </a:cubicBezTo>
                  <a:cubicBezTo>
                    <a:pt x="502" y="297"/>
                    <a:pt x="503" y="298"/>
                    <a:pt x="503" y="300"/>
                  </a:cubicBezTo>
                  <a:cubicBezTo>
                    <a:pt x="502" y="303"/>
                    <a:pt x="502" y="307"/>
                    <a:pt x="499" y="310"/>
                  </a:cubicBezTo>
                  <a:cubicBezTo>
                    <a:pt x="497" y="311"/>
                    <a:pt x="496" y="314"/>
                    <a:pt x="495" y="316"/>
                  </a:cubicBezTo>
                  <a:cubicBezTo>
                    <a:pt x="495" y="317"/>
                    <a:pt x="494" y="318"/>
                    <a:pt x="495" y="319"/>
                  </a:cubicBezTo>
                  <a:cubicBezTo>
                    <a:pt x="495" y="322"/>
                    <a:pt x="496" y="325"/>
                    <a:pt x="496" y="328"/>
                  </a:cubicBezTo>
                  <a:cubicBezTo>
                    <a:pt x="497" y="330"/>
                    <a:pt x="497" y="330"/>
                    <a:pt x="499" y="330"/>
                  </a:cubicBezTo>
                  <a:cubicBezTo>
                    <a:pt x="500" y="330"/>
                    <a:pt x="501" y="330"/>
                    <a:pt x="502" y="330"/>
                  </a:cubicBezTo>
                  <a:cubicBezTo>
                    <a:pt x="504" y="330"/>
                    <a:pt x="505" y="331"/>
                    <a:pt x="505" y="333"/>
                  </a:cubicBezTo>
                  <a:cubicBezTo>
                    <a:pt x="505" y="337"/>
                    <a:pt x="508" y="338"/>
                    <a:pt x="510" y="340"/>
                  </a:cubicBezTo>
                  <a:cubicBezTo>
                    <a:pt x="512" y="341"/>
                    <a:pt x="514" y="342"/>
                    <a:pt x="516" y="343"/>
                  </a:cubicBezTo>
                  <a:cubicBezTo>
                    <a:pt x="517" y="343"/>
                    <a:pt x="518" y="344"/>
                    <a:pt x="517" y="346"/>
                  </a:cubicBezTo>
                  <a:cubicBezTo>
                    <a:pt x="517" y="350"/>
                    <a:pt x="514" y="353"/>
                    <a:pt x="510" y="353"/>
                  </a:cubicBezTo>
                  <a:cubicBezTo>
                    <a:pt x="509" y="354"/>
                    <a:pt x="508" y="354"/>
                    <a:pt x="508" y="353"/>
                  </a:cubicBezTo>
                  <a:cubicBezTo>
                    <a:pt x="506" y="352"/>
                    <a:pt x="506" y="352"/>
                    <a:pt x="505" y="354"/>
                  </a:cubicBezTo>
                  <a:cubicBezTo>
                    <a:pt x="503" y="355"/>
                    <a:pt x="502" y="356"/>
                    <a:pt x="500" y="354"/>
                  </a:cubicBezTo>
                  <a:cubicBezTo>
                    <a:pt x="500" y="354"/>
                    <a:pt x="499" y="354"/>
                    <a:pt x="498" y="353"/>
                  </a:cubicBezTo>
                  <a:cubicBezTo>
                    <a:pt x="496" y="353"/>
                    <a:pt x="496" y="352"/>
                    <a:pt x="495" y="351"/>
                  </a:cubicBezTo>
                  <a:cubicBezTo>
                    <a:pt x="494" y="348"/>
                    <a:pt x="492" y="347"/>
                    <a:pt x="490" y="349"/>
                  </a:cubicBezTo>
                  <a:cubicBezTo>
                    <a:pt x="488" y="350"/>
                    <a:pt x="487" y="350"/>
                    <a:pt x="484" y="349"/>
                  </a:cubicBezTo>
                  <a:cubicBezTo>
                    <a:pt x="482" y="348"/>
                    <a:pt x="480" y="349"/>
                    <a:pt x="478" y="351"/>
                  </a:cubicBezTo>
                  <a:cubicBezTo>
                    <a:pt x="478" y="351"/>
                    <a:pt x="477" y="352"/>
                    <a:pt x="477" y="353"/>
                  </a:cubicBezTo>
                  <a:cubicBezTo>
                    <a:pt x="476" y="354"/>
                    <a:pt x="474" y="354"/>
                    <a:pt x="472" y="354"/>
                  </a:cubicBezTo>
                  <a:cubicBezTo>
                    <a:pt x="471" y="353"/>
                    <a:pt x="469" y="351"/>
                    <a:pt x="468" y="350"/>
                  </a:cubicBezTo>
                  <a:cubicBezTo>
                    <a:pt x="467" y="351"/>
                    <a:pt x="467" y="352"/>
                    <a:pt x="467" y="353"/>
                  </a:cubicBezTo>
                  <a:cubicBezTo>
                    <a:pt x="467" y="353"/>
                    <a:pt x="466" y="354"/>
                    <a:pt x="466" y="354"/>
                  </a:cubicBezTo>
                  <a:cubicBezTo>
                    <a:pt x="465" y="354"/>
                    <a:pt x="465" y="354"/>
                    <a:pt x="465" y="353"/>
                  </a:cubicBezTo>
                  <a:cubicBezTo>
                    <a:pt x="464" y="348"/>
                    <a:pt x="460" y="347"/>
                    <a:pt x="458" y="343"/>
                  </a:cubicBezTo>
                  <a:cubicBezTo>
                    <a:pt x="457" y="342"/>
                    <a:pt x="456" y="342"/>
                    <a:pt x="455" y="342"/>
                  </a:cubicBezTo>
                  <a:cubicBezTo>
                    <a:pt x="453" y="342"/>
                    <a:pt x="451" y="343"/>
                    <a:pt x="449" y="340"/>
                  </a:cubicBezTo>
                  <a:cubicBezTo>
                    <a:pt x="449" y="339"/>
                    <a:pt x="447" y="340"/>
                    <a:pt x="446" y="341"/>
                  </a:cubicBezTo>
                  <a:cubicBezTo>
                    <a:pt x="444" y="343"/>
                    <a:pt x="444" y="343"/>
                    <a:pt x="441" y="341"/>
                  </a:cubicBezTo>
                  <a:cubicBezTo>
                    <a:pt x="439" y="340"/>
                    <a:pt x="438" y="340"/>
                    <a:pt x="437" y="342"/>
                  </a:cubicBezTo>
                  <a:cubicBezTo>
                    <a:pt x="435" y="345"/>
                    <a:pt x="433" y="346"/>
                    <a:pt x="430" y="347"/>
                  </a:cubicBezTo>
                  <a:cubicBezTo>
                    <a:pt x="429" y="348"/>
                    <a:pt x="429" y="348"/>
                    <a:pt x="428" y="350"/>
                  </a:cubicBezTo>
                  <a:cubicBezTo>
                    <a:pt x="428" y="351"/>
                    <a:pt x="426" y="352"/>
                    <a:pt x="425" y="353"/>
                  </a:cubicBezTo>
                  <a:cubicBezTo>
                    <a:pt x="423" y="354"/>
                    <a:pt x="423" y="354"/>
                    <a:pt x="424" y="357"/>
                  </a:cubicBezTo>
                  <a:cubicBezTo>
                    <a:pt x="424" y="358"/>
                    <a:pt x="424" y="358"/>
                    <a:pt x="424" y="359"/>
                  </a:cubicBezTo>
                  <a:cubicBezTo>
                    <a:pt x="425" y="361"/>
                    <a:pt x="423" y="364"/>
                    <a:pt x="421" y="364"/>
                  </a:cubicBezTo>
                  <a:cubicBezTo>
                    <a:pt x="419" y="364"/>
                    <a:pt x="419" y="363"/>
                    <a:pt x="418" y="362"/>
                  </a:cubicBezTo>
                  <a:cubicBezTo>
                    <a:pt x="418" y="361"/>
                    <a:pt x="417" y="359"/>
                    <a:pt x="416" y="358"/>
                  </a:cubicBezTo>
                  <a:cubicBezTo>
                    <a:pt x="415" y="356"/>
                    <a:pt x="414" y="357"/>
                    <a:pt x="414" y="358"/>
                  </a:cubicBezTo>
                  <a:cubicBezTo>
                    <a:pt x="413" y="360"/>
                    <a:pt x="413" y="362"/>
                    <a:pt x="412" y="363"/>
                  </a:cubicBezTo>
                  <a:cubicBezTo>
                    <a:pt x="410" y="365"/>
                    <a:pt x="410" y="368"/>
                    <a:pt x="411" y="370"/>
                  </a:cubicBezTo>
                  <a:cubicBezTo>
                    <a:pt x="411" y="372"/>
                    <a:pt x="411" y="373"/>
                    <a:pt x="410" y="374"/>
                  </a:cubicBezTo>
                  <a:cubicBezTo>
                    <a:pt x="409" y="375"/>
                    <a:pt x="409" y="377"/>
                    <a:pt x="408" y="378"/>
                  </a:cubicBezTo>
                  <a:cubicBezTo>
                    <a:pt x="408" y="379"/>
                    <a:pt x="408" y="380"/>
                    <a:pt x="410" y="381"/>
                  </a:cubicBezTo>
                  <a:cubicBezTo>
                    <a:pt x="411" y="382"/>
                    <a:pt x="412" y="383"/>
                    <a:pt x="412" y="385"/>
                  </a:cubicBezTo>
                  <a:cubicBezTo>
                    <a:pt x="412" y="387"/>
                    <a:pt x="413" y="387"/>
                    <a:pt x="415" y="388"/>
                  </a:cubicBezTo>
                  <a:cubicBezTo>
                    <a:pt x="416" y="388"/>
                    <a:pt x="416" y="388"/>
                    <a:pt x="417" y="388"/>
                  </a:cubicBezTo>
                  <a:cubicBezTo>
                    <a:pt x="418" y="388"/>
                    <a:pt x="419" y="388"/>
                    <a:pt x="419" y="388"/>
                  </a:cubicBezTo>
                  <a:cubicBezTo>
                    <a:pt x="422" y="391"/>
                    <a:pt x="424" y="395"/>
                    <a:pt x="423" y="400"/>
                  </a:cubicBezTo>
                  <a:cubicBezTo>
                    <a:pt x="423" y="401"/>
                    <a:pt x="422" y="402"/>
                    <a:pt x="421" y="402"/>
                  </a:cubicBezTo>
                  <a:cubicBezTo>
                    <a:pt x="420" y="402"/>
                    <a:pt x="420" y="402"/>
                    <a:pt x="420" y="403"/>
                  </a:cubicBezTo>
                  <a:cubicBezTo>
                    <a:pt x="420" y="403"/>
                    <a:pt x="420" y="404"/>
                    <a:pt x="420" y="404"/>
                  </a:cubicBezTo>
                  <a:cubicBezTo>
                    <a:pt x="422" y="404"/>
                    <a:pt x="423" y="405"/>
                    <a:pt x="423" y="406"/>
                  </a:cubicBezTo>
                  <a:cubicBezTo>
                    <a:pt x="423" y="408"/>
                    <a:pt x="422" y="410"/>
                    <a:pt x="421" y="411"/>
                  </a:cubicBezTo>
                  <a:cubicBezTo>
                    <a:pt x="420" y="412"/>
                    <a:pt x="418" y="412"/>
                    <a:pt x="417" y="410"/>
                  </a:cubicBezTo>
                  <a:cubicBezTo>
                    <a:pt x="417" y="410"/>
                    <a:pt x="417" y="409"/>
                    <a:pt x="417" y="409"/>
                  </a:cubicBezTo>
                  <a:cubicBezTo>
                    <a:pt x="417" y="408"/>
                    <a:pt x="417" y="408"/>
                    <a:pt x="416" y="408"/>
                  </a:cubicBezTo>
                  <a:cubicBezTo>
                    <a:pt x="415" y="413"/>
                    <a:pt x="413" y="417"/>
                    <a:pt x="411" y="422"/>
                  </a:cubicBezTo>
                  <a:cubicBezTo>
                    <a:pt x="410" y="422"/>
                    <a:pt x="410" y="423"/>
                    <a:pt x="410" y="424"/>
                  </a:cubicBezTo>
                  <a:cubicBezTo>
                    <a:pt x="409" y="426"/>
                    <a:pt x="409" y="427"/>
                    <a:pt x="411" y="428"/>
                  </a:cubicBezTo>
                  <a:cubicBezTo>
                    <a:pt x="412" y="429"/>
                    <a:pt x="412" y="431"/>
                    <a:pt x="413" y="432"/>
                  </a:cubicBezTo>
                  <a:cubicBezTo>
                    <a:pt x="414" y="433"/>
                    <a:pt x="413" y="434"/>
                    <a:pt x="415" y="434"/>
                  </a:cubicBezTo>
                  <a:cubicBezTo>
                    <a:pt x="416" y="433"/>
                    <a:pt x="416" y="434"/>
                    <a:pt x="416" y="435"/>
                  </a:cubicBezTo>
                  <a:cubicBezTo>
                    <a:pt x="416" y="436"/>
                    <a:pt x="415" y="437"/>
                    <a:pt x="415" y="438"/>
                  </a:cubicBezTo>
                  <a:cubicBezTo>
                    <a:pt x="415" y="441"/>
                    <a:pt x="415" y="443"/>
                    <a:pt x="416" y="446"/>
                  </a:cubicBezTo>
                  <a:cubicBezTo>
                    <a:pt x="418" y="449"/>
                    <a:pt x="419" y="452"/>
                    <a:pt x="421" y="455"/>
                  </a:cubicBezTo>
                  <a:cubicBezTo>
                    <a:pt x="422" y="457"/>
                    <a:pt x="421" y="458"/>
                    <a:pt x="420" y="459"/>
                  </a:cubicBezTo>
                  <a:cubicBezTo>
                    <a:pt x="419" y="460"/>
                    <a:pt x="418" y="461"/>
                    <a:pt x="417" y="462"/>
                  </a:cubicBezTo>
                  <a:cubicBezTo>
                    <a:pt x="416" y="464"/>
                    <a:pt x="413" y="464"/>
                    <a:pt x="412" y="462"/>
                  </a:cubicBezTo>
                  <a:cubicBezTo>
                    <a:pt x="410" y="459"/>
                    <a:pt x="408" y="457"/>
                    <a:pt x="405" y="455"/>
                  </a:cubicBezTo>
                  <a:cubicBezTo>
                    <a:pt x="403" y="454"/>
                    <a:pt x="401" y="453"/>
                    <a:pt x="401" y="450"/>
                  </a:cubicBezTo>
                  <a:cubicBezTo>
                    <a:pt x="400" y="449"/>
                    <a:pt x="399" y="449"/>
                    <a:pt x="398" y="448"/>
                  </a:cubicBezTo>
                  <a:cubicBezTo>
                    <a:pt x="395" y="447"/>
                    <a:pt x="393" y="446"/>
                    <a:pt x="390" y="448"/>
                  </a:cubicBezTo>
                  <a:cubicBezTo>
                    <a:pt x="389" y="448"/>
                    <a:pt x="388" y="448"/>
                    <a:pt x="387" y="447"/>
                  </a:cubicBezTo>
                  <a:cubicBezTo>
                    <a:pt x="387" y="447"/>
                    <a:pt x="387" y="447"/>
                    <a:pt x="386" y="447"/>
                  </a:cubicBezTo>
                  <a:cubicBezTo>
                    <a:pt x="383" y="443"/>
                    <a:pt x="380" y="441"/>
                    <a:pt x="375" y="441"/>
                  </a:cubicBezTo>
                  <a:cubicBezTo>
                    <a:pt x="372" y="442"/>
                    <a:pt x="368" y="440"/>
                    <a:pt x="365" y="439"/>
                  </a:cubicBezTo>
                  <a:cubicBezTo>
                    <a:pt x="364" y="438"/>
                    <a:pt x="362" y="437"/>
                    <a:pt x="360" y="438"/>
                  </a:cubicBezTo>
                  <a:cubicBezTo>
                    <a:pt x="359" y="439"/>
                    <a:pt x="359" y="438"/>
                    <a:pt x="358" y="438"/>
                  </a:cubicBezTo>
                  <a:cubicBezTo>
                    <a:pt x="357" y="437"/>
                    <a:pt x="355" y="436"/>
                    <a:pt x="355" y="435"/>
                  </a:cubicBezTo>
                  <a:cubicBezTo>
                    <a:pt x="353" y="433"/>
                    <a:pt x="352" y="431"/>
                    <a:pt x="350" y="430"/>
                  </a:cubicBezTo>
                  <a:cubicBezTo>
                    <a:pt x="348" y="429"/>
                    <a:pt x="345" y="428"/>
                    <a:pt x="343" y="426"/>
                  </a:cubicBezTo>
                  <a:cubicBezTo>
                    <a:pt x="343" y="426"/>
                    <a:pt x="343" y="426"/>
                    <a:pt x="342" y="426"/>
                  </a:cubicBezTo>
                  <a:cubicBezTo>
                    <a:pt x="340" y="426"/>
                    <a:pt x="339" y="424"/>
                    <a:pt x="339" y="423"/>
                  </a:cubicBezTo>
                  <a:cubicBezTo>
                    <a:pt x="338" y="422"/>
                    <a:pt x="338" y="421"/>
                    <a:pt x="338" y="421"/>
                  </a:cubicBezTo>
                  <a:cubicBezTo>
                    <a:pt x="337" y="420"/>
                    <a:pt x="336" y="418"/>
                    <a:pt x="334" y="421"/>
                  </a:cubicBezTo>
                  <a:cubicBezTo>
                    <a:pt x="333" y="422"/>
                    <a:pt x="331" y="422"/>
                    <a:pt x="330" y="421"/>
                  </a:cubicBezTo>
                  <a:cubicBezTo>
                    <a:pt x="328" y="420"/>
                    <a:pt x="327" y="422"/>
                    <a:pt x="325" y="423"/>
                  </a:cubicBezTo>
                  <a:cubicBezTo>
                    <a:pt x="323" y="424"/>
                    <a:pt x="320" y="426"/>
                    <a:pt x="318" y="428"/>
                  </a:cubicBezTo>
                  <a:cubicBezTo>
                    <a:pt x="317" y="429"/>
                    <a:pt x="315" y="429"/>
                    <a:pt x="314" y="428"/>
                  </a:cubicBezTo>
                  <a:cubicBezTo>
                    <a:pt x="313" y="428"/>
                    <a:pt x="312" y="427"/>
                    <a:pt x="312" y="425"/>
                  </a:cubicBezTo>
                  <a:cubicBezTo>
                    <a:pt x="312" y="424"/>
                    <a:pt x="312" y="423"/>
                    <a:pt x="312" y="422"/>
                  </a:cubicBezTo>
                  <a:cubicBezTo>
                    <a:pt x="312" y="421"/>
                    <a:pt x="312" y="420"/>
                    <a:pt x="311" y="420"/>
                  </a:cubicBezTo>
                  <a:cubicBezTo>
                    <a:pt x="310" y="419"/>
                    <a:pt x="308" y="418"/>
                    <a:pt x="307" y="418"/>
                  </a:cubicBezTo>
                  <a:cubicBezTo>
                    <a:pt x="305" y="417"/>
                    <a:pt x="305" y="416"/>
                    <a:pt x="306" y="415"/>
                  </a:cubicBezTo>
                  <a:cubicBezTo>
                    <a:pt x="308" y="413"/>
                    <a:pt x="310" y="411"/>
                    <a:pt x="314" y="410"/>
                  </a:cubicBezTo>
                  <a:cubicBezTo>
                    <a:pt x="312" y="409"/>
                    <a:pt x="310" y="409"/>
                    <a:pt x="308" y="409"/>
                  </a:cubicBezTo>
                  <a:cubicBezTo>
                    <a:pt x="305" y="411"/>
                    <a:pt x="303" y="408"/>
                    <a:pt x="301" y="407"/>
                  </a:cubicBezTo>
                  <a:cubicBezTo>
                    <a:pt x="300" y="406"/>
                    <a:pt x="300" y="405"/>
                    <a:pt x="299" y="404"/>
                  </a:cubicBezTo>
                  <a:cubicBezTo>
                    <a:pt x="299" y="403"/>
                    <a:pt x="298" y="403"/>
                    <a:pt x="298" y="403"/>
                  </a:cubicBezTo>
                  <a:cubicBezTo>
                    <a:pt x="296" y="403"/>
                    <a:pt x="294" y="403"/>
                    <a:pt x="293" y="405"/>
                  </a:cubicBezTo>
                  <a:cubicBezTo>
                    <a:pt x="292" y="406"/>
                    <a:pt x="291" y="407"/>
                    <a:pt x="291" y="409"/>
                  </a:cubicBezTo>
                  <a:cubicBezTo>
                    <a:pt x="290" y="411"/>
                    <a:pt x="289" y="412"/>
                    <a:pt x="287" y="413"/>
                  </a:cubicBezTo>
                  <a:cubicBezTo>
                    <a:pt x="286" y="413"/>
                    <a:pt x="285" y="415"/>
                    <a:pt x="285" y="417"/>
                  </a:cubicBezTo>
                  <a:cubicBezTo>
                    <a:pt x="285" y="418"/>
                    <a:pt x="285" y="418"/>
                    <a:pt x="285" y="419"/>
                  </a:cubicBezTo>
                  <a:cubicBezTo>
                    <a:pt x="285" y="422"/>
                    <a:pt x="285" y="424"/>
                    <a:pt x="282" y="425"/>
                  </a:cubicBezTo>
                  <a:cubicBezTo>
                    <a:pt x="281" y="425"/>
                    <a:pt x="280" y="427"/>
                    <a:pt x="279" y="428"/>
                  </a:cubicBezTo>
                  <a:cubicBezTo>
                    <a:pt x="278" y="429"/>
                    <a:pt x="278" y="430"/>
                    <a:pt x="278" y="432"/>
                  </a:cubicBezTo>
                  <a:cubicBezTo>
                    <a:pt x="278" y="433"/>
                    <a:pt x="278" y="435"/>
                    <a:pt x="277" y="437"/>
                  </a:cubicBezTo>
                  <a:cubicBezTo>
                    <a:pt x="277" y="439"/>
                    <a:pt x="277" y="440"/>
                    <a:pt x="275" y="440"/>
                  </a:cubicBezTo>
                  <a:cubicBezTo>
                    <a:pt x="273" y="441"/>
                    <a:pt x="273" y="442"/>
                    <a:pt x="273" y="444"/>
                  </a:cubicBezTo>
                  <a:cubicBezTo>
                    <a:pt x="273" y="446"/>
                    <a:pt x="272" y="447"/>
                    <a:pt x="271" y="448"/>
                  </a:cubicBezTo>
                  <a:cubicBezTo>
                    <a:pt x="270" y="448"/>
                    <a:pt x="270" y="449"/>
                    <a:pt x="271" y="451"/>
                  </a:cubicBezTo>
                  <a:cubicBezTo>
                    <a:pt x="272" y="453"/>
                    <a:pt x="273" y="455"/>
                    <a:pt x="273" y="458"/>
                  </a:cubicBezTo>
                  <a:cubicBezTo>
                    <a:pt x="274" y="459"/>
                    <a:pt x="275" y="460"/>
                    <a:pt x="276" y="460"/>
                  </a:cubicBezTo>
                  <a:cubicBezTo>
                    <a:pt x="277" y="461"/>
                    <a:pt x="278" y="461"/>
                    <a:pt x="279" y="462"/>
                  </a:cubicBezTo>
                  <a:cubicBezTo>
                    <a:pt x="280" y="462"/>
                    <a:pt x="281" y="463"/>
                    <a:pt x="281" y="464"/>
                  </a:cubicBezTo>
                  <a:cubicBezTo>
                    <a:pt x="281" y="465"/>
                    <a:pt x="280" y="466"/>
                    <a:pt x="279" y="466"/>
                  </a:cubicBezTo>
                  <a:cubicBezTo>
                    <a:pt x="278" y="466"/>
                    <a:pt x="277" y="466"/>
                    <a:pt x="277" y="466"/>
                  </a:cubicBezTo>
                  <a:cubicBezTo>
                    <a:pt x="273" y="465"/>
                    <a:pt x="270" y="466"/>
                    <a:pt x="267" y="469"/>
                  </a:cubicBezTo>
                  <a:cubicBezTo>
                    <a:pt x="266" y="471"/>
                    <a:pt x="263" y="472"/>
                    <a:pt x="262" y="474"/>
                  </a:cubicBezTo>
                  <a:cubicBezTo>
                    <a:pt x="261" y="475"/>
                    <a:pt x="260" y="476"/>
                    <a:pt x="259" y="475"/>
                  </a:cubicBezTo>
                  <a:cubicBezTo>
                    <a:pt x="258" y="474"/>
                    <a:pt x="259" y="473"/>
                    <a:pt x="259" y="472"/>
                  </a:cubicBezTo>
                  <a:cubicBezTo>
                    <a:pt x="259" y="472"/>
                    <a:pt x="260" y="471"/>
                    <a:pt x="260" y="471"/>
                  </a:cubicBezTo>
                  <a:cubicBezTo>
                    <a:pt x="258" y="469"/>
                    <a:pt x="255" y="467"/>
                    <a:pt x="252" y="467"/>
                  </a:cubicBezTo>
                  <a:cubicBezTo>
                    <a:pt x="250" y="466"/>
                    <a:pt x="250" y="467"/>
                    <a:pt x="249" y="469"/>
                  </a:cubicBezTo>
                  <a:cubicBezTo>
                    <a:pt x="249" y="470"/>
                    <a:pt x="249" y="471"/>
                    <a:pt x="248" y="471"/>
                  </a:cubicBezTo>
                  <a:cubicBezTo>
                    <a:pt x="247" y="470"/>
                    <a:pt x="247" y="469"/>
                    <a:pt x="247" y="468"/>
                  </a:cubicBezTo>
                  <a:cubicBezTo>
                    <a:pt x="247" y="468"/>
                    <a:pt x="247" y="468"/>
                    <a:pt x="247" y="467"/>
                  </a:cubicBezTo>
                  <a:cubicBezTo>
                    <a:pt x="245" y="468"/>
                    <a:pt x="244" y="469"/>
                    <a:pt x="242" y="470"/>
                  </a:cubicBezTo>
                  <a:cubicBezTo>
                    <a:pt x="243" y="471"/>
                    <a:pt x="245" y="472"/>
                    <a:pt x="246" y="474"/>
                  </a:cubicBezTo>
                  <a:cubicBezTo>
                    <a:pt x="245" y="475"/>
                    <a:pt x="244" y="473"/>
                    <a:pt x="243" y="474"/>
                  </a:cubicBezTo>
                  <a:cubicBezTo>
                    <a:pt x="242" y="474"/>
                    <a:pt x="243" y="475"/>
                    <a:pt x="243" y="475"/>
                  </a:cubicBezTo>
                  <a:cubicBezTo>
                    <a:pt x="243" y="476"/>
                    <a:pt x="243" y="477"/>
                    <a:pt x="243" y="477"/>
                  </a:cubicBezTo>
                  <a:cubicBezTo>
                    <a:pt x="242" y="476"/>
                    <a:pt x="241" y="478"/>
                    <a:pt x="240" y="477"/>
                  </a:cubicBezTo>
                  <a:cubicBezTo>
                    <a:pt x="239" y="477"/>
                    <a:pt x="239" y="476"/>
                    <a:pt x="238" y="476"/>
                  </a:cubicBezTo>
                  <a:cubicBezTo>
                    <a:pt x="237" y="474"/>
                    <a:pt x="236" y="473"/>
                    <a:pt x="234" y="472"/>
                  </a:cubicBezTo>
                  <a:cubicBezTo>
                    <a:pt x="233" y="473"/>
                    <a:pt x="234" y="474"/>
                    <a:pt x="234" y="475"/>
                  </a:cubicBezTo>
                  <a:cubicBezTo>
                    <a:pt x="234" y="477"/>
                    <a:pt x="235" y="479"/>
                    <a:pt x="236" y="480"/>
                  </a:cubicBezTo>
                  <a:cubicBezTo>
                    <a:pt x="237" y="482"/>
                    <a:pt x="238" y="483"/>
                    <a:pt x="239" y="486"/>
                  </a:cubicBezTo>
                  <a:cubicBezTo>
                    <a:pt x="239" y="487"/>
                    <a:pt x="241" y="489"/>
                    <a:pt x="243" y="489"/>
                  </a:cubicBezTo>
                  <a:cubicBezTo>
                    <a:pt x="244" y="490"/>
                    <a:pt x="245" y="491"/>
                    <a:pt x="246" y="493"/>
                  </a:cubicBezTo>
                  <a:cubicBezTo>
                    <a:pt x="246" y="495"/>
                    <a:pt x="248" y="496"/>
                    <a:pt x="249" y="497"/>
                  </a:cubicBezTo>
                  <a:cubicBezTo>
                    <a:pt x="251" y="498"/>
                    <a:pt x="251" y="500"/>
                    <a:pt x="252" y="501"/>
                  </a:cubicBezTo>
                  <a:cubicBezTo>
                    <a:pt x="253" y="501"/>
                    <a:pt x="253" y="502"/>
                    <a:pt x="252" y="502"/>
                  </a:cubicBezTo>
                  <a:cubicBezTo>
                    <a:pt x="252" y="502"/>
                    <a:pt x="252" y="502"/>
                    <a:pt x="251" y="502"/>
                  </a:cubicBezTo>
                  <a:cubicBezTo>
                    <a:pt x="251" y="502"/>
                    <a:pt x="251" y="502"/>
                    <a:pt x="251" y="502"/>
                  </a:cubicBezTo>
                  <a:cubicBezTo>
                    <a:pt x="249" y="499"/>
                    <a:pt x="246" y="498"/>
                    <a:pt x="244" y="496"/>
                  </a:cubicBezTo>
                  <a:cubicBezTo>
                    <a:pt x="244" y="497"/>
                    <a:pt x="244" y="497"/>
                    <a:pt x="244" y="497"/>
                  </a:cubicBezTo>
                  <a:cubicBezTo>
                    <a:pt x="244" y="501"/>
                    <a:pt x="244" y="501"/>
                    <a:pt x="241" y="499"/>
                  </a:cubicBezTo>
                  <a:cubicBezTo>
                    <a:pt x="241" y="499"/>
                    <a:pt x="240" y="498"/>
                    <a:pt x="240" y="498"/>
                  </a:cubicBezTo>
                  <a:cubicBezTo>
                    <a:pt x="239" y="498"/>
                    <a:pt x="238" y="498"/>
                    <a:pt x="238" y="499"/>
                  </a:cubicBezTo>
                  <a:cubicBezTo>
                    <a:pt x="237" y="500"/>
                    <a:pt x="238" y="500"/>
                    <a:pt x="238" y="501"/>
                  </a:cubicBezTo>
                  <a:cubicBezTo>
                    <a:pt x="239" y="501"/>
                    <a:pt x="239" y="501"/>
                    <a:pt x="239" y="502"/>
                  </a:cubicBezTo>
                  <a:cubicBezTo>
                    <a:pt x="240" y="503"/>
                    <a:pt x="240" y="503"/>
                    <a:pt x="239" y="504"/>
                  </a:cubicBezTo>
                  <a:cubicBezTo>
                    <a:pt x="238" y="505"/>
                    <a:pt x="236" y="504"/>
                    <a:pt x="236" y="506"/>
                  </a:cubicBezTo>
                  <a:cubicBezTo>
                    <a:pt x="236" y="507"/>
                    <a:pt x="237" y="508"/>
                    <a:pt x="237" y="509"/>
                  </a:cubicBezTo>
                  <a:cubicBezTo>
                    <a:pt x="237" y="511"/>
                    <a:pt x="237" y="513"/>
                    <a:pt x="237" y="515"/>
                  </a:cubicBezTo>
                  <a:cubicBezTo>
                    <a:pt x="237" y="515"/>
                    <a:pt x="237" y="516"/>
                    <a:pt x="236" y="516"/>
                  </a:cubicBezTo>
                  <a:cubicBezTo>
                    <a:pt x="235" y="516"/>
                    <a:pt x="235" y="515"/>
                    <a:pt x="235" y="515"/>
                  </a:cubicBezTo>
                  <a:cubicBezTo>
                    <a:pt x="235" y="513"/>
                    <a:pt x="235" y="512"/>
                    <a:pt x="234" y="511"/>
                  </a:cubicBezTo>
                  <a:cubicBezTo>
                    <a:pt x="233" y="511"/>
                    <a:pt x="233" y="512"/>
                    <a:pt x="233" y="512"/>
                  </a:cubicBezTo>
                  <a:cubicBezTo>
                    <a:pt x="232" y="513"/>
                    <a:pt x="232" y="514"/>
                    <a:pt x="231" y="513"/>
                  </a:cubicBezTo>
                  <a:cubicBezTo>
                    <a:pt x="231" y="513"/>
                    <a:pt x="231" y="513"/>
                    <a:pt x="231" y="512"/>
                  </a:cubicBezTo>
                  <a:cubicBezTo>
                    <a:pt x="230" y="511"/>
                    <a:pt x="230" y="510"/>
                    <a:pt x="230" y="510"/>
                  </a:cubicBezTo>
                  <a:cubicBezTo>
                    <a:pt x="230" y="509"/>
                    <a:pt x="229" y="509"/>
                    <a:pt x="229" y="509"/>
                  </a:cubicBezTo>
                  <a:cubicBezTo>
                    <a:pt x="227" y="510"/>
                    <a:pt x="225" y="510"/>
                    <a:pt x="225" y="507"/>
                  </a:cubicBezTo>
                  <a:cubicBezTo>
                    <a:pt x="225" y="507"/>
                    <a:pt x="225" y="506"/>
                    <a:pt x="225" y="506"/>
                  </a:cubicBezTo>
                  <a:cubicBezTo>
                    <a:pt x="226" y="504"/>
                    <a:pt x="225" y="503"/>
                    <a:pt x="224" y="502"/>
                  </a:cubicBezTo>
                  <a:cubicBezTo>
                    <a:pt x="221" y="500"/>
                    <a:pt x="221" y="498"/>
                    <a:pt x="224" y="495"/>
                  </a:cubicBezTo>
                  <a:cubicBezTo>
                    <a:pt x="224" y="495"/>
                    <a:pt x="225" y="495"/>
                    <a:pt x="225" y="494"/>
                  </a:cubicBezTo>
                  <a:cubicBezTo>
                    <a:pt x="222" y="495"/>
                    <a:pt x="221" y="493"/>
                    <a:pt x="221" y="491"/>
                  </a:cubicBezTo>
                  <a:cubicBezTo>
                    <a:pt x="219" y="487"/>
                    <a:pt x="217" y="484"/>
                    <a:pt x="215" y="481"/>
                  </a:cubicBezTo>
                  <a:cubicBezTo>
                    <a:pt x="215" y="481"/>
                    <a:pt x="215" y="482"/>
                    <a:pt x="215" y="482"/>
                  </a:cubicBezTo>
                  <a:cubicBezTo>
                    <a:pt x="215" y="483"/>
                    <a:pt x="214" y="483"/>
                    <a:pt x="214" y="483"/>
                  </a:cubicBezTo>
                  <a:cubicBezTo>
                    <a:pt x="212" y="483"/>
                    <a:pt x="211" y="480"/>
                    <a:pt x="212" y="478"/>
                  </a:cubicBezTo>
                  <a:cubicBezTo>
                    <a:pt x="213" y="478"/>
                    <a:pt x="213" y="477"/>
                    <a:pt x="212" y="477"/>
                  </a:cubicBezTo>
                  <a:cubicBezTo>
                    <a:pt x="208" y="474"/>
                    <a:pt x="209" y="471"/>
                    <a:pt x="209" y="467"/>
                  </a:cubicBezTo>
                  <a:cubicBezTo>
                    <a:pt x="210" y="464"/>
                    <a:pt x="209" y="461"/>
                    <a:pt x="210" y="458"/>
                  </a:cubicBezTo>
                  <a:cubicBezTo>
                    <a:pt x="210" y="458"/>
                    <a:pt x="210" y="458"/>
                    <a:pt x="210" y="457"/>
                  </a:cubicBezTo>
                  <a:cubicBezTo>
                    <a:pt x="207" y="453"/>
                    <a:pt x="203" y="450"/>
                    <a:pt x="199" y="447"/>
                  </a:cubicBezTo>
                  <a:cubicBezTo>
                    <a:pt x="197" y="446"/>
                    <a:pt x="195" y="444"/>
                    <a:pt x="192" y="445"/>
                  </a:cubicBezTo>
                  <a:cubicBezTo>
                    <a:pt x="192" y="446"/>
                    <a:pt x="191" y="446"/>
                    <a:pt x="191" y="445"/>
                  </a:cubicBezTo>
                  <a:cubicBezTo>
                    <a:pt x="190" y="445"/>
                    <a:pt x="190" y="445"/>
                    <a:pt x="190" y="444"/>
                  </a:cubicBezTo>
                  <a:cubicBezTo>
                    <a:pt x="190" y="444"/>
                    <a:pt x="190" y="444"/>
                    <a:pt x="191" y="443"/>
                  </a:cubicBezTo>
                  <a:cubicBezTo>
                    <a:pt x="191" y="443"/>
                    <a:pt x="191" y="443"/>
                    <a:pt x="192" y="443"/>
                  </a:cubicBezTo>
                  <a:cubicBezTo>
                    <a:pt x="192" y="443"/>
                    <a:pt x="193" y="443"/>
                    <a:pt x="193" y="442"/>
                  </a:cubicBezTo>
                  <a:cubicBezTo>
                    <a:pt x="193" y="441"/>
                    <a:pt x="192" y="441"/>
                    <a:pt x="191" y="441"/>
                  </a:cubicBezTo>
                  <a:cubicBezTo>
                    <a:pt x="188" y="442"/>
                    <a:pt x="187" y="439"/>
                    <a:pt x="185" y="438"/>
                  </a:cubicBezTo>
                  <a:cubicBezTo>
                    <a:pt x="183" y="437"/>
                    <a:pt x="182" y="435"/>
                    <a:pt x="181" y="434"/>
                  </a:cubicBezTo>
                  <a:cubicBezTo>
                    <a:pt x="180" y="433"/>
                    <a:pt x="178" y="432"/>
                    <a:pt x="179" y="429"/>
                  </a:cubicBezTo>
                  <a:cubicBezTo>
                    <a:pt x="179" y="429"/>
                    <a:pt x="179" y="428"/>
                    <a:pt x="178" y="428"/>
                  </a:cubicBezTo>
                  <a:cubicBezTo>
                    <a:pt x="177" y="427"/>
                    <a:pt x="177" y="425"/>
                    <a:pt x="177" y="424"/>
                  </a:cubicBezTo>
                  <a:cubicBezTo>
                    <a:pt x="176" y="423"/>
                    <a:pt x="176" y="422"/>
                    <a:pt x="175" y="422"/>
                  </a:cubicBezTo>
                  <a:cubicBezTo>
                    <a:pt x="174" y="422"/>
                    <a:pt x="174" y="423"/>
                    <a:pt x="174" y="424"/>
                  </a:cubicBezTo>
                  <a:cubicBezTo>
                    <a:pt x="174" y="425"/>
                    <a:pt x="174" y="425"/>
                    <a:pt x="174" y="425"/>
                  </a:cubicBezTo>
                  <a:cubicBezTo>
                    <a:pt x="173" y="425"/>
                    <a:pt x="173" y="424"/>
                    <a:pt x="172" y="424"/>
                  </a:cubicBezTo>
                  <a:cubicBezTo>
                    <a:pt x="172" y="423"/>
                    <a:pt x="172" y="423"/>
                    <a:pt x="171" y="423"/>
                  </a:cubicBezTo>
                  <a:cubicBezTo>
                    <a:pt x="169" y="425"/>
                    <a:pt x="169" y="423"/>
                    <a:pt x="168" y="422"/>
                  </a:cubicBezTo>
                  <a:cubicBezTo>
                    <a:pt x="167" y="419"/>
                    <a:pt x="166" y="417"/>
                    <a:pt x="167" y="414"/>
                  </a:cubicBezTo>
                  <a:cubicBezTo>
                    <a:pt x="166" y="414"/>
                    <a:pt x="165" y="414"/>
                    <a:pt x="163" y="415"/>
                  </a:cubicBezTo>
                  <a:cubicBezTo>
                    <a:pt x="162" y="415"/>
                    <a:pt x="161" y="416"/>
                    <a:pt x="160" y="416"/>
                  </a:cubicBezTo>
                  <a:cubicBezTo>
                    <a:pt x="158" y="417"/>
                    <a:pt x="158" y="418"/>
                    <a:pt x="159" y="420"/>
                  </a:cubicBezTo>
                  <a:cubicBezTo>
                    <a:pt x="160" y="421"/>
                    <a:pt x="160" y="422"/>
                    <a:pt x="159" y="424"/>
                  </a:cubicBezTo>
                  <a:cubicBezTo>
                    <a:pt x="158" y="427"/>
                    <a:pt x="159" y="431"/>
                    <a:pt x="162" y="433"/>
                  </a:cubicBezTo>
                  <a:cubicBezTo>
                    <a:pt x="164" y="434"/>
                    <a:pt x="166" y="435"/>
                    <a:pt x="167" y="436"/>
                  </a:cubicBezTo>
                  <a:cubicBezTo>
                    <a:pt x="168" y="437"/>
                    <a:pt x="169" y="439"/>
                    <a:pt x="169" y="440"/>
                  </a:cubicBezTo>
                  <a:cubicBezTo>
                    <a:pt x="170" y="442"/>
                    <a:pt x="170" y="444"/>
                    <a:pt x="171" y="446"/>
                  </a:cubicBezTo>
                  <a:cubicBezTo>
                    <a:pt x="172" y="450"/>
                    <a:pt x="175" y="452"/>
                    <a:pt x="178" y="455"/>
                  </a:cubicBezTo>
                  <a:cubicBezTo>
                    <a:pt x="179" y="455"/>
                    <a:pt x="180" y="455"/>
                    <a:pt x="182" y="455"/>
                  </a:cubicBezTo>
                  <a:cubicBezTo>
                    <a:pt x="182" y="455"/>
                    <a:pt x="183" y="455"/>
                    <a:pt x="184" y="455"/>
                  </a:cubicBezTo>
                  <a:cubicBezTo>
                    <a:pt x="186" y="454"/>
                    <a:pt x="187" y="456"/>
                    <a:pt x="186" y="458"/>
                  </a:cubicBezTo>
                  <a:cubicBezTo>
                    <a:pt x="185" y="460"/>
                    <a:pt x="186" y="460"/>
                    <a:pt x="187" y="461"/>
                  </a:cubicBezTo>
                  <a:cubicBezTo>
                    <a:pt x="191" y="462"/>
                    <a:pt x="194" y="466"/>
                    <a:pt x="198" y="467"/>
                  </a:cubicBezTo>
                  <a:cubicBezTo>
                    <a:pt x="201" y="469"/>
                    <a:pt x="202" y="472"/>
                    <a:pt x="203" y="474"/>
                  </a:cubicBezTo>
                  <a:cubicBezTo>
                    <a:pt x="204" y="475"/>
                    <a:pt x="203" y="476"/>
                    <a:pt x="203" y="477"/>
                  </a:cubicBezTo>
                  <a:cubicBezTo>
                    <a:pt x="202" y="478"/>
                    <a:pt x="202" y="478"/>
                    <a:pt x="201" y="478"/>
                  </a:cubicBezTo>
                  <a:cubicBezTo>
                    <a:pt x="200" y="477"/>
                    <a:pt x="200" y="477"/>
                    <a:pt x="200" y="476"/>
                  </a:cubicBezTo>
                  <a:cubicBezTo>
                    <a:pt x="199" y="474"/>
                    <a:pt x="196" y="473"/>
                    <a:pt x="194" y="472"/>
                  </a:cubicBezTo>
                  <a:cubicBezTo>
                    <a:pt x="194" y="472"/>
                    <a:pt x="194" y="471"/>
                    <a:pt x="193" y="471"/>
                  </a:cubicBezTo>
                  <a:cubicBezTo>
                    <a:pt x="192" y="472"/>
                    <a:pt x="191" y="473"/>
                    <a:pt x="190" y="475"/>
                  </a:cubicBezTo>
                  <a:cubicBezTo>
                    <a:pt x="190" y="476"/>
                    <a:pt x="189" y="478"/>
                    <a:pt x="190" y="479"/>
                  </a:cubicBezTo>
                  <a:cubicBezTo>
                    <a:pt x="191" y="480"/>
                    <a:pt x="192" y="480"/>
                    <a:pt x="193" y="481"/>
                  </a:cubicBezTo>
                  <a:cubicBezTo>
                    <a:pt x="194" y="483"/>
                    <a:pt x="194" y="486"/>
                    <a:pt x="192" y="488"/>
                  </a:cubicBezTo>
                  <a:cubicBezTo>
                    <a:pt x="191" y="489"/>
                    <a:pt x="190" y="490"/>
                    <a:pt x="190" y="491"/>
                  </a:cubicBezTo>
                  <a:cubicBezTo>
                    <a:pt x="190" y="492"/>
                    <a:pt x="190" y="493"/>
                    <a:pt x="189" y="494"/>
                  </a:cubicBezTo>
                  <a:cubicBezTo>
                    <a:pt x="188" y="494"/>
                    <a:pt x="187" y="495"/>
                    <a:pt x="187" y="496"/>
                  </a:cubicBezTo>
                  <a:cubicBezTo>
                    <a:pt x="186" y="499"/>
                    <a:pt x="185" y="499"/>
                    <a:pt x="183" y="498"/>
                  </a:cubicBezTo>
                  <a:cubicBezTo>
                    <a:pt x="182" y="497"/>
                    <a:pt x="182" y="497"/>
                    <a:pt x="181" y="498"/>
                  </a:cubicBezTo>
                  <a:cubicBezTo>
                    <a:pt x="180" y="500"/>
                    <a:pt x="179" y="503"/>
                    <a:pt x="180" y="505"/>
                  </a:cubicBezTo>
                  <a:cubicBezTo>
                    <a:pt x="180" y="506"/>
                    <a:pt x="180" y="506"/>
                    <a:pt x="180" y="507"/>
                  </a:cubicBezTo>
                  <a:cubicBezTo>
                    <a:pt x="180" y="510"/>
                    <a:pt x="178" y="512"/>
                    <a:pt x="175" y="510"/>
                  </a:cubicBezTo>
                  <a:cubicBezTo>
                    <a:pt x="175" y="510"/>
                    <a:pt x="174" y="509"/>
                    <a:pt x="173" y="509"/>
                  </a:cubicBezTo>
                  <a:cubicBezTo>
                    <a:pt x="173" y="508"/>
                    <a:pt x="172" y="508"/>
                    <a:pt x="172" y="507"/>
                  </a:cubicBezTo>
                  <a:cubicBezTo>
                    <a:pt x="168" y="507"/>
                    <a:pt x="165" y="503"/>
                    <a:pt x="161" y="502"/>
                  </a:cubicBezTo>
                  <a:cubicBezTo>
                    <a:pt x="159" y="501"/>
                    <a:pt x="159" y="498"/>
                    <a:pt x="159" y="496"/>
                  </a:cubicBezTo>
                  <a:cubicBezTo>
                    <a:pt x="160" y="496"/>
                    <a:pt x="160" y="495"/>
                    <a:pt x="160" y="495"/>
                  </a:cubicBezTo>
                  <a:cubicBezTo>
                    <a:pt x="163" y="496"/>
                    <a:pt x="165" y="493"/>
                    <a:pt x="167" y="495"/>
                  </a:cubicBezTo>
                  <a:cubicBezTo>
                    <a:pt x="169" y="496"/>
                    <a:pt x="170" y="496"/>
                    <a:pt x="172" y="496"/>
                  </a:cubicBezTo>
                  <a:cubicBezTo>
                    <a:pt x="175" y="495"/>
                    <a:pt x="179" y="494"/>
                    <a:pt x="182" y="493"/>
                  </a:cubicBezTo>
                  <a:cubicBezTo>
                    <a:pt x="183" y="493"/>
                    <a:pt x="183" y="493"/>
                    <a:pt x="183" y="492"/>
                  </a:cubicBezTo>
                  <a:cubicBezTo>
                    <a:pt x="183" y="490"/>
                    <a:pt x="184" y="489"/>
                    <a:pt x="185" y="488"/>
                  </a:cubicBezTo>
                  <a:cubicBezTo>
                    <a:pt x="186" y="488"/>
                    <a:pt x="186" y="487"/>
                    <a:pt x="186" y="487"/>
                  </a:cubicBezTo>
                  <a:cubicBezTo>
                    <a:pt x="185" y="483"/>
                    <a:pt x="183" y="480"/>
                    <a:pt x="182" y="477"/>
                  </a:cubicBezTo>
                  <a:cubicBezTo>
                    <a:pt x="182" y="477"/>
                    <a:pt x="182" y="477"/>
                    <a:pt x="182" y="476"/>
                  </a:cubicBezTo>
                  <a:cubicBezTo>
                    <a:pt x="179" y="476"/>
                    <a:pt x="177" y="475"/>
                    <a:pt x="177" y="471"/>
                  </a:cubicBezTo>
                  <a:cubicBezTo>
                    <a:pt x="176" y="471"/>
                    <a:pt x="176" y="470"/>
                    <a:pt x="175" y="470"/>
                  </a:cubicBezTo>
                  <a:cubicBezTo>
                    <a:pt x="173" y="470"/>
                    <a:pt x="172" y="468"/>
                    <a:pt x="170" y="466"/>
                  </a:cubicBezTo>
                  <a:cubicBezTo>
                    <a:pt x="169" y="464"/>
                    <a:pt x="168" y="463"/>
                    <a:pt x="165" y="463"/>
                  </a:cubicBezTo>
                  <a:cubicBezTo>
                    <a:pt x="164" y="463"/>
                    <a:pt x="163" y="463"/>
                    <a:pt x="162" y="462"/>
                  </a:cubicBezTo>
                  <a:cubicBezTo>
                    <a:pt x="160" y="461"/>
                    <a:pt x="159" y="460"/>
                    <a:pt x="158" y="458"/>
                  </a:cubicBezTo>
                  <a:cubicBezTo>
                    <a:pt x="157" y="456"/>
                    <a:pt x="154" y="454"/>
                    <a:pt x="153" y="452"/>
                  </a:cubicBezTo>
                  <a:cubicBezTo>
                    <a:pt x="153" y="451"/>
                    <a:pt x="152" y="451"/>
                    <a:pt x="152" y="451"/>
                  </a:cubicBezTo>
                  <a:cubicBezTo>
                    <a:pt x="149" y="452"/>
                    <a:pt x="149" y="448"/>
                    <a:pt x="148" y="447"/>
                  </a:cubicBezTo>
                  <a:cubicBezTo>
                    <a:pt x="146" y="445"/>
                    <a:pt x="145" y="444"/>
                    <a:pt x="145" y="441"/>
                  </a:cubicBezTo>
                  <a:cubicBezTo>
                    <a:pt x="144" y="439"/>
                    <a:pt x="143" y="437"/>
                    <a:pt x="143" y="435"/>
                  </a:cubicBezTo>
                  <a:cubicBezTo>
                    <a:pt x="142" y="434"/>
                    <a:pt x="142" y="434"/>
                    <a:pt x="142" y="434"/>
                  </a:cubicBezTo>
                  <a:cubicBezTo>
                    <a:pt x="139" y="432"/>
                    <a:pt x="137" y="430"/>
                    <a:pt x="134" y="429"/>
                  </a:cubicBezTo>
                  <a:cubicBezTo>
                    <a:pt x="132" y="429"/>
                    <a:pt x="130" y="430"/>
                    <a:pt x="130" y="432"/>
                  </a:cubicBezTo>
                  <a:cubicBezTo>
                    <a:pt x="128" y="434"/>
                    <a:pt x="127" y="435"/>
                    <a:pt x="124" y="436"/>
                  </a:cubicBezTo>
                  <a:cubicBezTo>
                    <a:pt x="122" y="436"/>
                    <a:pt x="120" y="439"/>
                    <a:pt x="118" y="441"/>
                  </a:cubicBezTo>
                  <a:cubicBezTo>
                    <a:pt x="115" y="444"/>
                    <a:pt x="114" y="444"/>
                    <a:pt x="110" y="442"/>
                  </a:cubicBezTo>
                  <a:cubicBezTo>
                    <a:pt x="107" y="441"/>
                    <a:pt x="103" y="441"/>
                    <a:pt x="99" y="439"/>
                  </a:cubicBezTo>
                  <a:cubicBezTo>
                    <a:pt x="99" y="439"/>
                    <a:pt x="98" y="439"/>
                    <a:pt x="97" y="440"/>
                  </a:cubicBezTo>
                  <a:cubicBezTo>
                    <a:pt x="96" y="441"/>
                    <a:pt x="95" y="441"/>
                    <a:pt x="94" y="442"/>
                  </a:cubicBezTo>
                  <a:cubicBezTo>
                    <a:pt x="93" y="443"/>
                    <a:pt x="92" y="444"/>
                    <a:pt x="92" y="446"/>
                  </a:cubicBezTo>
                  <a:cubicBezTo>
                    <a:pt x="93" y="448"/>
                    <a:pt x="93" y="449"/>
                    <a:pt x="93" y="451"/>
                  </a:cubicBezTo>
                  <a:cubicBezTo>
                    <a:pt x="94" y="453"/>
                    <a:pt x="93" y="457"/>
                    <a:pt x="91" y="458"/>
                  </a:cubicBezTo>
                  <a:cubicBezTo>
                    <a:pt x="87" y="461"/>
                    <a:pt x="84" y="465"/>
                    <a:pt x="79" y="466"/>
                  </a:cubicBezTo>
                  <a:cubicBezTo>
                    <a:pt x="78" y="466"/>
                    <a:pt x="77" y="467"/>
                    <a:pt x="76" y="469"/>
                  </a:cubicBezTo>
                  <a:cubicBezTo>
                    <a:pt x="74" y="472"/>
                    <a:pt x="72" y="476"/>
                    <a:pt x="70" y="479"/>
                  </a:cubicBezTo>
                  <a:cubicBezTo>
                    <a:pt x="67" y="483"/>
                    <a:pt x="67" y="485"/>
                    <a:pt x="71" y="488"/>
                  </a:cubicBezTo>
                  <a:cubicBezTo>
                    <a:pt x="72" y="489"/>
                    <a:pt x="72" y="490"/>
                    <a:pt x="71" y="491"/>
                  </a:cubicBezTo>
                  <a:cubicBezTo>
                    <a:pt x="70" y="491"/>
                    <a:pt x="70" y="492"/>
                    <a:pt x="70" y="492"/>
                  </a:cubicBezTo>
                  <a:cubicBezTo>
                    <a:pt x="67" y="494"/>
                    <a:pt x="66" y="496"/>
                    <a:pt x="65" y="499"/>
                  </a:cubicBezTo>
                  <a:cubicBezTo>
                    <a:pt x="65" y="501"/>
                    <a:pt x="64" y="502"/>
                    <a:pt x="62" y="502"/>
                  </a:cubicBezTo>
                  <a:cubicBezTo>
                    <a:pt x="60" y="503"/>
                    <a:pt x="58" y="504"/>
                    <a:pt x="57" y="507"/>
                  </a:cubicBezTo>
                  <a:cubicBezTo>
                    <a:pt x="57" y="509"/>
                    <a:pt x="55" y="510"/>
                    <a:pt x="53" y="510"/>
                  </a:cubicBezTo>
                  <a:cubicBezTo>
                    <a:pt x="50" y="511"/>
                    <a:pt x="46" y="510"/>
                    <a:pt x="43" y="510"/>
                  </a:cubicBezTo>
                  <a:cubicBezTo>
                    <a:pt x="41" y="510"/>
                    <a:pt x="39" y="511"/>
                    <a:pt x="37" y="512"/>
                  </a:cubicBezTo>
                  <a:cubicBezTo>
                    <a:pt x="35" y="513"/>
                    <a:pt x="33" y="514"/>
                    <a:pt x="32" y="516"/>
                  </a:cubicBezTo>
                  <a:cubicBezTo>
                    <a:pt x="30" y="518"/>
                    <a:pt x="27" y="517"/>
                    <a:pt x="26" y="515"/>
                  </a:cubicBezTo>
                  <a:cubicBezTo>
                    <a:pt x="25" y="513"/>
                    <a:pt x="24" y="512"/>
                    <a:pt x="23" y="510"/>
                  </a:cubicBezTo>
                  <a:cubicBezTo>
                    <a:pt x="22" y="506"/>
                    <a:pt x="19" y="505"/>
                    <a:pt x="16" y="506"/>
                  </a:cubicBezTo>
                  <a:cubicBezTo>
                    <a:pt x="13" y="507"/>
                    <a:pt x="10" y="507"/>
                    <a:pt x="7" y="507"/>
                  </a:cubicBezTo>
                  <a:cubicBezTo>
                    <a:pt x="5" y="507"/>
                    <a:pt x="4" y="506"/>
                    <a:pt x="5" y="504"/>
                  </a:cubicBezTo>
                  <a:cubicBezTo>
                    <a:pt x="6" y="501"/>
                    <a:pt x="5" y="498"/>
                    <a:pt x="6" y="495"/>
                  </a:cubicBezTo>
                  <a:cubicBezTo>
                    <a:pt x="6" y="494"/>
                    <a:pt x="6" y="493"/>
                    <a:pt x="5" y="493"/>
                  </a:cubicBezTo>
                  <a:cubicBezTo>
                    <a:pt x="0" y="490"/>
                    <a:pt x="0" y="487"/>
                    <a:pt x="2" y="483"/>
                  </a:cubicBezTo>
                  <a:cubicBezTo>
                    <a:pt x="5" y="477"/>
                    <a:pt x="5" y="471"/>
                    <a:pt x="6" y="465"/>
                  </a:cubicBezTo>
                  <a:cubicBezTo>
                    <a:pt x="7" y="463"/>
                    <a:pt x="6" y="460"/>
                    <a:pt x="5" y="458"/>
                  </a:cubicBezTo>
                  <a:cubicBezTo>
                    <a:pt x="5" y="457"/>
                    <a:pt x="5" y="456"/>
                    <a:pt x="5" y="455"/>
                  </a:cubicBezTo>
                  <a:cubicBezTo>
                    <a:pt x="6" y="451"/>
                    <a:pt x="5" y="449"/>
                    <a:pt x="3" y="446"/>
                  </a:cubicBezTo>
                  <a:cubicBezTo>
                    <a:pt x="2" y="443"/>
                    <a:pt x="2" y="442"/>
                    <a:pt x="5" y="440"/>
                  </a:cubicBezTo>
                  <a:cubicBezTo>
                    <a:pt x="6" y="440"/>
                    <a:pt x="6" y="440"/>
                    <a:pt x="7" y="440"/>
                  </a:cubicBezTo>
                  <a:cubicBezTo>
                    <a:pt x="8" y="440"/>
                    <a:pt x="9" y="440"/>
                    <a:pt x="9" y="439"/>
                  </a:cubicBezTo>
                  <a:cubicBezTo>
                    <a:pt x="11" y="436"/>
                    <a:pt x="12" y="435"/>
                    <a:pt x="15" y="436"/>
                  </a:cubicBezTo>
                  <a:cubicBezTo>
                    <a:pt x="18" y="437"/>
                    <a:pt x="20" y="437"/>
                    <a:pt x="22" y="437"/>
                  </a:cubicBezTo>
                  <a:cubicBezTo>
                    <a:pt x="23" y="437"/>
                    <a:pt x="23" y="437"/>
                    <a:pt x="24" y="437"/>
                  </a:cubicBezTo>
                  <a:cubicBezTo>
                    <a:pt x="27" y="436"/>
                    <a:pt x="30" y="437"/>
                    <a:pt x="33" y="438"/>
                  </a:cubicBezTo>
                  <a:cubicBezTo>
                    <a:pt x="36" y="439"/>
                    <a:pt x="39" y="439"/>
                    <a:pt x="42" y="438"/>
                  </a:cubicBezTo>
                  <a:cubicBezTo>
                    <a:pt x="45" y="438"/>
                    <a:pt x="49" y="439"/>
                    <a:pt x="52" y="439"/>
                  </a:cubicBezTo>
                  <a:cubicBezTo>
                    <a:pt x="53" y="439"/>
                    <a:pt x="55" y="440"/>
                    <a:pt x="56" y="439"/>
                  </a:cubicBezTo>
                  <a:cubicBezTo>
                    <a:pt x="58" y="439"/>
                    <a:pt x="59" y="438"/>
                    <a:pt x="59" y="437"/>
                  </a:cubicBezTo>
                  <a:cubicBezTo>
                    <a:pt x="60" y="434"/>
                    <a:pt x="60" y="431"/>
                    <a:pt x="61" y="428"/>
                  </a:cubicBezTo>
                  <a:cubicBezTo>
                    <a:pt x="61" y="424"/>
                    <a:pt x="61" y="420"/>
                    <a:pt x="61" y="417"/>
                  </a:cubicBezTo>
                  <a:cubicBezTo>
                    <a:pt x="62" y="414"/>
                    <a:pt x="61" y="412"/>
                    <a:pt x="61" y="410"/>
                  </a:cubicBezTo>
                  <a:cubicBezTo>
                    <a:pt x="62" y="409"/>
                    <a:pt x="61" y="407"/>
                    <a:pt x="60" y="407"/>
                  </a:cubicBezTo>
                  <a:cubicBezTo>
                    <a:pt x="57" y="406"/>
                    <a:pt x="56" y="403"/>
                    <a:pt x="54" y="401"/>
                  </a:cubicBezTo>
                  <a:cubicBezTo>
                    <a:pt x="54" y="400"/>
                    <a:pt x="54" y="399"/>
                    <a:pt x="54" y="399"/>
                  </a:cubicBezTo>
                  <a:cubicBezTo>
                    <a:pt x="55" y="397"/>
                    <a:pt x="53" y="397"/>
                    <a:pt x="53" y="396"/>
                  </a:cubicBezTo>
                  <a:cubicBezTo>
                    <a:pt x="50" y="393"/>
                    <a:pt x="47" y="393"/>
                    <a:pt x="44" y="390"/>
                  </a:cubicBezTo>
                  <a:cubicBezTo>
                    <a:pt x="43" y="389"/>
                    <a:pt x="42" y="389"/>
                    <a:pt x="40" y="389"/>
                  </a:cubicBezTo>
                  <a:cubicBezTo>
                    <a:pt x="38" y="390"/>
                    <a:pt x="36" y="388"/>
                    <a:pt x="36" y="386"/>
                  </a:cubicBezTo>
                  <a:cubicBezTo>
                    <a:pt x="36" y="385"/>
                    <a:pt x="36" y="384"/>
                    <a:pt x="35" y="383"/>
                  </a:cubicBezTo>
                  <a:cubicBezTo>
                    <a:pt x="34" y="382"/>
                    <a:pt x="35" y="381"/>
                    <a:pt x="36" y="380"/>
                  </a:cubicBezTo>
                  <a:cubicBezTo>
                    <a:pt x="37" y="379"/>
                    <a:pt x="39" y="378"/>
                    <a:pt x="40" y="378"/>
                  </a:cubicBezTo>
                  <a:cubicBezTo>
                    <a:pt x="42" y="377"/>
                    <a:pt x="43" y="377"/>
                    <a:pt x="44" y="377"/>
                  </a:cubicBezTo>
                  <a:cubicBezTo>
                    <a:pt x="45" y="376"/>
                    <a:pt x="47" y="375"/>
                    <a:pt x="49" y="377"/>
                  </a:cubicBezTo>
                  <a:cubicBezTo>
                    <a:pt x="50" y="378"/>
                    <a:pt x="52" y="379"/>
                    <a:pt x="53" y="378"/>
                  </a:cubicBezTo>
                  <a:cubicBezTo>
                    <a:pt x="55" y="378"/>
                    <a:pt x="56" y="378"/>
                    <a:pt x="58" y="378"/>
                  </a:cubicBezTo>
                  <a:cubicBezTo>
                    <a:pt x="58" y="375"/>
                    <a:pt x="58" y="372"/>
                    <a:pt x="56" y="370"/>
                  </a:cubicBezTo>
                  <a:cubicBezTo>
                    <a:pt x="56" y="370"/>
                    <a:pt x="56" y="370"/>
                    <a:pt x="56" y="370"/>
                  </a:cubicBezTo>
                  <a:cubicBezTo>
                    <a:pt x="55" y="368"/>
                    <a:pt x="55" y="366"/>
                    <a:pt x="56" y="366"/>
                  </a:cubicBezTo>
                  <a:cubicBezTo>
                    <a:pt x="57" y="365"/>
                    <a:pt x="60" y="366"/>
                    <a:pt x="61" y="367"/>
                  </a:cubicBezTo>
                  <a:cubicBezTo>
                    <a:pt x="62" y="369"/>
                    <a:pt x="66" y="371"/>
                    <a:pt x="68" y="370"/>
                  </a:cubicBezTo>
                  <a:cubicBezTo>
                    <a:pt x="69" y="370"/>
                    <a:pt x="70" y="369"/>
                    <a:pt x="70" y="368"/>
                  </a:cubicBezTo>
                  <a:cubicBezTo>
                    <a:pt x="70" y="365"/>
                    <a:pt x="72" y="364"/>
                    <a:pt x="75" y="363"/>
                  </a:cubicBezTo>
                  <a:cubicBezTo>
                    <a:pt x="76" y="362"/>
                    <a:pt x="78" y="362"/>
                    <a:pt x="79" y="361"/>
                  </a:cubicBezTo>
                  <a:cubicBezTo>
                    <a:pt x="80" y="360"/>
                    <a:pt x="81" y="359"/>
                    <a:pt x="80" y="357"/>
                  </a:cubicBezTo>
                  <a:cubicBezTo>
                    <a:pt x="80" y="357"/>
                    <a:pt x="80" y="356"/>
                    <a:pt x="80" y="355"/>
                  </a:cubicBezTo>
                  <a:cubicBezTo>
                    <a:pt x="81" y="351"/>
                    <a:pt x="82" y="349"/>
                    <a:pt x="86" y="348"/>
                  </a:cubicBezTo>
                  <a:cubicBezTo>
                    <a:pt x="89" y="347"/>
                    <a:pt x="91" y="345"/>
                    <a:pt x="94" y="344"/>
                  </a:cubicBezTo>
                  <a:cubicBezTo>
                    <a:pt x="95" y="343"/>
                    <a:pt x="95" y="342"/>
                    <a:pt x="96" y="342"/>
                  </a:cubicBezTo>
                  <a:cubicBezTo>
                    <a:pt x="97" y="342"/>
                    <a:pt x="97" y="342"/>
                    <a:pt x="97" y="341"/>
                  </a:cubicBezTo>
                  <a:cubicBezTo>
                    <a:pt x="96" y="340"/>
                    <a:pt x="97" y="340"/>
                    <a:pt x="97" y="339"/>
                  </a:cubicBezTo>
                  <a:cubicBezTo>
                    <a:pt x="101" y="335"/>
                    <a:pt x="103" y="330"/>
                    <a:pt x="103" y="323"/>
                  </a:cubicBezTo>
                  <a:cubicBezTo>
                    <a:pt x="103" y="322"/>
                    <a:pt x="104" y="320"/>
                    <a:pt x="106" y="320"/>
                  </a:cubicBezTo>
                  <a:cubicBezTo>
                    <a:pt x="106" y="320"/>
                    <a:pt x="106" y="321"/>
                    <a:pt x="106" y="322"/>
                  </a:cubicBezTo>
                  <a:cubicBezTo>
                    <a:pt x="106" y="322"/>
                    <a:pt x="105" y="323"/>
                    <a:pt x="106" y="323"/>
                  </a:cubicBezTo>
                  <a:cubicBezTo>
                    <a:pt x="108" y="325"/>
                    <a:pt x="107" y="328"/>
                    <a:pt x="106" y="330"/>
                  </a:cubicBezTo>
                  <a:cubicBezTo>
                    <a:pt x="106" y="330"/>
                    <a:pt x="107" y="331"/>
                    <a:pt x="107" y="331"/>
                  </a:cubicBezTo>
                  <a:cubicBezTo>
                    <a:pt x="107" y="330"/>
                    <a:pt x="108" y="329"/>
                    <a:pt x="108" y="328"/>
                  </a:cubicBezTo>
                  <a:cubicBezTo>
                    <a:pt x="109" y="327"/>
                    <a:pt x="109" y="326"/>
                    <a:pt x="108" y="325"/>
                  </a:cubicBezTo>
                  <a:cubicBezTo>
                    <a:pt x="107" y="321"/>
                    <a:pt x="109" y="317"/>
                    <a:pt x="112" y="317"/>
                  </a:cubicBezTo>
                  <a:cubicBezTo>
                    <a:pt x="114" y="317"/>
                    <a:pt x="116" y="316"/>
                    <a:pt x="118" y="317"/>
                  </a:cubicBezTo>
                  <a:cubicBezTo>
                    <a:pt x="119" y="317"/>
                    <a:pt x="120" y="316"/>
                    <a:pt x="120" y="315"/>
                  </a:cubicBezTo>
                  <a:cubicBezTo>
                    <a:pt x="123" y="312"/>
                    <a:pt x="125" y="312"/>
                    <a:pt x="128" y="314"/>
                  </a:cubicBezTo>
                  <a:cubicBezTo>
                    <a:pt x="129" y="315"/>
                    <a:pt x="130" y="315"/>
                    <a:pt x="130" y="313"/>
                  </a:cubicBezTo>
                  <a:cubicBezTo>
                    <a:pt x="130" y="312"/>
                    <a:pt x="131" y="312"/>
                    <a:pt x="131" y="311"/>
                  </a:cubicBezTo>
                  <a:cubicBezTo>
                    <a:pt x="133" y="310"/>
                    <a:pt x="133" y="308"/>
                    <a:pt x="132" y="306"/>
                  </a:cubicBezTo>
                  <a:cubicBezTo>
                    <a:pt x="131" y="305"/>
                    <a:pt x="131" y="304"/>
                    <a:pt x="132" y="303"/>
                  </a:cubicBezTo>
                  <a:cubicBezTo>
                    <a:pt x="133" y="302"/>
                    <a:pt x="133" y="301"/>
                    <a:pt x="132" y="301"/>
                  </a:cubicBezTo>
                  <a:cubicBezTo>
                    <a:pt x="131" y="298"/>
                    <a:pt x="131" y="295"/>
                    <a:pt x="131" y="292"/>
                  </a:cubicBezTo>
                  <a:cubicBezTo>
                    <a:pt x="131" y="290"/>
                    <a:pt x="130" y="288"/>
                    <a:pt x="128" y="288"/>
                  </a:cubicBezTo>
                  <a:cubicBezTo>
                    <a:pt x="127" y="288"/>
                    <a:pt x="127" y="287"/>
                    <a:pt x="127" y="286"/>
                  </a:cubicBezTo>
                  <a:cubicBezTo>
                    <a:pt x="127" y="284"/>
                    <a:pt x="127" y="281"/>
                    <a:pt x="127" y="279"/>
                  </a:cubicBezTo>
                  <a:cubicBezTo>
                    <a:pt x="126" y="275"/>
                    <a:pt x="128" y="271"/>
                    <a:pt x="129" y="267"/>
                  </a:cubicBezTo>
                  <a:cubicBezTo>
                    <a:pt x="130" y="265"/>
                    <a:pt x="131" y="264"/>
                    <a:pt x="133" y="264"/>
                  </a:cubicBezTo>
                  <a:cubicBezTo>
                    <a:pt x="136" y="263"/>
                    <a:pt x="137" y="262"/>
                    <a:pt x="139" y="260"/>
                  </a:cubicBezTo>
                  <a:cubicBezTo>
                    <a:pt x="140" y="258"/>
                    <a:pt x="142" y="257"/>
                    <a:pt x="143" y="256"/>
                  </a:cubicBezTo>
                  <a:cubicBezTo>
                    <a:pt x="144" y="255"/>
                    <a:pt x="145" y="256"/>
                    <a:pt x="145" y="257"/>
                  </a:cubicBezTo>
                  <a:cubicBezTo>
                    <a:pt x="145" y="258"/>
                    <a:pt x="145" y="260"/>
                    <a:pt x="145" y="261"/>
                  </a:cubicBezTo>
                  <a:cubicBezTo>
                    <a:pt x="145" y="262"/>
                    <a:pt x="145" y="263"/>
                    <a:pt x="144" y="264"/>
                  </a:cubicBezTo>
                  <a:cubicBezTo>
                    <a:pt x="143" y="266"/>
                    <a:pt x="143" y="269"/>
                    <a:pt x="143" y="271"/>
                  </a:cubicBezTo>
                  <a:cubicBezTo>
                    <a:pt x="143" y="272"/>
                    <a:pt x="144" y="273"/>
                    <a:pt x="145" y="273"/>
                  </a:cubicBezTo>
                  <a:cubicBezTo>
                    <a:pt x="146" y="273"/>
                    <a:pt x="147" y="273"/>
                    <a:pt x="148" y="275"/>
                  </a:cubicBezTo>
                  <a:cubicBezTo>
                    <a:pt x="148" y="276"/>
                    <a:pt x="148" y="277"/>
                    <a:pt x="147" y="278"/>
                  </a:cubicBezTo>
                  <a:cubicBezTo>
                    <a:pt x="146" y="279"/>
                    <a:pt x="145" y="280"/>
                    <a:pt x="144" y="280"/>
                  </a:cubicBezTo>
                  <a:cubicBezTo>
                    <a:pt x="144" y="280"/>
                    <a:pt x="144" y="280"/>
                    <a:pt x="144" y="280"/>
                  </a:cubicBezTo>
                  <a:cubicBezTo>
                    <a:pt x="143" y="283"/>
                    <a:pt x="140" y="285"/>
                    <a:pt x="139" y="288"/>
                  </a:cubicBezTo>
                  <a:cubicBezTo>
                    <a:pt x="138" y="290"/>
                    <a:pt x="139" y="292"/>
                    <a:pt x="138" y="294"/>
                  </a:cubicBezTo>
                  <a:cubicBezTo>
                    <a:pt x="139" y="294"/>
                    <a:pt x="139" y="294"/>
                    <a:pt x="140" y="294"/>
                  </a:cubicBezTo>
                  <a:cubicBezTo>
                    <a:pt x="142" y="295"/>
                    <a:pt x="142" y="295"/>
                    <a:pt x="141" y="298"/>
                  </a:cubicBezTo>
                  <a:cubicBezTo>
                    <a:pt x="141" y="299"/>
                    <a:pt x="141" y="303"/>
                    <a:pt x="142" y="303"/>
                  </a:cubicBezTo>
                  <a:cubicBezTo>
                    <a:pt x="144" y="302"/>
                    <a:pt x="145" y="304"/>
                    <a:pt x="147" y="304"/>
                  </a:cubicBezTo>
                  <a:cubicBezTo>
                    <a:pt x="149" y="303"/>
                    <a:pt x="149" y="305"/>
                    <a:pt x="149" y="306"/>
                  </a:cubicBezTo>
                  <a:cubicBezTo>
                    <a:pt x="148" y="307"/>
                    <a:pt x="147" y="308"/>
                    <a:pt x="147" y="309"/>
                  </a:cubicBezTo>
                  <a:cubicBezTo>
                    <a:pt x="149" y="309"/>
                    <a:pt x="151" y="309"/>
                    <a:pt x="152" y="307"/>
                  </a:cubicBezTo>
                  <a:cubicBezTo>
                    <a:pt x="153" y="307"/>
                    <a:pt x="153" y="306"/>
                    <a:pt x="154" y="306"/>
                  </a:cubicBezTo>
                  <a:cubicBezTo>
                    <a:pt x="155" y="306"/>
                    <a:pt x="157" y="305"/>
                    <a:pt x="158" y="303"/>
                  </a:cubicBezTo>
                  <a:cubicBezTo>
                    <a:pt x="158" y="302"/>
                    <a:pt x="160" y="302"/>
                    <a:pt x="161" y="303"/>
                  </a:cubicBezTo>
                  <a:cubicBezTo>
                    <a:pt x="162" y="304"/>
                    <a:pt x="163" y="303"/>
                    <a:pt x="164" y="301"/>
                  </a:cubicBezTo>
                  <a:cubicBezTo>
                    <a:pt x="164" y="301"/>
                    <a:pt x="164" y="300"/>
                    <a:pt x="165" y="300"/>
                  </a:cubicBezTo>
                  <a:cubicBezTo>
                    <a:pt x="166" y="300"/>
                    <a:pt x="167" y="301"/>
                    <a:pt x="168" y="302"/>
                  </a:cubicBezTo>
                  <a:cubicBezTo>
                    <a:pt x="168" y="304"/>
                    <a:pt x="168" y="305"/>
                    <a:pt x="165" y="307"/>
                  </a:cubicBezTo>
                  <a:cubicBezTo>
                    <a:pt x="168" y="307"/>
                    <a:pt x="168" y="308"/>
                    <a:pt x="169" y="310"/>
                  </a:cubicBezTo>
                  <a:cubicBezTo>
                    <a:pt x="170" y="312"/>
                    <a:pt x="170" y="312"/>
                    <a:pt x="172" y="310"/>
                  </a:cubicBezTo>
                  <a:cubicBezTo>
                    <a:pt x="175" y="309"/>
                    <a:pt x="177" y="307"/>
                    <a:pt x="180" y="306"/>
                  </a:cubicBezTo>
                  <a:cubicBezTo>
                    <a:pt x="183" y="305"/>
                    <a:pt x="185" y="304"/>
                    <a:pt x="187" y="302"/>
                  </a:cubicBezTo>
                  <a:cubicBezTo>
                    <a:pt x="191" y="299"/>
                    <a:pt x="195" y="297"/>
                    <a:pt x="200" y="297"/>
                  </a:cubicBezTo>
                  <a:cubicBezTo>
                    <a:pt x="202" y="296"/>
                    <a:pt x="203" y="297"/>
                    <a:pt x="205" y="298"/>
                  </a:cubicBezTo>
                  <a:cubicBezTo>
                    <a:pt x="205" y="299"/>
                    <a:pt x="206" y="300"/>
                    <a:pt x="205" y="301"/>
                  </a:cubicBezTo>
                  <a:cubicBezTo>
                    <a:pt x="204" y="301"/>
                    <a:pt x="204" y="302"/>
                    <a:pt x="204" y="303"/>
                  </a:cubicBezTo>
                  <a:cubicBezTo>
                    <a:pt x="205" y="304"/>
                    <a:pt x="205" y="304"/>
                    <a:pt x="206" y="304"/>
                  </a:cubicBezTo>
                  <a:cubicBezTo>
                    <a:pt x="210" y="303"/>
                    <a:pt x="213" y="301"/>
                    <a:pt x="213" y="297"/>
                  </a:cubicBezTo>
                  <a:cubicBezTo>
                    <a:pt x="213" y="296"/>
                    <a:pt x="214" y="295"/>
                    <a:pt x="215" y="295"/>
                  </a:cubicBezTo>
                  <a:cubicBezTo>
                    <a:pt x="217" y="295"/>
                    <a:pt x="218" y="294"/>
                    <a:pt x="219" y="292"/>
                  </a:cubicBezTo>
                  <a:cubicBezTo>
                    <a:pt x="221" y="290"/>
                    <a:pt x="221" y="287"/>
                    <a:pt x="221" y="284"/>
                  </a:cubicBezTo>
                  <a:cubicBezTo>
                    <a:pt x="221" y="282"/>
                    <a:pt x="221" y="280"/>
                    <a:pt x="221" y="278"/>
                  </a:cubicBezTo>
                  <a:cubicBezTo>
                    <a:pt x="220" y="274"/>
                    <a:pt x="220" y="270"/>
                    <a:pt x="222" y="267"/>
                  </a:cubicBezTo>
                  <a:cubicBezTo>
                    <a:pt x="223" y="265"/>
                    <a:pt x="223" y="264"/>
                    <a:pt x="224" y="263"/>
                  </a:cubicBezTo>
                  <a:cubicBezTo>
                    <a:pt x="225" y="258"/>
                    <a:pt x="227" y="255"/>
                    <a:pt x="232" y="255"/>
                  </a:cubicBezTo>
                  <a:cubicBezTo>
                    <a:pt x="232" y="255"/>
                    <a:pt x="233" y="255"/>
                    <a:pt x="233" y="256"/>
                  </a:cubicBezTo>
                  <a:cubicBezTo>
                    <a:pt x="235" y="258"/>
                    <a:pt x="237" y="260"/>
                    <a:pt x="238" y="263"/>
                  </a:cubicBezTo>
                  <a:cubicBezTo>
                    <a:pt x="239" y="265"/>
                    <a:pt x="240" y="266"/>
                    <a:pt x="242" y="265"/>
                  </a:cubicBezTo>
                  <a:cubicBezTo>
                    <a:pt x="244" y="265"/>
                    <a:pt x="245" y="264"/>
                    <a:pt x="245" y="261"/>
                  </a:cubicBezTo>
                  <a:cubicBezTo>
                    <a:pt x="245" y="261"/>
                    <a:pt x="245" y="260"/>
                    <a:pt x="245" y="259"/>
                  </a:cubicBezTo>
                  <a:cubicBezTo>
                    <a:pt x="245" y="256"/>
                    <a:pt x="245" y="252"/>
                    <a:pt x="246" y="248"/>
                  </a:cubicBezTo>
                  <a:cubicBezTo>
                    <a:pt x="246" y="248"/>
                    <a:pt x="246" y="247"/>
                    <a:pt x="245" y="246"/>
                  </a:cubicBezTo>
                  <a:cubicBezTo>
                    <a:pt x="244" y="247"/>
                    <a:pt x="243" y="247"/>
                    <a:pt x="242" y="247"/>
                  </a:cubicBezTo>
                  <a:cubicBezTo>
                    <a:pt x="240" y="246"/>
                    <a:pt x="239" y="244"/>
                    <a:pt x="239" y="242"/>
                  </a:cubicBezTo>
                  <a:cubicBezTo>
                    <a:pt x="239" y="239"/>
                    <a:pt x="239" y="237"/>
                    <a:pt x="238" y="235"/>
                  </a:cubicBezTo>
                  <a:cubicBezTo>
                    <a:pt x="238" y="234"/>
                    <a:pt x="238" y="232"/>
                    <a:pt x="240" y="231"/>
                  </a:cubicBezTo>
                  <a:cubicBezTo>
                    <a:pt x="242" y="230"/>
                    <a:pt x="244" y="228"/>
                    <a:pt x="247" y="227"/>
                  </a:cubicBezTo>
                  <a:cubicBezTo>
                    <a:pt x="250" y="227"/>
                    <a:pt x="253" y="228"/>
                    <a:pt x="255" y="225"/>
                  </a:cubicBezTo>
                  <a:cubicBezTo>
                    <a:pt x="255" y="225"/>
                    <a:pt x="255" y="225"/>
                    <a:pt x="255" y="225"/>
                  </a:cubicBezTo>
                  <a:cubicBezTo>
                    <a:pt x="258" y="225"/>
                    <a:pt x="261" y="226"/>
                    <a:pt x="263" y="227"/>
                  </a:cubicBezTo>
                  <a:cubicBezTo>
                    <a:pt x="265" y="228"/>
                    <a:pt x="266" y="228"/>
                    <a:pt x="268" y="228"/>
                  </a:cubicBezTo>
                  <a:cubicBezTo>
                    <a:pt x="271" y="228"/>
                    <a:pt x="271" y="228"/>
                    <a:pt x="272" y="225"/>
                  </a:cubicBezTo>
                  <a:cubicBezTo>
                    <a:pt x="272" y="224"/>
                    <a:pt x="272" y="223"/>
                    <a:pt x="273" y="223"/>
                  </a:cubicBezTo>
                  <a:cubicBezTo>
                    <a:pt x="275" y="224"/>
                    <a:pt x="277" y="223"/>
                    <a:pt x="278" y="221"/>
                  </a:cubicBezTo>
                  <a:cubicBezTo>
                    <a:pt x="280" y="220"/>
                    <a:pt x="282" y="219"/>
                    <a:pt x="284" y="220"/>
                  </a:cubicBezTo>
                  <a:cubicBezTo>
                    <a:pt x="285" y="220"/>
                    <a:pt x="286" y="220"/>
                    <a:pt x="286" y="219"/>
                  </a:cubicBezTo>
                  <a:cubicBezTo>
                    <a:pt x="286" y="218"/>
                    <a:pt x="285" y="218"/>
                    <a:pt x="284" y="217"/>
                  </a:cubicBezTo>
                  <a:cubicBezTo>
                    <a:pt x="284" y="217"/>
                    <a:pt x="283" y="217"/>
                    <a:pt x="283" y="217"/>
                  </a:cubicBezTo>
                  <a:cubicBezTo>
                    <a:pt x="280" y="218"/>
                    <a:pt x="279" y="217"/>
                    <a:pt x="277" y="215"/>
                  </a:cubicBezTo>
                  <a:cubicBezTo>
                    <a:pt x="275" y="214"/>
                    <a:pt x="274" y="212"/>
                    <a:pt x="275" y="210"/>
                  </a:cubicBezTo>
                  <a:cubicBezTo>
                    <a:pt x="274" y="210"/>
                    <a:pt x="273" y="212"/>
                    <a:pt x="272" y="212"/>
                  </a:cubicBezTo>
                  <a:cubicBezTo>
                    <a:pt x="270" y="211"/>
                    <a:pt x="267" y="213"/>
                    <a:pt x="265" y="212"/>
                  </a:cubicBezTo>
                  <a:cubicBezTo>
                    <a:pt x="265" y="211"/>
                    <a:pt x="264" y="212"/>
                    <a:pt x="263" y="212"/>
                  </a:cubicBezTo>
                  <a:cubicBezTo>
                    <a:pt x="259" y="213"/>
                    <a:pt x="255" y="215"/>
                    <a:pt x="251" y="217"/>
                  </a:cubicBezTo>
                  <a:cubicBezTo>
                    <a:pt x="247" y="218"/>
                    <a:pt x="243" y="220"/>
                    <a:pt x="239" y="221"/>
                  </a:cubicBezTo>
                  <a:cubicBezTo>
                    <a:pt x="238" y="221"/>
                    <a:pt x="238" y="221"/>
                    <a:pt x="237" y="222"/>
                  </a:cubicBezTo>
                  <a:cubicBezTo>
                    <a:pt x="236" y="223"/>
                    <a:pt x="236" y="223"/>
                    <a:pt x="235" y="223"/>
                  </a:cubicBezTo>
                  <a:cubicBezTo>
                    <a:pt x="235" y="222"/>
                    <a:pt x="235" y="222"/>
                    <a:pt x="235" y="221"/>
                  </a:cubicBezTo>
                  <a:cubicBezTo>
                    <a:pt x="235" y="220"/>
                    <a:pt x="235" y="219"/>
                    <a:pt x="235" y="219"/>
                  </a:cubicBezTo>
                  <a:cubicBezTo>
                    <a:pt x="234" y="218"/>
                    <a:pt x="234" y="219"/>
                    <a:pt x="233" y="219"/>
                  </a:cubicBezTo>
                  <a:cubicBezTo>
                    <a:pt x="232" y="220"/>
                    <a:pt x="231" y="220"/>
                    <a:pt x="231" y="219"/>
                  </a:cubicBezTo>
                  <a:cubicBezTo>
                    <a:pt x="230" y="218"/>
                    <a:pt x="231" y="218"/>
                    <a:pt x="231" y="217"/>
                  </a:cubicBezTo>
                  <a:cubicBezTo>
                    <a:pt x="232" y="216"/>
                    <a:pt x="231" y="214"/>
                    <a:pt x="230" y="214"/>
                  </a:cubicBezTo>
                  <a:cubicBezTo>
                    <a:pt x="228" y="213"/>
                    <a:pt x="227" y="211"/>
                    <a:pt x="225" y="210"/>
                  </a:cubicBezTo>
                  <a:cubicBezTo>
                    <a:pt x="223" y="210"/>
                    <a:pt x="223" y="208"/>
                    <a:pt x="223" y="207"/>
                  </a:cubicBezTo>
                  <a:cubicBezTo>
                    <a:pt x="222" y="203"/>
                    <a:pt x="224" y="199"/>
                    <a:pt x="224" y="195"/>
                  </a:cubicBezTo>
                  <a:cubicBezTo>
                    <a:pt x="224" y="193"/>
                    <a:pt x="223" y="190"/>
                    <a:pt x="223" y="188"/>
                  </a:cubicBezTo>
                  <a:cubicBezTo>
                    <a:pt x="222" y="187"/>
                    <a:pt x="222" y="186"/>
                    <a:pt x="222" y="184"/>
                  </a:cubicBezTo>
                  <a:cubicBezTo>
                    <a:pt x="222" y="183"/>
                    <a:pt x="222" y="181"/>
                    <a:pt x="221" y="179"/>
                  </a:cubicBezTo>
                  <a:cubicBezTo>
                    <a:pt x="220" y="176"/>
                    <a:pt x="220" y="173"/>
                    <a:pt x="223" y="170"/>
                  </a:cubicBezTo>
                  <a:cubicBezTo>
                    <a:pt x="224" y="169"/>
                    <a:pt x="226" y="168"/>
                    <a:pt x="226" y="166"/>
                  </a:cubicBezTo>
                  <a:cubicBezTo>
                    <a:pt x="226" y="165"/>
                    <a:pt x="227" y="164"/>
                    <a:pt x="228" y="164"/>
                  </a:cubicBezTo>
                  <a:cubicBezTo>
                    <a:pt x="229" y="164"/>
                    <a:pt x="230" y="164"/>
                    <a:pt x="231" y="163"/>
                  </a:cubicBezTo>
                  <a:cubicBezTo>
                    <a:pt x="232" y="161"/>
                    <a:pt x="234" y="160"/>
                    <a:pt x="235" y="158"/>
                  </a:cubicBezTo>
                  <a:cubicBezTo>
                    <a:pt x="237" y="154"/>
                    <a:pt x="239" y="150"/>
                    <a:pt x="242" y="147"/>
                  </a:cubicBezTo>
                  <a:cubicBezTo>
                    <a:pt x="244" y="144"/>
                    <a:pt x="246" y="142"/>
                    <a:pt x="246" y="139"/>
                  </a:cubicBezTo>
                  <a:cubicBezTo>
                    <a:pt x="247" y="136"/>
                    <a:pt x="248" y="135"/>
                    <a:pt x="251" y="134"/>
                  </a:cubicBezTo>
                  <a:cubicBezTo>
                    <a:pt x="253" y="133"/>
                    <a:pt x="253" y="133"/>
                    <a:pt x="252" y="131"/>
                  </a:cubicBezTo>
                  <a:cubicBezTo>
                    <a:pt x="252" y="130"/>
                    <a:pt x="252" y="129"/>
                    <a:pt x="252" y="128"/>
                  </a:cubicBezTo>
                  <a:cubicBezTo>
                    <a:pt x="253" y="126"/>
                    <a:pt x="252" y="125"/>
                    <a:pt x="251" y="123"/>
                  </a:cubicBezTo>
                  <a:cubicBezTo>
                    <a:pt x="250" y="121"/>
                    <a:pt x="248" y="120"/>
                    <a:pt x="247" y="118"/>
                  </a:cubicBezTo>
                  <a:cubicBezTo>
                    <a:pt x="246" y="117"/>
                    <a:pt x="245" y="116"/>
                    <a:pt x="244" y="117"/>
                  </a:cubicBezTo>
                  <a:cubicBezTo>
                    <a:pt x="243" y="118"/>
                    <a:pt x="242" y="117"/>
                    <a:pt x="241" y="117"/>
                  </a:cubicBezTo>
                  <a:cubicBezTo>
                    <a:pt x="240" y="116"/>
                    <a:pt x="239" y="116"/>
                    <a:pt x="238" y="117"/>
                  </a:cubicBezTo>
                  <a:cubicBezTo>
                    <a:pt x="237" y="118"/>
                    <a:pt x="236" y="118"/>
                    <a:pt x="235" y="117"/>
                  </a:cubicBezTo>
                  <a:cubicBezTo>
                    <a:pt x="233" y="116"/>
                    <a:pt x="232" y="117"/>
                    <a:pt x="231" y="119"/>
                  </a:cubicBezTo>
                  <a:cubicBezTo>
                    <a:pt x="231" y="121"/>
                    <a:pt x="229" y="123"/>
                    <a:pt x="227" y="125"/>
                  </a:cubicBezTo>
                  <a:cubicBezTo>
                    <a:pt x="226" y="125"/>
                    <a:pt x="225" y="126"/>
                    <a:pt x="226" y="127"/>
                  </a:cubicBezTo>
                  <a:cubicBezTo>
                    <a:pt x="227" y="130"/>
                    <a:pt x="226" y="132"/>
                    <a:pt x="224" y="134"/>
                  </a:cubicBezTo>
                  <a:cubicBezTo>
                    <a:pt x="223" y="136"/>
                    <a:pt x="223" y="137"/>
                    <a:pt x="224" y="139"/>
                  </a:cubicBezTo>
                  <a:cubicBezTo>
                    <a:pt x="224" y="140"/>
                    <a:pt x="225" y="140"/>
                    <a:pt x="225" y="141"/>
                  </a:cubicBezTo>
                  <a:cubicBezTo>
                    <a:pt x="226" y="143"/>
                    <a:pt x="226" y="144"/>
                    <a:pt x="224" y="146"/>
                  </a:cubicBezTo>
                  <a:cubicBezTo>
                    <a:pt x="223" y="146"/>
                    <a:pt x="223" y="147"/>
                    <a:pt x="222" y="148"/>
                  </a:cubicBezTo>
                  <a:cubicBezTo>
                    <a:pt x="220" y="152"/>
                    <a:pt x="218" y="157"/>
                    <a:pt x="214" y="159"/>
                  </a:cubicBezTo>
                  <a:cubicBezTo>
                    <a:pt x="214" y="159"/>
                    <a:pt x="213" y="159"/>
                    <a:pt x="213" y="159"/>
                  </a:cubicBezTo>
                  <a:cubicBezTo>
                    <a:pt x="211" y="160"/>
                    <a:pt x="209" y="162"/>
                    <a:pt x="207" y="164"/>
                  </a:cubicBezTo>
                  <a:cubicBezTo>
                    <a:pt x="206" y="165"/>
                    <a:pt x="205" y="166"/>
                    <a:pt x="204" y="167"/>
                  </a:cubicBezTo>
                  <a:cubicBezTo>
                    <a:pt x="202" y="169"/>
                    <a:pt x="202" y="173"/>
                    <a:pt x="199" y="174"/>
                  </a:cubicBezTo>
                  <a:cubicBezTo>
                    <a:pt x="198" y="174"/>
                    <a:pt x="198" y="175"/>
                    <a:pt x="198" y="175"/>
                  </a:cubicBezTo>
                  <a:cubicBezTo>
                    <a:pt x="198" y="178"/>
                    <a:pt x="197" y="179"/>
                    <a:pt x="195" y="179"/>
                  </a:cubicBezTo>
                  <a:cubicBezTo>
                    <a:pt x="196" y="182"/>
                    <a:pt x="196" y="184"/>
                    <a:pt x="195" y="186"/>
                  </a:cubicBezTo>
                  <a:cubicBezTo>
                    <a:pt x="195" y="187"/>
                    <a:pt x="195" y="189"/>
                    <a:pt x="195" y="190"/>
                  </a:cubicBezTo>
                  <a:cubicBezTo>
                    <a:pt x="195" y="191"/>
                    <a:pt x="195" y="192"/>
                    <a:pt x="194" y="193"/>
                  </a:cubicBezTo>
                  <a:cubicBezTo>
                    <a:pt x="193" y="193"/>
                    <a:pt x="193" y="194"/>
                    <a:pt x="193" y="195"/>
                  </a:cubicBezTo>
                  <a:cubicBezTo>
                    <a:pt x="193" y="198"/>
                    <a:pt x="193" y="202"/>
                    <a:pt x="194" y="206"/>
                  </a:cubicBezTo>
                  <a:cubicBezTo>
                    <a:pt x="194" y="208"/>
                    <a:pt x="196" y="210"/>
                    <a:pt x="198" y="210"/>
                  </a:cubicBezTo>
                  <a:cubicBezTo>
                    <a:pt x="199" y="210"/>
                    <a:pt x="199" y="211"/>
                    <a:pt x="200" y="212"/>
                  </a:cubicBezTo>
                  <a:cubicBezTo>
                    <a:pt x="200" y="213"/>
                    <a:pt x="201" y="213"/>
                    <a:pt x="201" y="214"/>
                  </a:cubicBezTo>
                  <a:cubicBezTo>
                    <a:pt x="203" y="216"/>
                    <a:pt x="204" y="218"/>
                    <a:pt x="205" y="221"/>
                  </a:cubicBezTo>
                  <a:cubicBezTo>
                    <a:pt x="206" y="222"/>
                    <a:pt x="205" y="223"/>
                    <a:pt x="205" y="224"/>
                  </a:cubicBezTo>
                  <a:cubicBezTo>
                    <a:pt x="204" y="226"/>
                    <a:pt x="203" y="228"/>
                    <a:pt x="201" y="229"/>
                  </a:cubicBezTo>
                  <a:cubicBezTo>
                    <a:pt x="201" y="230"/>
                    <a:pt x="202" y="229"/>
                    <a:pt x="202" y="229"/>
                  </a:cubicBezTo>
                  <a:cubicBezTo>
                    <a:pt x="203" y="229"/>
                    <a:pt x="204" y="230"/>
                    <a:pt x="203" y="231"/>
                  </a:cubicBezTo>
                  <a:cubicBezTo>
                    <a:pt x="202" y="233"/>
                    <a:pt x="200" y="236"/>
                    <a:pt x="198" y="237"/>
                  </a:cubicBezTo>
                  <a:cubicBezTo>
                    <a:pt x="196" y="238"/>
                    <a:pt x="194" y="240"/>
                    <a:pt x="192" y="241"/>
                  </a:cubicBezTo>
                  <a:cubicBezTo>
                    <a:pt x="191" y="241"/>
                    <a:pt x="190" y="242"/>
                    <a:pt x="190" y="244"/>
                  </a:cubicBezTo>
                  <a:cubicBezTo>
                    <a:pt x="190" y="248"/>
                    <a:pt x="189" y="252"/>
                    <a:pt x="189" y="256"/>
                  </a:cubicBezTo>
                  <a:cubicBezTo>
                    <a:pt x="189" y="258"/>
                    <a:pt x="189" y="260"/>
                    <a:pt x="188" y="263"/>
                  </a:cubicBezTo>
                  <a:cubicBezTo>
                    <a:pt x="188" y="264"/>
                    <a:pt x="187" y="266"/>
                    <a:pt x="188" y="269"/>
                  </a:cubicBezTo>
                  <a:cubicBezTo>
                    <a:pt x="189" y="267"/>
                    <a:pt x="189" y="266"/>
                    <a:pt x="190" y="264"/>
                  </a:cubicBezTo>
                  <a:cubicBezTo>
                    <a:pt x="190" y="263"/>
                    <a:pt x="190" y="261"/>
                    <a:pt x="192" y="261"/>
                  </a:cubicBezTo>
                  <a:cubicBezTo>
                    <a:pt x="191" y="266"/>
                    <a:pt x="190" y="271"/>
                    <a:pt x="189" y="275"/>
                  </a:cubicBezTo>
                  <a:cubicBezTo>
                    <a:pt x="189" y="275"/>
                    <a:pt x="189" y="275"/>
                    <a:pt x="189" y="276"/>
                  </a:cubicBezTo>
                  <a:cubicBezTo>
                    <a:pt x="188" y="276"/>
                    <a:pt x="188" y="277"/>
                    <a:pt x="187" y="277"/>
                  </a:cubicBezTo>
                  <a:cubicBezTo>
                    <a:pt x="186" y="277"/>
                    <a:pt x="186" y="276"/>
                    <a:pt x="186" y="275"/>
                  </a:cubicBezTo>
                  <a:cubicBezTo>
                    <a:pt x="187" y="274"/>
                    <a:pt x="187" y="274"/>
                    <a:pt x="186" y="273"/>
                  </a:cubicBezTo>
                  <a:cubicBezTo>
                    <a:pt x="186" y="274"/>
                    <a:pt x="185" y="275"/>
                    <a:pt x="185" y="276"/>
                  </a:cubicBezTo>
                  <a:cubicBezTo>
                    <a:pt x="184" y="279"/>
                    <a:pt x="184" y="279"/>
                    <a:pt x="181" y="279"/>
                  </a:cubicBezTo>
                  <a:cubicBezTo>
                    <a:pt x="180" y="279"/>
                    <a:pt x="179" y="279"/>
                    <a:pt x="177" y="279"/>
                  </a:cubicBezTo>
                  <a:cubicBezTo>
                    <a:pt x="175" y="279"/>
                    <a:pt x="172" y="282"/>
                    <a:pt x="172" y="285"/>
                  </a:cubicBezTo>
                  <a:cubicBezTo>
                    <a:pt x="172" y="290"/>
                    <a:pt x="172" y="290"/>
                    <a:pt x="168" y="290"/>
                  </a:cubicBezTo>
                  <a:cubicBezTo>
                    <a:pt x="166" y="290"/>
                    <a:pt x="165" y="291"/>
                    <a:pt x="163" y="290"/>
                  </a:cubicBezTo>
                  <a:cubicBezTo>
                    <a:pt x="162" y="290"/>
                    <a:pt x="161" y="290"/>
                    <a:pt x="161" y="288"/>
                  </a:cubicBezTo>
                  <a:cubicBezTo>
                    <a:pt x="161" y="287"/>
                    <a:pt x="161" y="287"/>
                    <a:pt x="161" y="287"/>
                  </a:cubicBezTo>
                  <a:cubicBezTo>
                    <a:pt x="160" y="287"/>
                    <a:pt x="160" y="287"/>
                    <a:pt x="160" y="287"/>
                  </a:cubicBezTo>
                  <a:cubicBezTo>
                    <a:pt x="159" y="288"/>
                    <a:pt x="159" y="288"/>
                    <a:pt x="159" y="289"/>
                  </a:cubicBezTo>
                  <a:cubicBezTo>
                    <a:pt x="160" y="290"/>
                    <a:pt x="160" y="291"/>
                    <a:pt x="160" y="291"/>
                  </a:cubicBezTo>
                  <a:cubicBezTo>
                    <a:pt x="158" y="293"/>
                    <a:pt x="158" y="296"/>
                    <a:pt x="157" y="299"/>
                  </a:cubicBezTo>
                  <a:cubicBezTo>
                    <a:pt x="157" y="299"/>
                    <a:pt x="157" y="300"/>
                    <a:pt x="157" y="300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54" y="300"/>
                    <a:pt x="151" y="301"/>
                    <a:pt x="149" y="299"/>
                  </a:cubicBezTo>
                  <a:cubicBezTo>
                    <a:pt x="149" y="299"/>
                    <a:pt x="148" y="298"/>
                    <a:pt x="148" y="299"/>
                  </a:cubicBezTo>
                  <a:cubicBezTo>
                    <a:pt x="147" y="300"/>
                    <a:pt x="146" y="299"/>
                    <a:pt x="146" y="298"/>
                  </a:cubicBezTo>
                  <a:cubicBezTo>
                    <a:pt x="146" y="297"/>
                    <a:pt x="146" y="296"/>
                    <a:pt x="146" y="295"/>
                  </a:cubicBezTo>
                  <a:cubicBezTo>
                    <a:pt x="142" y="295"/>
                    <a:pt x="140" y="293"/>
                    <a:pt x="139" y="289"/>
                  </a:cubicBezTo>
                  <a:cubicBezTo>
                    <a:pt x="139" y="289"/>
                    <a:pt x="139" y="288"/>
                    <a:pt x="139" y="288"/>
                  </a:cubicBezTo>
                  <a:close/>
                  <a:moveTo>
                    <a:pt x="353" y="396"/>
                  </a:moveTo>
                  <a:cubicBezTo>
                    <a:pt x="353" y="395"/>
                    <a:pt x="352" y="395"/>
                    <a:pt x="352" y="396"/>
                  </a:cubicBezTo>
                  <a:cubicBezTo>
                    <a:pt x="350" y="396"/>
                    <a:pt x="348" y="397"/>
                    <a:pt x="346" y="397"/>
                  </a:cubicBezTo>
                  <a:cubicBezTo>
                    <a:pt x="344" y="397"/>
                    <a:pt x="343" y="398"/>
                    <a:pt x="342" y="399"/>
                  </a:cubicBezTo>
                  <a:cubicBezTo>
                    <a:pt x="340" y="399"/>
                    <a:pt x="338" y="400"/>
                    <a:pt x="337" y="402"/>
                  </a:cubicBezTo>
                  <a:cubicBezTo>
                    <a:pt x="335" y="401"/>
                    <a:pt x="333" y="403"/>
                    <a:pt x="331" y="403"/>
                  </a:cubicBezTo>
                  <a:cubicBezTo>
                    <a:pt x="330" y="403"/>
                    <a:pt x="328" y="404"/>
                    <a:pt x="327" y="406"/>
                  </a:cubicBezTo>
                  <a:cubicBezTo>
                    <a:pt x="326" y="407"/>
                    <a:pt x="326" y="409"/>
                    <a:pt x="324" y="409"/>
                  </a:cubicBezTo>
                  <a:cubicBezTo>
                    <a:pt x="324" y="409"/>
                    <a:pt x="324" y="409"/>
                    <a:pt x="324" y="409"/>
                  </a:cubicBezTo>
                  <a:cubicBezTo>
                    <a:pt x="323" y="412"/>
                    <a:pt x="323" y="414"/>
                    <a:pt x="324" y="415"/>
                  </a:cubicBezTo>
                  <a:cubicBezTo>
                    <a:pt x="325" y="416"/>
                    <a:pt x="325" y="417"/>
                    <a:pt x="326" y="417"/>
                  </a:cubicBezTo>
                  <a:cubicBezTo>
                    <a:pt x="327" y="417"/>
                    <a:pt x="328" y="417"/>
                    <a:pt x="330" y="416"/>
                  </a:cubicBezTo>
                  <a:cubicBezTo>
                    <a:pt x="331" y="416"/>
                    <a:pt x="333" y="415"/>
                    <a:pt x="335" y="416"/>
                  </a:cubicBezTo>
                  <a:cubicBezTo>
                    <a:pt x="338" y="417"/>
                    <a:pt x="340" y="416"/>
                    <a:pt x="342" y="414"/>
                  </a:cubicBezTo>
                  <a:cubicBezTo>
                    <a:pt x="343" y="412"/>
                    <a:pt x="344" y="410"/>
                    <a:pt x="345" y="409"/>
                  </a:cubicBezTo>
                  <a:cubicBezTo>
                    <a:pt x="347" y="407"/>
                    <a:pt x="347" y="407"/>
                    <a:pt x="345" y="405"/>
                  </a:cubicBezTo>
                  <a:cubicBezTo>
                    <a:pt x="345" y="405"/>
                    <a:pt x="345" y="405"/>
                    <a:pt x="344" y="405"/>
                  </a:cubicBezTo>
                  <a:cubicBezTo>
                    <a:pt x="344" y="404"/>
                    <a:pt x="343" y="404"/>
                    <a:pt x="343" y="402"/>
                  </a:cubicBezTo>
                  <a:cubicBezTo>
                    <a:pt x="343" y="401"/>
                    <a:pt x="344" y="401"/>
                    <a:pt x="345" y="401"/>
                  </a:cubicBezTo>
                  <a:cubicBezTo>
                    <a:pt x="346" y="401"/>
                    <a:pt x="347" y="401"/>
                    <a:pt x="347" y="400"/>
                  </a:cubicBezTo>
                  <a:cubicBezTo>
                    <a:pt x="349" y="399"/>
                    <a:pt x="351" y="398"/>
                    <a:pt x="353" y="397"/>
                  </a:cubicBezTo>
                  <a:cubicBezTo>
                    <a:pt x="353" y="397"/>
                    <a:pt x="353" y="396"/>
                    <a:pt x="353" y="396"/>
                  </a:cubicBezTo>
                  <a:close/>
                  <a:moveTo>
                    <a:pt x="222" y="290"/>
                  </a:moveTo>
                  <a:cubicBezTo>
                    <a:pt x="221" y="292"/>
                    <a:pt x="221" y="293"/>
                    <a:pt x="220" y="294"/>
                  </a:cubicBezTo>
                  <a:cubicBezTo>
                    <a:pt x="220" y="294"/>
                    <a:pt x="220" y="295"/>
                    <a:pt x="220" y="295"/>
                  </a:cubicBezTo>
                  <a:cubicBezTo>
                    <a:pt x="221" y="295"/>
                    <a:pt x="222" y="295"/>
                    <a:pt x="222" y="295"/>
                  </a:cubicBezTo>
                  <a:cubicBezTo>
                    <a:pt x="222" y="293"/>
                    <a:pt x="223" y="292"/>
                    <a:pt x="222" y="290"/>
                  </a:cubicBezTo>
                  <a:close/>
                  <a:moveTo>
                    <a:pt x="190" y="228"/>
                  </a:moveTo>
                  <a:cubicBezTo>
                    <a:pt x="192" y="229"/>
                    <a:pt x="193" y="230"/>
                    <a:pt x="195" y="230"/>
                  </a:cubicBezTo>
                  <a:cubicBezTo>
                    <a:pt x="195" y="231"/>
                    <a:pt x="196" y="231"/>
                    <a:pt x="196" y="230"/>
                  </a:cubicBezTo>
                  <a:cubicBezTo>
                    <a:pt x="197" y="229"/>
                    <a:pt x="196" y="229"/>
                    <a:pt x="195" y="229"/>
                  </a:cubicBezTo>
                  <a:cubicBezTo>
                    <a:pt x="194" y="229"/>
                    <a:pt x="192" y="228"/>
                    <a:pt x="190" y="2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2209800" y="3138488"/>
              <a:ext cx="550863" cy="815975"/>
            </a:xfrm>
            <a:custGeom>
              <a:avLst/>
              <a:gdLst>
                <a:gd name="T0" fmla="*/ 70 w 130"/>
                <a:gd name="T1" fmla="*/ 26 h 192"/>
                <a:gd name="T2" fmla="*/ 80 w 130"/>
                <a:gd name="T3" fmla="*/ 29 h 192"/>
                <a:gd name="T4" fmla="*/ 96 w 130"/>
                <a:gd name="T5" fmla="*/ 23 h 192"/>
                <a:gd name="T6" fmla="*/ 103 w 130"/>
                <a:gd name="T7" fmla="*/ 18 h 192"/>
                <a:gd name="T8" fmla="*/ 111 w 130"/>
                <a:gd name="T9" fmla="*/ 6 h 192"/>
                <a:gd name="T10" fmla="*/ 128 w 130"/>
                <a:gd name="T11" fmla="*/ 10 h 192"/>
                <a:gd name="T12" fmla="*/ 129 w 130"/>
                <a:gd name="T13" fmla="*/ 19 h 192"/>
                <a:gd name="T14" fmla="*/ 124 w 130"/>
                <a:gd name="T15" fmla="*/ 31 h 192"/>
                <a:gd name="T16" fmla="*/ 106 w 130"/>
                <a:gd name="T17" fmla="*/ 39 h 192"/>
                <a:gd name="T18" fmla="*/ 91 w 130"/>
                <a:gd name="T19" fmla="*/ 49 h 192"/>
                <a:gd name="T20" fmla="*/ 78 w 130"/>
                <a:gd name="T21" fmla="*/ 60 h 192"/>
                <a:gd name="T22" fmla="*/ 68 w 130"/>
                <a:gd name="T23" fmla="*/ 69 h 192"/>
                <a:gd name="T24" fmla="*/ 64 w 130"/>
                <a:gd name="T25" fmla="*/ 79 h 192"/>
                <a:gd name="T26" fmla="*/ 57 w 130"/>
                <a:gd name="T27" fmla="*/ 85 h 192"/>
                <a:gd name="T28" fmla="*/ 53 w 130"/>
                <a:gd name="T29" fmla="*/ 87 h 192"/>
                <a:gd name="T30" fmla="*/ 49 w 130"/>
                <a:gd name="T31" fmla="*/ 99 h 192"/>
                <a:gd name="T32" fmla="*/ 46 w 130"/>
                <a:gd name="T33" fmla="*/ 98 h 192"/>
                <a:gd name="T34" fmla="*/ 45 w 130"/>
                <a:gd name="T35" fmla="*/ 105 h 192"/>
                <a:gd name="T36" fmla="*/ 42 w 130"/>
                <a:gd name="T37" fmla="*/ 112 h 192"/>
                <a:gd name="T38" fmla="*/ 37 w 130"/>
                <a:gd name="T39" fmla="*/ 126 h 192"/>
                <a:gd name="T40" fmla="*/ 32 w 130"/>
                <a:gd name="T41" fmla="*/ 140 h 192"/>
                <a:gd name="T42" fmla="*/ 32 w 130"/>
                <a:gd name="T43" fmla="*/ 162 h 192"/>
                <a:gd name="T44" fmla="*/ 40 w 130"/>
                <a:gd name="T45" fmla="*/ 180 h 192"/>
                <a:gd name="T46" fmla="*/ 43 w 130"/>
                <a:gd name="T47" fmla="*/ 191 h 192"/>
                <a:gd name="T48" fmla="*/ 38 w 130"/>
                <a:gd name="T49" fmla="*/ 189 h 192"/>
                <a:gd name="T50" fmla="*/ 27 w 130"/>
                <a:gd name="T51" fmla="*/ 190 h 192"/>
                <a:gd name="T52" fmla="*/ 17 w 130"/>
                <a:gd name="T53" fmla="*/ 182 h 192"/>
                <a:gd name="T54" fmla="*/ 15 w 130"/>
                <a:gd name="T55" fmla="*/ 171 h 192"/>
                <a:gd name="T56" fmla="*/ 8 w 130"/>
                <a:gd name="T57" fmla="*/ 168 h 192"/>
                <a:gd name="T58" fmla="*/ 5 w 130"/>
                <a:gd name="T59" fmla="*/ 151 h 192"/>
                <a:gd name="T60" fmla="*/ 9 w 130"/>
                <a:gd name="T61" fmla="*/ 137 h 192"/>
                <a:gd name="T62" fmla="*/ 13 w 130"/>
                <a:gd name="T63" fmla="*/ 126 h 192"/>
                <a:gd name="T64" fmla="*/ 17 w 130"/>
                <a:gd name="T65" fmla="*/ 107 h 192"/>
                <a:gd name="T66" fmla="*/ 24 w 130"/>
                <a:gd name="T67" fmla="*/ 98 h 192"/>
                <a:gd name="T68" fmla="*/ 30 w 130"/>
                <a:gd name="T69" fmla="*/ 91 h 192"/>
                <a:gd name="T70" fmla="*/ 31 w 130"/>
                <a:gd name="T71" fmla="*/ 87 h 192"/>
                <a:gd name="T72" fmla="*/ 31 w 130"/>
                <a:gd name="T73" fmla="*/ 79 h 192"/>
                <a:gd name="T74" fmla="*/ 31 w 130"/>
                <a:gd name="T75" fmla="*/ 74 h 192"/>
                <a:gd name="T76" fmla="*/ 30 w 130"/>
                <a:gd name="T77" fmla="*/ 69 h 192"/>
                <a:gd name="T78" fmla="*/ 35 w 130"/>
                <a:gd name="T79" fmla="*/ 65 h 192"/>
                <a:gd name="T80" fmla="*/ 43 w 130"/>
                <a:gd name="T81" fmla="*/ 58 h 192"/>
                <a:gd name="T82" fmla="*/ 52 w 130"/>
                <a:gd name="T83" fmla="*/ 46 h 192"/>
                <a:gd name="T84" fmla="*/ 65 w 130"/>
                <a:gd name="T85" fmla="*/ 3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0" h="192">
                  <a:moveTo>
                    <a:pt x="68" y="35"/>
                  </a:moveTo>
                  <a:cubicBezTo>
                    <a:pt x="70" y="33"/>
                    <a:pt x="70" y="33"/>
                    <a:pt x="69" y="31"/>
                  </a:cubicBezTo>
                  <a:cubicBezTo>
                    <a:pt x="69" y="29"/>
                    <a:pt x="69" y="28"/>
                    <a:pt x="70" y="26"/>
                  </a:cubicBezTo>
                  <a:cubicBezTo>
                    <a:pt x="71" y="25"/>
                    <a:pt x="72" y="24"/>
                    <a:pt x="73" y="25"/>
                  </a:cubicBezTo>
                  <a:cubicBezTo>
                    <a:pt x="75" y="26"/>
                    <a:pt x="76" y="26"/>
                    <a:pt x="77" y="26"/>
                  </a:cubicBezTo>
                  <a:cubicBezTo>
                    <a:pt x="79" y="26"/>
                    <a:pt x="80" y="27"/>
                    <a:pt x="80" y="29"/>
                  </a:cubicBezTo>
                  <a:cubicBezTo>
                    <a:pt x="84" y="30"/>
                    <a:pt x="86" y="27"/>
                    <a:pt x="88" y="26"/>
                  </a:cubicBezTo>
                  <a:cubicBezTo>
                    <a:pt x="89" y="25"/>
                    <a:pt x="90" y="24"/>
                    <a:pt x="91" y="25"/>
                  </a:cubicBezTo>
                  <a:cubicBezTo>
                    <a:pt x="93" y="27"/>
                    <a:pt x="95" y="24"/>
                    <a:pt x="96" y="23"/>
                  </a:cubicBezTo>
                  <a:cubicBezTo>
                    <a:pt x="98" y="22"/>
                    <a:pt x="98" y="20"/>
                    <a:pt x="100" y="20"/>
                  </a:cubicBezTo>
                  <a:cubicBezTo>
                    <a:pt x="101" y="20"/>
                    <a:pt x="101" y="20"/>
                    <a:pt x="101" y="19"/>
                  </a:cubicBezTo>
                  <a:cubicBezTo>
                    <a:pt x="102" y="18"/>
                    <a:pt x="102" y="18"/>
                    <a:pt x="103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4" y="12"/>
                    <a:pt x="106" y="10"/>
                    <a:pt x="108" y="8"/>
                  </a:cubicBezTo>
                  <a:cubicBezTo>
                    <a:pt x="109" y="8"/>
                    <a:pt x="110" y="7"/>
                    <a:pt x="111" y="6"/>
                  </a:cubicBezTo>
                  <a:cubicBezTo>
                    <a:pt x="111" y="5"/>
                    <a:pt x="112" y="5"/>
                    <a:pt x="112" y="5"/>
                  </a:cubicBezTo>
                  <a:cubicBezTo>
                    <a:pt x="113" y="5"/>
                    <a:pt x="114" y="4"/>
                    <a:pt x="115" y="4"/>
                  </a:cubicBezTo>
                  <a:cubicBezTo>
                    <a:pt x="120" y="0"/>
                    <a:pt x="127" y="3"/>
                    <a:pt x="128" y="10"/>
                  </a:cubicBezTo>
                  <a:cubicBezTo>
                    <a:pt x="128" y="11"/>
                    <a:pt x="129" y="12"/>
                    <a:pt x="129" y="13"/>
                  </a:cubicBezTo>
                  <a:cubicBezTo>
                    <a:pt x="129" y="14"/>
                    <a:pt x="130" y="15"/>
                    <a:pt x="129" y="16"/>
                  </a:cubicBezTo>
                  <a:cubicBezTo>
                    <a:pt x="128" y="17"/>
                    <a:pt x="128" y="18"/>
                    <a:pt x="129" y="19"/>
                  </a:cubicBezTo>
                  <a:cubicBezTo>
                    <a:pt x="130" y="20"/>
                    <a:pt x="129" y="21"/>
                    <a:pt x="128" y="21"/>
                  </a:cubicBezTo>
                  <a:cubicBezTo>
                    <a:pt x="127" y="23"/>
                    <a:pt x="126" y="24"/>
                    <a:pt x="125" y="26"/>
                  </a:cubicBezTo>
                  <a:cubicBezTo>
                    <a:pt x="124" y="27"/>
                    <a:pt x="123" y="29"/>
                    <a:pt x="124" y="3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1" y="30"/>
                    <a:pt x="119" y="30"/>
                    <a:pt x="117" y="33"/>
                  </a:cubicBezTo>
                  <a:cubicBezTo>
                    <a:pt x="114" y="37"/>
                    <a:pt x="110" y="38"/>
                    <a:pt x="106" y="39"/>
                  </a:cubicBezTo>
                  <a:cubicBezTo>
                    <a:pt x="105" y="39"/>
                    <a:pt x="104" y="39"/>
                    <a:pt x="103" y="40"/>
                  </a:cubicBezTo>
                  <a:cubicBezTo>
                    <a:pt x="100" y="44"/>
                    <a:pt x="96" y="45"/>
                    <a:pt x="93" y="48"/>
                  </a:cubicBezTo>
                  <a:cubicBezTo>
                    <a:pt x="92" y="49"/>
                    <a:pt x="92" y="49"/>
                    <a:pt x="91" y="49"/>
                  </a:cubicBezTo>
                  <a:cubicBezTo>
                    <a:pt x="89" y="48"/>
                    <a:pt x="88" y="50"/>
                    <a:pt x="87" y="51"/>
                  </a:cubicBezTo>
                  <a:cubicBezTo>
                    <a:pt x="86" y="53"/>
                    <a:pt x="84" y="55"/>
                    <a:pt x="82" y="56"/>
                  </a:cubicBezTo>
                  <a:cubicBezTo>
                    <a:pt x="80" y="57"/>
                    <a:pt x="79" y="58"/>
                    <a:pt x="78" y="60"/>
                  </a:cubicBezTo>
                  <a:cubicBezTo>
                    <a:pt x="77" y="62"/>
                    <a:pt x="76" y="63"/>
                    <a:pt x="75" y="64"/>
                  </a:cubicBezTo>
                  <a:cubicBezTo>
                    <a:pt x="73" y="68"/>
                    <a:pt x="71" y="68"/>
                    <a:pt x="67" y="68"/>
                  </a:cubicBezTo>
                  <a:cubicBezTo>
                    <a:pt x="67" y="69"/>
                    <a:pt x="67" y="69"/>
                    <a:pt x="68" y="69"/>
                  </a:cubicBezTo>
                  <a:cubicBezTo>
                    <a:pt x="69" y="71"/>
                    <a:pt x="69" y="72"/>
                    <a:pt x="68" y="73"/>
                  </a:cubicBezTo>
                  <a:cubicBezTo>
                    <a:pt x="67" y="74"/>
                    <a:pt x="65" y="75"/>
                    <a:pt x="65" y="77"/>
                  </a:cubicBezTo>
                  <a:cubicBezTo>
                    <a:pt x="65" y="78"/>
                    <a:pt x="65" y="79"/>
                    <a:pt x="64" y="79"/>
                  </a:cubicBezTo>
                  <a:cubicBezTo>
                    <a:pt x="62" y="79"/>
                    <a:pt x="62" y="81"/>
                    <a:pt x="63" y="83"/>
                  </a:cubicBezTo>
                  <a:cubicBezTo>
                    <a:pt x="60" y="83"/>
                    <a:pt x="59" y="80"/>
                    <a:pt x="57" y="80"/>
                  </a:cubicBezTo>
                  <a:cubicBezTo>
                    <a:pt x="57" y="82"/>
                    <a:pt x="58" y="83"/>
                    <a:pt x="57" y="85"/>
                  </a:cubicBezTo>
                  <a:cubicBezTo>
                    <a:pt x="56" y="88"/>
                    <a:pt x="56" y="88"/>
                    <a:pt x="54" y="86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3" y="86"/>
                    <a:pt x="53" y="87"/>
                    <a:pt x="53" y="87"/>
                  </a:cubicBezTo>
                  <a:cubicBezTo>
                    <a:pt x="55" y="91"/>
                    <a:pt x="55" y="94"/>
                    <a:pt x="52" y="96"/>
                  </a:cubicBezTo>
                  <a:cubicBezTo>
                    <a:pt x="51" y="97"/>
                    <a:pt x="51" y="97"/>
                    <a:pt x="51" y="99"/>
                  </a:cubicBezTo>
                  <a:cubicBezTo>
                    <a:pt x="51" y="100"/>
                    <a:pt x="50" y="100"/>
                    <a:pt x="49" y="99"/>
                  </a:cubicBezTo>
                  <a:cubicBezTo>
                    <a:pt x="48" y="99"/>
                    <a:pt x="47" y="98"/>
                    <a:pt x="47" y="97"/>
                  </a:cubicBezTo>
                  <a:cubicBezTo>
                    <a:pt x="47" y="96"/>
                    <a:pt x="46" y="95"/>
                    <a:pt x="46" y="94"/>
                  </a:cubicBezTo>
                  <a:cubicBezTo>
                    <a:pt x="45" y="97"/>
                    <a:pt x="45" y="97"/>
                    <a:pt x="46" y="98"/>
                  </a:cubicBezTo>
                  <a:cubicBezTo>
                    <a:pt x="47" y="100"/>
                    <a:pt x="48" y="102"/>
                    <a:pt x="48" y="104"/>
                  </a:cubicBezTo>
                  <a:cubicBezTo>
                    <a:pt x="48" y="105"/>
                    <a:pt x="48" y="106"/>
                    <a:pt x="47" y="107"/>
                  </a:cubicBezTo>
                  <a:cubicBezTo>
                    <a:pt x="46" y="107"/>
                    <a:pt x="45" y="106"/>
                    <a:pt x="45" y="105"/>
                  </a:cubicBezTo>
                  <a:cubicBezTo>
                    <a:pt x="44" y="105"/>
                    <a:pt x="44" y="104"/>
                    <a:pt x="43" y="105"/>
                  </a:cubicBezTo>
                  <a:cubicBezTo>
                    <a:pt x="44" y="106"/>
                    <a:pt x="45" y="108"/>
                    <a:pt x="45" y="109"/>
                  </a:cubicBezTo>
                  <a:cubicBezTo>
                    <a:pt x="45" y="111"/>
                    <a:pt x="44" y="112"/>
                    <a:pt x="42" y="112"/>
                  </a:cubicBezTo>
                  <a:cubicBezTo>
                    <a:pt x="44" y="115"/>
                    <a:pt x="42" y="117"/>
                    <a:pt x="41" y="119"/>
                  </a:cubicBezTo>
                  <a:cubicBezTo>
                    <a:pt x="40" y="121"/>
                    <a:pt x="38" y="121"/>
                    <a:pt x="36" y="120"/>
                  </a:cubicBezTo>
                  <a:cubicBezTo>
                    <a:pt x="38" y="122"/>
                    <a:pt x="39" y="124"/>
                    <a:pt x="37" y="126"/>
                  </a:cubicBezTo>
                  <a:cubicBezTo>
                    <a:pt x="37" y="127"/>
                    <a:pt x="37" y="128"/>
                    <a:pt x="37" y="130"/>
                  </a:cubicBezTo>
                  <a:cubicBezTo>
                    <a:pt x="37" y="131"/>
                    <a:pt x="37" y="132"/>
                    <a:pt x="36" y="132"/>
                  </a:cubicBezTo>
                  <a:cubicBezTo>
                    <a:pt x="33" y="134"/>
                    <a:pt x="33" y="137"/>
                    <a:pt x="32" y="140"/>
                  </a:cubicBezTo>
                  <a:cubicBezTo>
                    <a:pt x="31" y="143"/>
                    <a:pt x="30" y="146"/>
                    <a:pt x="31" y="149"/>
                  </a:cubicBezTo>
                  <a:cubicBezTo>
                    <a:pt x="31" y="149"/>
                    <a:pt x="31" y="150"/>
                    <a:pt x="31" y="150"/>
                  </a:cubicBezTo>
                  <a:cubicBezTo>
                    <a:pt x="30" y="154"/>
                    <a:pt x="32" y="158"/>
                    <a:pt x="32" y="162"/>
                  </a:cubicBezTo>
                  <a:cubicBezTo>
                    <a:pt x="32" y="164"/>
                    <a:pt x="32" y="166"/>
                    <a:pt x="33" y="168"/>
                  </a:cubicBezTo>
                  <a:cubicBezTo>
                    <a:pt x="34" y="169"/>
                    <a:pt x="35" y="170"/>
                    <a:pt x="35" y="172"/>
                  </a:cubicBezTo>
                  <a:cubicBezTo>
                    <a:pt x="36" y="175"/>
                    <a:pt x="37" y="178"/>
                    <a:pt x="40" y="180"/>
                  </a:cubicBezTo>
                  <a:cubicBezTo>
                    <a:pt x="41" y="182"/>
                    <a:pt x="43" y="184"/>
                    <a:pt x="45" y="185"/>
                  </a:cubicBezTo>
                  <a:cubicBezTo>
                    <a:pt x="46" y="185"/>
                    <a:pt x="46" y="186"/>
                    <a:pt x="46" y="188"/>
                  </a:cubicBezTo>
                  <a:cubicBezTo>
                    <a:pt x="45" y="189"/>
                    <a:pt x="44" y="190"/>
                    <a:pt x="43" y="191"/>
                  </a:cubicBezTo>
                  <a:cubicBezTo>
                    <a:pt x="42" y="192"/>
                    <a:pt x="41" y="192"/>
                    <a:pt x="41" y="191"/>
                  </a:cubicBezTo>
                  <a:cubicBezTo>
                    <a:pt x="40" y="191"/>
                    <a:pt x="40" y="190"/>
                    <a:pt x="39" y="189"/>
                  </a:cubicBezTo>
                  <a:cubicBezTo>
                    <a:pt x="39" y="189"/>
                    <a:pt x="39" y="189"/>
                    <a:pt x="38" y="189"/>
                  </a:cubicBezTo>
                  <a:cubicBezTo>
                    <a:pt x="36" y="191"/>
                    <a:pt x="35" y="191"/>
                    <a:pt x="33" y="190"/>
                  </a:cubicBezTo>
                  <a:cubicBezTo>
                    <a:pt x="32" y="188"/>
                    <a:pt x="31" y="188"/>
                    <a:pt x="29" y="190"/>
                  </a:cubicBezTo>
                  <a:cubicBezTo>
                    <a:pt x="29" y="191"/>
                    <a:pt x="28" y="191"/>
                    <a:pt x="27" y="190"/>
                  </a:cubicBezTo>
                  <a:cubicBezTo>
                    <a:pt x="27" y="190"/>
                    <a:pt x="26" y="189"/>
                    <a:pt x="26" y="189"/>
                  </a:cubicBezTo>
                  <a:cubicBezTo>
                    <a:pt x="25" y="187"/>
                    <a:pt x="24" y="186"/>
                    <a:pt x="21" y="186"/>
                  </a:cubicBezTo>
                  <a:cubicBezTo>
                    <a:pt x="19" y="187"/>
                    <a:pt x="17" y="185"/>
                    <a:pt x="17" y="182"/>
                  </a:cubicBezTo>
                  <a:cubicBezTo>
                    <a:pt x="17" y="180"/>
                    <a:pt x="17" y="178"/>
                    <a:pt x="19" y="177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16" y="175"/>
                    <a:pt x="15" y="173"/>
                    <a:pt x="15" y="171"/>
                  </a:cubicBezTo>
                  <a:cubicBezTo>
                    <a:pt x="14" y="169"/>
                    <a:pt x="14" y="168"/>
                    <a:pt x="12" y="169"/>
                  </a:cubicBezTo>
                  <a:cubicBezTo>
                    <a:pt x="10" y="169"/>
                    <a:pt x="10" y="167"/>
                    <a:pt x="10" y="166"/>
                  </a:cubicBezTo>
                  <a:cubicBezTo>
                    <a:pt x="9" y="166"/>
                    <a:pt x="9" y="167"/>
                    <a:pt x="8" y="168"/>
                  </a:cubicBezTo>
                  <a:cubicBezTo>
                    <a:pt x="6" y="169"/>
                    <a:pt x="3" y="168"/>
                    <a:pt x="2" y="166"/>
                  </a:cubicBezTo>
                  <a:cubicBezTo>
                    <a:pt x="0" y="162"/>
                    <a:pt x="0" y="157"/>
                    <a:pt x="1" y="153"/>
                  </a:cubicBezTo>
                  <a:cubicBezTo>
                    <a:pt x="2" y="152"/>
                    <a:pt x="3" y="150"/>
                    <a:pt x="5" y="151"/>
                  </a:cubicBezTo>
                  <a:cubicBezTo>
                    <a:pt x="7" y="151"/>
                    <a:pt x="8" y="150"/>
                    <a:pt x="8" y="147"/>
                  </a:cubicBezTo>
                  <a:cubicBezTo>
                    <a:pt x="9" y="145"/>
                    <a:pt x="9" y="144"/>
                    <a:pt x="10" y="142"/>
                  </a:cubicBezTo>
                  <a:cubicBezTo>
                    <a:pt x="11" y="140"/>
                    <a:pt x="10" y="139"/>
                    <a:pt x="9" y="137"/>
                  </a:cubicBezTo>
                  <a:cubicBezTo>
                    <a:pt x="7" y="134"/>
                    <a:pt x="7" y="133"/>
                    <a:pt x="9" y="131"/>
                  </a:cubicBezTo>
                  <a:cubicBezTo>
                    <a:pt x="10" y="130"/>
                    <a:pt x="10" y="130"/>
                    <a:pt x="11" y="130"/>
                  </a:cubicBezTo>
                  <a:cubicBezTo>
                    <a:pt x="13" y="129"/>
                    <a:pt x="13" y="128"/>
                    <a:pt x="13" y="126"/>
                  </a:cubicBezTo>
                  <a:cubicBezTo>
                    <a:pt x="13" y="121"/>
                    <a:pt x="16" y="118"/>
                    <a:pt x="20" y="119"/>
                  </a:cubicBezTo>
                  <a:cubicBezTo>
                    <a:pt x="20" y="116"/>
                    <a:pt x="21" y="114"/>
                    <a:pt x="22" y="111"/>
                  </a:cubicBezTo>
                  <a:cubicBezTo>
                    <a:pt x="20" y="110"/>
                    <a:pt x="18" y="109"/>
                    <a:pt x="17" y="107"/>
                  </a:cubicBezTo>
                  <a:cubicBezTo>
                    <a:pt x="16" y="106"/>
                    <a:pt x="16" y="105"/>
                    <a:pt x="18" y="104"/>
                  </a:cubicBezTo>
                  <a:cubicBezTo>
                    <a:pt x="20" y="103"/>
                    <a:pt x="21" y="100"/>
                    <a:pt x="23" y="100"/>
                  </a:cubicBezTo>
                  <a:cubicBezTo>
                    <a:pt x="24" y="100"/>
                    <a:pt x="24" y="99"/>
                    <a:pt x="24" y="98"/>
                  </a:cubicBezTo>
                  <a:cubicBezTo>
                    <a:pt x="24" y="97"/>
                    <a:pt x="25" y="96"/>
                    <a:pt x="26" y="95"/>
                  </a:cubicBezTo>
                  <a:cubicBezTo>
                    <a:pt x="26" y="95"/>
                    <a:pt x="27" y="94"/>
                    <a:pt x="27" y="94"/>
                  </a:cubicBezTo>
                  <a:cubicBezTo>
                    <a:pt x="27" y="92"/>
                    <a:pt x="28" y="91"/>
                    <a:pt x="30" y="91"/>
                  </a:cubicBezTo>
                  <a:cubicBezTo>
                    <a:pt x="30" y="91"/>
                    <a:pt x="30" y="90"/>
                    <a:pt x="29" y="90"/>
                  </a:cubicBezTo>
                  <a:cubicBezTo>
                    <a:pt x="29" y="89"/>
                    <a:pt x="27" y="89"/>
                    <a:pt x="28" y="88"/>
                  </a:cubicBezTo>
                  <a:cubicBezTo>
                    <a:pt x="29" y="86"/>
                    <a:pt x="30" y="87"/>
                    <a:pt x="31" y="87"/>
                  </a:cubicBezTo>
                  <a:cubicBezTo>
                    <a:pt x="31" y="86"/>
                    <a:pt x="32" y="86"/>
                    <a:pt x="32" y="86"/>
                  </a:cubicBezTo>
                  <a:cubicBezTo>
                    <a:pt x="31" y="85"/>
                    <a:pt x="30" y="84"/>
                    <a:pt x="30" y="82"/>
                  </a:cubicBezTo>
                  <a:cubicBezTo>
                    <a:pt x="29" y="80"/>
                    <a:pt x="29" y="79"/>
                    <a:pt x="31" y="79"/>
                  </a:cubicBezTo>
                  <a:cubicBezTo>
                    <a:pt x="33" y="79"/>
                    <a:pt x="34" y="78"/>
                    <a:pt x="35" y="78"/>
                  </a:cubicBezTo>
                  <a:cubicBezTo>
                    <a:pt x="34" y="76"/>
                    <a:pt x="33" y="77"/>
                    <a:pt x="32" y="77"/>
                  </a:cubicBezTo>
                  <a:cubicBezTo>
                    <a:pt x="31" y="77"/>
                    <a:pt x="30" y="76"/>
                    <a:pt x="31" y="74"/>
                  </a:cubicBezTo>
                  <a:cubicBezTo>
                    <a:pt x="31" y="74"/>
                    <a:pt x="32" y="73"/>
                    <a:pt x="32" y="72"/>
                  </a:cubicBezTo>
                  <a:cubicBezTo>
                    <a:pt x="32" y="71"/>
                    <a:pt x="33" y="70"/>
                    <a:pt x="31" y="70"/>
                  </a:cubicBezTo>
                  <a:cubicBezTo>
                    <a:pt x="30" y="70"/>
                    <a:pt x="30" y="70"/>
                    <a:pt x="30" y="69"/>
                  </a:cubicBezTo>
                  <a:cubicBezTo>
                    <a:pt x="29" y="68"/>
                    <a:pt x="30" y="66"/>
                    <a:pt x="30" y="64"/>
                  </a:cubicBezTo>
                  <a:cubicBezTo>
                    <a:pt x="31" y="62"/>
                    <a:pt x="33" y="62"/>
                    <a:pt x="34" y="64"/>
                  </a:cubicBezTo>
                  <a:cubicBezTo>
                    <a:pt x="34" y="64"/>
                    <a:pt x="34" y="65"/>
                    <a:pt x="35" y="65"/>
                  </a:cubicBezTo>
                  <a:cubicBezTo>
                    <a:pt x="36" y="65"/>
                    <a:pt x="37" y="64"/>
                    <a:pt x="37" y="64"/>
                  </a:cubicBezTo>
                  <a:cubicBezTo>
                    <a:pt x="38" y="63"/>
                    <a:pt x="38" y="62"/>
                    <a:pt x="38" y="61"/>
                  </a:cubicBezTo>
                  <a:cubicBezTo>
                    <a:pt x="39" y="59"/>
                    <a:pt x="40" y="58"/>
                    <a:pt x="43" y="58"/>
                  </a:cubicBezTo>
                  <a:cubicBezTo>
                    <a:pt x="46" y="59"/>
                    <a:pt x="47" y="58"/>
                    <a:pt x="47" y="54"/>
                  </a:cubicBezTo>
                  <a:cubicBezTo>
                    <a:pt x="47" y="51"/>
                    <a:pt x="48" y="49"/>
                    <a:pt x="50" y="48"/>
                  </a:cubicBezTo>
                  <a:cubicBezTo>
                    <a:pt x="51" y="48"/>
                    <a:pt x="52" y="47"/>
                    <a:pt x="52" y="46"/>
                  </a:cubicBezTo>
                  <a:cubicBezTo>
                    <a:pt x="52" y="42"/>
                    <a:pt x="55" y="41"/>
                    <a:pt x="58" y="39"/>
                  </a:cubicBezTo>
                  <a:cubicBezTo>
                    <a:pt x="60" y="38"/>
                    <a:pt x="62" y="38"/>
                    <a:pt x="62" y="35"/>
                  </a:cubicBezTo>
                  <a:cubicBezTo>
                    <a:pt x="63" y="34"/>
                    <a:pt x="64" y="33"/>
                    <a:pt x="65" y="32"/>
                  </a:cubicBezTo>
                  <a:cubicBezTo>
                    <a:pt x="65" y="32"/>
                    <a:pt x="66" y="31"/>
                    <a:pt x="67" y="32"/>
                  </a:cubicBezTo>
                  <a:cubicBezTo>
                    <a:pt x="69" y="32"/>
                    <a:pt x="68" y="34"/>
                    <a:pt x="68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952500" y="2608263"/>
              <a:ext cx="339725" cy="606425"/>
            </a:xfrm>
            <a:custGeom>
              <a:avLst/>
              <a:gdLst>
                <a:gd name="T0" fmla="*/ 53 w 80"/>
                <a:gd name="T1" fmla="*/ 14 h 143"/>
                <a:gd name="T2" fmla="*/ 53 w 80"/>
                <a:gd name="T3" fmla="*/ 28 h 143"/>
                <a:gd name="T4" fmla="*/ 58 w 80"/>
                <a:gd name="T5" fmla="*/ 24 h 143"/>
                <a:gd name="T6" fmla="*/ 62 w 80"/>
                <a:gd name="T7" fmla="*/ 40 h 143"/>
                <a:gd name="T8" fmla="*/ 78 w 80"/>
                <a:gd name="T9" fmla="*/ 53 h 143"/>
                <a:gd name="T10" fmla="*/ 76 w 80"/>
                <a:gd name="T11" fmla="*/ 63 h 143"/>
                <a:gd name="T12" fmla="*/ 64 w 80"/>
                <a:gd name="T13" fmla="*/ 72 h 143"/>
                <a:gd name="T14" fmla="*/ 59 w 80"/>
                <a:gd name="T15" fmla="*/ 89 h 143"/>
                <a:gd name="T16" fmla="*/ 54 w 80"/>
                <a:gd name="T17" fmla="*/ 109 h 143"/>
                <a:gd name="T18" fmla="*/ 50 w 80"/>
                <a:gd name="T19" fmla="*/ 117 h 143"/>
                <a:gd name="T20" fmla="*/ 48 w 80"/>
                <a:gd name="T21" fmla="*/ 135 h 143"/>
                <a:gd name="T22" fmla="*/ 41 w 80"/>
                <a:gd name="T23" fmla="*/ 140 h 143"/>
                <a:gd name="T24" fmla="*/ 40 w 80"/>
                <a:gd name="T25" fmla="*/ 127 h 143"/>
                <a:gd name="T26" fmla="*/ 30 w 80"/>
                <a:gd name="T27" fmla="*/ 122 h 143"/>
                <a:gd name="T28" fmla="*/ 26 w 80"/>
                <a:gd name="T29" fmla="*/ 105 h 143"/>
                <a:gd name="T30" fmla="*/ 37 w 80"/>
                <a:gd name="T31" fmla="*/ 107 h 143"/>
                <a:gd name="T32" fmla="*/ 31 w 80"/>
                <a:gd name="T33" fmla="*/ 104 h 143"/>
                <a:gd name="T34" fmla="*/ 41 w 80"/>
                <a:gd name="T35" fmla="*/ 96 h 143"/>
                <a:gd name="T36" fmla="*/ 29 w 80"/>
                <a:gd name="T37" fmla="*/ 99 h 143"/>
                <a:gd name="T38" fmla="*/ 21 w 80"/>
                <a:gd name="T39" fmla="*/ 90 h 143"/>
                <a:gd name="T40" fmla="*/ 31 w 80"/>
                <a:gd name="T41" fmla="*/ 84 h 143"/>
                <a:gd name="T42" fmla="*/ 41 w 80"/>
                <a:gd name="T43" fmla="*/ 75 h 143"/>
                <a:gd name="T44" fmla="*/ 38 w 80"/>
                <a:gd name="T45" fmla="*/ 72 h 143"/>
                <a:gd name="T46" fmla="*/ 31 w 80"/>
                <a:gd name="T47" fmla="*/ 65 h 143"/>
                <a:gd name="T48" fmla="*/ 30 w 80"/>
                <a:gd name="T49" fmla="*/ 73 h 143"/>
                <a:gd name="T50" fmla="*/ 17 w 80"/>
                <a:gd name="T51" fmla="*/ 80 h 143"/>
                <a:gd name="T52" fmla="*/ 13 w 80"/>
                <a:gd name="T53" fmla="*/ 71 h 143"/>
                <a:gd name="T54" fmla="*/ 15 w 80"/>
                <a:gd name="T55" fmla="*/ 68 h 143"/>
                <a:gd name="T56" fmla="*/ 7 w 80"/>
                <a:gd name="T57" fmla="*/ 54 h 143"/>
                <a:gd name="T58" fmla="*/ 7 w 80"/>
                <a:gd name="T59" fmla="*/ 50 h 143"/>
                <a:gd name="T60" fmla="*/ 10 w 80"/>
                <a:gd name="T61" fmla="*/ 50 h 143"/>
                <a:gd name="T62" fmla="*/ 8 w 80"/>
                <a:gd name="T63" fmla="*/ 41 h 143"/>
                <a:gd name="T64" fmla="*/ 3 w 80"/>
                <a:gd name="T65" fmla="*/ 42 h 143"/>
                <a:gd name="T66" fmla="*/ 0 w 80"/>
                <a:gd name="T67" fmla="*/ 27 h 143"/>
                <a:gd name="T68" fmla="*/ 1 w 80"/>
                <a:gd name="T69" fmla="*/ 19 h 143"/>
                <a:gd name="T70" fmla="*/ 4 w 80"/>
                <a:gd name="T71" fmla="*/ 20 h 143"/>
                <a:gd name="T72" fmla="*/ 6 w 80"/>
                <a:gd name="T73" fmla="*/ 13 h 143"/>
                <a:gd name="T74" fmla="*/ 11 w 80"/>
                <a:gd name="T75" fmla="*/ 13 h 143"/>
                <a:gd name="T76" fmla="*/ 16 w 80"/>
                <a:gd name="T77" fmla="*/ 14 h 143"/>
                <a:gd name="T78" fmla="*/ 24 w 80"/>
                <a:gd name="T79" fmla="*/ 16 h 143"/>
                <a:gd name="T80" fmla="*/ 18 w 80"/>
                <a:gd name="T81" fmla="*/ 20 h 143"/>
                <a:gd name="T82" fmla="*/ 19 w 80"/>
                <a:gd name="T83" fmla="*/ 23 h 143"/>
                <a:gd name="T84" fmla="*/ 24 w 80"/>
                <a:gd name="T85" fmla="*/ 34 h 143"/>
                <a:gd name="T86" fmla="*/ 27 w 80"/>
                <a:gd name="T87" fmla="*/ 15 h 143"/>
                <a:gd name="T88" fmla="*/ 35 w 80"/>
                <a:gd name="T89" fmla="*/ 28 h 143"/>
                <a:gd name="T90" fmla="*/ 41 w 80"/>
                <a:gd name="T91" fmla="*/ 49 h 143"/>
                <a:gd name="T92" fmla="*/ 37 w 80"/>
                <a:gd name="T93" fmla="*/ 29 h 143"/>
                <a:gd name="T94" fmla="*/ 38 w 80"/>
                <a:gd name="T95" fmla="*/ 5 h 143"/>
                <a:gd name="T96" fmla="*/ 44 w 80"/>
                <a:gd name="T9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" h="143">
                  <a:moveTo>
                    <a:pt x="44" y="8"/>
                  </a:moveTo>
                  <a:cubicBezTo>
                    <a:pt x="47" y="6"/>
                    <a:pt x="47" y="6"/>
                    <a:pt x="49" y="8"/>
                  </a:cubicBezTo>
                  <a:cubicBezTo>
                    <a:pt x="50" y="10"/>
                    <a:pt x="52" y="12"/>
                    <a:pt x="53" y="14"/>
                  </a:cubicBezTo>
                  <a:cubicBezTo>
                    <a:pt x="53" y="15"/>
                    <a:pt x="54" y="16"/>
                    <a:pt x="53" y="17"/>
                  </a:cubicBezTo>
                  <a:cubicBezTo>
                    <a:pt x="53" y="19"/>
                    <a:pt x="53" y="22"/>
                    <a:pt x="52" y="24"/>
                  </a:cubicBezTo>
                  <a:cubicBezTo>
                    <a:pt x="51" y="26"/>
                    <a:pt x="52" y="27"/>
                    <a:pt x="53" y="28"/>
                  </a:cubicBezTo>
                  <a:cubicBezTo>
                    <a:pt x="53" y="27"/>
                    <a:pt x="53" y="25"/>
                    <a:pt x="53" y="24"/>
                  </a:cubicBezTo>
                  <a:cubicBezTo>
                    <a:pt x="54" y="21"/>
                    <a:pt x="55" y="21"/>
                    <a:pt x="57" y="23"/>
                  </a:cubicBezTo>
                  <a:cubicBezTo>
                    <a:pt x="57" y="23"/>
                    <a:pt x="58" y="23"/>
                    <a:pt x="58" y="24"/>
                  </a:cubicBezTo>
                  <a:cubicBezTo>
                    <a:pt x="59" y="28"/>
                    <a:pt x="61" y="31"/>
                    <a:pt x="60" y="36"/>
                  </a:cubicBezTo>
                  <a:cubicBezTo>
                    <a:pt x="60" y="36"/>
                    <a:pt x="60" y="37"/>
                    <a:pt x="60" y="37"/>
                  </a:cubicBezTo>
                  <a:cubicBezTo>
                    <a:pt x="60" y="39"/>
                    <a:pt x="60" y="40"/>
                    <a:pt x="62" y="40"/>
                  </a:cubicBezTo>
                  <a:cubicBezTo>
                    <a:pt x="65" y="40"/>
                    <a:pt x="66" y="42"/>
                    <a:pt x="67" y="46"/>
                  </a:cubicBezTo>
                  <a:cubicBezTo>
                    <a:pt x="67" y="47"/>
                    <a:pt x="68" y="48"/>
                    <a:pt x="69" y="49"/>
                  </a:cubicBezTo>
                  <a:cubicBezTo>
                    <a:pt x="72" y="51"/>
                    <a:pt x="74" y="53"/>
                    <a:pt x="78" y="53"/>
                  </a:cubicBezTo>
                  <a:cubicBezTo>
                    <a:pt x="78" y="53"/>
                    <a:pt x="78" y="54"/>
                    <a:pt x="79" y="54"/>
                  </a:cubicBezTo>
                  <a:cubicBezTo>
                    <a:pt x="80" y="56"/>
                    <a:pt x="79" y="61"/>
                    <a:pt x="77" y="62"/>
                  </a:cubicBezTo>
                  <a:cubicBezTo>
                    <a:pt x="77" y="63"/>
                    <a:pt x="76" y="63"/>
                    <a:pt x="76" y="63"/>
                  </a:cubicBezTo>
                  <a:cubicBezTo>
                    <a:pt x="73" y="62"/>
                    <a:pt x="71" y="64"/>
                    <a:pt x="69" y="65"/>
                  </a:cubicBezTo>
                  <a:cubicBezTo>
                    <a:pt x="67" y="67"/>
                    <a:pt x="65" y="67"/>
                    <a:pt x="65" y="70"/>
                  </a:cubicBezTo>
                  <a:cubicBezTo>
                    <a:pt x="65" y="71"/>
                    <a:pt x="64" y="71"/>
                    <a:pt x="64" y="72"/>
                  </a:cubicBezTo>
                  <a:cubicBezTo>
                    <a:pt x="62" y="73"/>
                    <a:pt x="62" y="74"/>
                    <a:pt x="62" y="75"/>
                  </a:cubicBezTo>
                  <a:cubicBezTo>
                    <a:pt x="62" y="79"/>
                    <a:pt x="61" y="83"/>
                    <a:pt x="61" y="86"/>
                  </a:cubicBezTo>
                  <a:cubicBezTo>
                    <a:pt x="61" y="89"/>
                    <a:pt x="61" y="89"/>
                    <a:pt x="59" y="89"/>
                  </a:cubicBezTo>
                  <a:cubicBezTo>
                    <a:pt x="58" y="89"/>
                    <a:pt x="58" y="89"/>
                    <a:pt x="58" y="91"/>
                  </a:cubicBezTo>
                  <a:cubicBezTo>
                    <a:pt x="58" y="96"/>
                    <a:pt x="57" y="101"/>
                    <a:pt x="57" y="106"/>
                  </a:cubicBezTo>
                  <a:cubicBezTo>
                    <a:pt x="56" y="109"/>
                    <a:pt x="56" y="109"/>
                    <a:pt x="54" y="109"/>
                  </a:cubicBezTo>
                  <a:cubicBezTo>
                    <a:pt x="53" y="110"/>
                    <a:pt x="52" y="110"/>
                    <a:pt x="52" y="111"/>
                  </a:cubicBezTo>
                  <a:cubicBezTo>
                    <a:pt x="53" y="112"/>
                    <a:pt x="52" y="113"/>
                    <a:pt x="51" y="114"/>
                  </a:cubicBezTo>
                  <a:cubicBezTo>
                    <a:pt x="50" y="115"/>
                    <a:pt x="50" y="116"/>
                    <a:pt x="50" y="117"/>
                  </a:cubicBezTo>
                  <a:cubicBezTo>
                    <a:pt x="50" y="120"/>
                    <a:pt x="50" y="123"/>
                    <a:pt x="50" y="126"/>
                  </a:cubicBezTo>
                  <a:cubicBezTo>
                    <a:pt x="50" y="127"/>
                    <a:pt x="50" y="129"/>
                    <a:pt x="49" y="130"/>
                  </a:cubicBezTo>
                  <a:cubicBezTo>
                    <a:pt x="47" y="132"/>
                    <a:pt x="47" y="134"/>
                    <a:pt x="48" y="135"/>
                  </a:cubicBezTo>
                  <a:cubicBezTo>
                    <a:pt x="48" y="137"/>
                    <a:pt x="48" y="138"/>
                    <a:pt x="47" y="139"/>
                  </a:cubicBezTo>
                  <a:cubicBezTo>
                    <a:pt x="46" y="142"/>
                    <a:pt x="44" y="143"/>
                    <a:pt x="42" y="142"/>
                  </a:cubicBezTo>
                  <a:cubicBezTo>
                    <a:pt x="41" y="141"/>
                    <a:pt x="41" y="141"/>
                    <a:pt x="41" y="140"/>
                  </a:cubicBezTo>
                  <a:cubicBezTo>
                    <a:pt x="41" y="138"/>
                    <a:pt x="40" y="136"/>
                    <a:pt x="38" y="134"/>
                  </a:cubicBezTo>
                  <a:cubicBezTo>
                    <a:pt x="35" y="132"/>
                    <a:pt x="35" y="129"/>
                    <a:pt x="39" y="128"/>
                  </a:cubicBezTo>
                  <a:cubicBezTo>
                    <a:pt x="40" y="128"/>
                    <a:pt x="40" y="128"/>
                    <a:pt x="40" y="127"/>
                  </a:cubicBezTo>
                  <a:cubicBezTo>
                    <a:pt x="40" y="126"/>
                    <a:pt x="39" y="127"/>
                    <a:pt x="38" y="127"/>
                  </a:cubicBezTo>
                  <a:cubicBezTo>
                    <a:pt x="35" y="127"/>
                    <a:pt x="33" y="128"/>
                    <a:pt x="32" y="124"/>
                  </a:cubicBezTo>
                  <a:cubicBezTo>
                    <a:pt x="32" y="123"/>
                    <a:pt x="31" y="123"/>
                    <a:pt x="30" y="122"/>
                  </a:cubicBezTo>
                  <a:cubicBezTo>
                    <a:pt x="28" y="122"/>
                    <a:pt x="27" y="120"/>
                    <a:pt x="26" y="118"/>
                  </a:cubicBezTo>
                  <a:cubicBezTo>
                    <a:pt x="25" y="115"/>
                    <a:pt x="24" y="112"/>
                    <a:pt x="24" y="108"/>
                  </a:cubicBezTo>
                  <a:cubicBezTo>
                    <a:pt x="24" y="107"/>
                    <a:pt x="25" y="106"/>
                    <a:pt x="26" y="105"/>
                  </a:cubicBezTo>
                  <a:cubicBezTo>
                    <a:pt x="27" y="105"/>
                    <a:pt x="28" y="105"/>
                    <a:pt x="29" y="106"/>
                  </a:cubicBezTo>
                  <a:cubicBezTo>
                    <a:pt x="29" y="106"/>
                    <a:pt x="29" y="107"/>
                    <a:pt x="30" y="107"/>
                  </a:cubicBezTo>
                  <a:cubicBezTo>
                    <a:pt x="32" y="106"/>
                    <a:pt x="34" y="107"/>
                    <a:pt x="37" y="107"/>
                  </a:cubicBezTo>
                  <a:cubicBezTo>
                    <a:pt x="37" y="107"/>
                    <a:pt x="37" y="107"/>
                    <a:pt x="38" y="107"/>
                  </a:cubicBezTo>
                  <a:cubicBezTo>
                    <a:pt x="37" y="106"/>
                    <a:pt x="36" y="106"/>
                    <a:pt x="36" y="106"/>
                  </a:cubicBezTo>
                  <a:cubicBezTo>
                    <a:pt x="34" y="105"/>
                    <a:pt x="33" y="105"/>
                    <a:pt x="31" y="104"/>
                  </a:cubicBezTo>
                  <a:cubicBezTo>
                    <a:pt x="30" y="103"/>
                    <a:pt x="30" y="102"/>
                    <a:pt x="32" y="101"/>
                  </a:cubicBezTo>
                  <a:cubicBezTo>
                    <a:pt x="34" y="100"/>
                    <a:pt x="36" y="98"/>
                    <a:pt x="38" y="99"/>
                  </a:cubicBezTo>
                  <a:cubicBezTo>
                    <a:pt x="39" y="99"/>
                    <a:pt x="40" y="98"/>
                    <a:pt x="41" y="96"/>
                  </a:cubicBezTo>
                  <a:cubicBezTo>
                    <a:pt x="39" y="96"/>
                    <a:pt x="38" y="97"/>
                    <a:pt x="36" y="96"/>
                  </a:cubicBezTo>
                  <a:cubicBezTo>
                    <a:pt x="36" y="96"/>
                    <a:pt x="35" y="96"/>
                    <a:pt x="35" y="97"/>
                  </a:cubicBezTo>
                  <a:cubicBezTo>
                    <a:pt x="33" y="99"/>
                    <a:pt x="31" y="99"/>
                    <a:pt x="29" y="99"/>
                  </a:cubicBezTo>
                  <a:cubicBezTo>
                    <a:pt x="28" y="99"/>
                    <a:pt x="27" y="99"/>
                    <a:pt x="25" y="100"/>
                  </a:cubicBezTo>
                  <a:cubicBezTo>
                    <a:pt x="24" y="101"/>
                    <a:pt x="23" y="100"/>
                    <a:pt x="22" y="98"/>
                  </a:cubicBezTo>
                  <a:cubicBezTo>
                    <a:pt x="22" y="96"/>
                    <a:pt x="22" y="93"/>
                    <a:pt x="21" y="90"/>
                  </a:cubicBezTo>
                  <a:cubicBezTo>
                    <a:pt x="21" y="88"/>
                    <a:pt x="22" y="87"/>
                    <a:pt x="24" y="87"/>
                  </a:cubicBezTo>
                  <a:cubicBezTo>
                    <a:pt x="26" y="86"/>
                    <a:pt x="28" y="85"/>
                    <a:pt x="30" y="85"/>
                  </a:cubicBezTo>
                  <a:cubicBezTo>
                    <a:pt x="31" y="85"/>
                    <a:pt x="31" y="84"/>
                    <a:pt x="31" y="84"/>
                  </a:cubicBezTo>
                  <a:cubicBezTo>
                    <a:pt x="32" y="82"/>
                    <a:pt x="33" y="80"/>
                    <a:pt x="35" y="79"/>
                  </a:cubicBezTo>
                  <a:cubicBezTo>
                    <a:pt x="36" y="79"/>
                    <a:pt x="35" y="78"/>
                    <a:pt x="36" y="78"/>
                  </a:cubicBezTo>
                  <a:cubicBezTo>
                    <a:pt x="36" y="75"/>
                    <a:pt x="39" y="74"/>
                    <a:pt x="41" y="75"/>
                  </a:cubicBezTo>
                  <a:cubicBezTo>
                    <a:pt x="43" y="75"/>
                    <a:pt x="44" y="76"/>
                    <a:pt x="45" y="74"/>
                  </a:cubicBezTo>
                  <a:cubicBezTo>
                    <a:pt x="44" y="72"/>
                    <a:pt x="41" y="72"/>
                    <a:pt x="41" y="69"/>
                  </a:cubicBezTo>
                  <a:cubicBezTo>
                    <a:pt x="40" y="70"/>
                    <a:pt x="39" y="71"/>
                    <a:pt x="38" y="72"/>
                  </a:cubicBezTo>
                  <a:cubicBezTo>
                    <a:pt x="37" y="72"/>
                    <a:pt x="36" y="72"/>
                    <a:pt x="35" y="71"/>
                  </a:cubicBezTo>
                  <a:cubicBezTo>
                    <a:pt x="34" y="69"/>
                    <a:pt x="33" y="67"/>
                    <a:pt x="34" y="65"/>
                  </a:cubicBezTo>
                  <a:cubicBezTo>
                    <a:pt x="33" y="64"/>
                    <a:pt x="32" y="66"/>
                    <a:pt x="31" y="65"/>
                  </a:cubicBezTo>
                  <a:cubicBezTo>
                    <a:pt x="30" y="64"/>
                    <a:pt x="30" y="63"/>
                    <a:pt x="30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7"/>
                    <a:pt x="28" y="70"/>
                    <a:pt x="30" y="73"/>
                  </a:cubicBezTo>
                  <a:cubicBezTo>
                    <a:pt x="30" y="74"/>
                    <a:pt x="30" y="75"/>
                    <a:pt x="29" y="75"/>
                  </a:cubicBezTo>
                  <a:cubicBezTo>
                    <a:pt x="27" y="75"/>
                    <a:pt x="27" y="76"/>
                    <a:pt x="27" y="77"/>
                  </a:cubicBezTo>
                  <a:cubicBezTo>
                    <a:pt x="26" y="81"/>
                    <a:pt x="20" y="83"/>
                    <a:pt x="17" y="80"/>
                  </a:cubicBezTo>
                  <a:cubicBezTo>
                    <a:pt x="17" y="80"/>
                    <a:pt x="16" y="79"/>
                    <a:pt x="17" y="78"/>
                  </a:cubicBezTo>
                  <a:cubicBezTo>
                    <a:pt x="17" y="77"/>
                    <a:pt x="16" y="76"/>
                    <a:pt x="15" y="75"/>
                  </a:cubicBezTo>
                  <a:cubicBezTo>
                    <a:pt x="14" y="74"/>
                    <a:pt x="14" y="73"/>
                    <a:pt x="13" y="71"/>
                  </a:cubicBezTo>
                  <a:cubicBezTo>
                    <a:pt x="13" y="70"/>
                    <a:pt x="13" y="70"/>
                    <a:pt x="14" y="69"/>
                  </a:cubicBezTo>
                  <a:cubicBezTo>
                    <a:pt x="15" y="69"/>
                    <a:pt x="15" y="69"/>
                    <a:pt x="16" y="69"/>
                  </a:cubicBezTo>
                  <a:cubicBezTo>
                    <a:pt x="16" y="68"/>
                    <a:pt x="15" y="68"/>
                    <a:pt x="15" y="68"/>
                  </a:cubicBezTo>
                  <a:cubicBezTo>
                    <a:pt x="11" y="67"/>
                    <a:pt x="9" y="64"/>
                    <a:pt x="7" y="60"/>
                  </a:cubicBezTo>
                  <a:cubicBezTo>
                    <a:pt x="7" y="59"/>
                    <a:pt x="7" y="58"/>
                    <a:pt x="8" y="57"/>
                  </a:cubicBezTo>
                  <a:cubicBezTo>
                    <a:pt x="8" y="56"/>
                    <a:pt x="8" y="55"/>
                    <a:pt x="7" y="54"/>
                  </a:cubicBezTo>
                  <a:cubicBezTo>
                    <a:pt x="6" y="53"/>
                    <a:pt x="6" y="52"/>
                    <a:pt x="5" y="52"/>
                  </a:cubicBezTo>
                  <a:cubicBezTo>
                    <a:pt x="5" y="51"/>
                    <a:pt x="5" y="50"/>
                    <a:pt x="5" y="50"/>
                  </a:cubicBezTo>
                  <a:cubicBezTo>
                    <a:pt x="6" y="49"/>
                    <a:pt x="7" y="49"/>
                    <a:pt x="7" y="50"/>
                  </a:cubicBezTo>
                  <a:cubicBezTo>
                    <a:pt x="8" y="51"/>
                    <a:pt x="9" y="51"/>
                    <a:pt x="10" y="52"/>
                  </a:cubicBezTo>
                  <a:cubicBezTo>
                    <a:pt x="11" y="52"/>
                    <a:pt x="11" y="52"/>
                    <a:pt x="11" y="51"/>
                  </a:cubicBezTo>
                  <a:cubicBezTo>
                    <a:pt x="11" y="50"/>
                    <a:pt x="10" y="51"/>
                    <a:pt x="10" y="50"/>
                  </a:cubicBezTo>
                  <a:cubicBezTo>
                    <a:pt x="8" y="48"/>
                    <a:pt x="6" y="46"/>
                    <a:pt x="8" y="43"/>
                  </a:cubicBezTo>
                  <a:cubicBezTo>
                    <a:pt x="8" y="42"/>
                    <a:pt x="8" y="41"/>
                    <a:pt x="9" y="40"/>
                  </a:cubicBezTo>
                  <a:cubicBezTo>
                    <a:pt x="8" y="39"/>
                    <a:pt x="8" y="40"/>
                    <a:pt x="8" y="41"/>
                  </a:cubicBezTo>
                  <a:cubicBezTo>
                    <a:pt x="7" y="41"/>
                    <a:pt x="7" y="42"/>
                    <a:pt x="7" y="43"/>
                  </a:cubicBezTo>
                  <a:cubicBezTo>
                    <a:pt x="6" y="44"/>
                    <a:pt x="6" y="44"/>
                    <a:pt x="5" y="44"/>
                  </a:cubicBezTo>
                  <a:cubicBezTo>
                    <a:pt x="4" y="44"/>
                    <a:pt x="4" y="43"/>
                    <a:pt x="3" y="42"/>
                  </a:cubicBezTo>
                  <a:cubicBezTo>
                    <a:pt x="3" y="41"/>
                    <a:pt x="3" y="39"/>
                    <a:pt x="2" y="37"/>
                  </a:cubicBezTo>
                  <a:cubicBezTo>
                    <a:pt x="1" y="35"/>
                    <a:pt x="1" y="33"/>
                    <a:pt x="1" y="31"/>
                  </a:cubicBezTo>
                  <a:cubicBezTo>
                    <a:pt x="1" y="30"/>
                    <a:pt x="1" y="28"/>
                    <a:pt x="0" y="27"/>
                  </a:cubicBezTo>
                  <a:cubicBezTo>
                    <a:pt x="0" y="26"/>
                    <a:pt x="0" y="25"/>
                    <a:pt x="1" y="25"/>
                  </a:cubicBezTo>
                  <a:cubicBezTo>
                    <a:pt x="2" y="24"/>
                    <a:pt x="2" y="23"/>
                    <a:pt x="1" y="22"/>
                  </a:cubicBezTo>
                  <a:cubicBezTo>
                    <a:pt x="1" y="21"/>
                    <a:pt x="1" y="20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" y="18"/>
                    <a:pt x="2" y="18"/>
                    <a:pt x="3" y="18"/>
                  </a:cubicBezTo>
                  <a:cubicBezTo>
                    <a:pt x="3" y="19"/>
                    <a:pt x="3" y="19"/>
                    <a:pt x="4" y="20"/>
                  </a:cubicBezTo>
                  <a:cubicBezTo>
                    <a:pt x="4" y="19"/>
                    <a:pt x="3" y="18"/>
                    <a:pt x="3" y="17"/>
                  </a:cubicBezTo>
                  <a:cubicBezTo>
                    <a:pt x="3" y="16"/>
                    <a:pt x="3" y="15"/>
                    <a:pt x="4" y="15"/>
                  </a:cubicBezTo>
                  <a:cubicBezTo>
                    <a:pt x="5" y="14"/>
                    <a:pt x="6" y="14"/>
                    <a:pt x="6" y="13"/>
                  </a:cubicBezTo>
                  <a:cubicBezTo>
                    <a:pt x="7" y="12"/>
                    <a:pt x="8" y="12"/>
                    <a:pt x="8" y="13"/>
                  </a:cubicBezTo>
                  <a:cubicBezTo>
                    <a:pt x="9" y="14"/>
                    <a:pt x="9" y="16"/>
                    <a:pt x="10" y="17"/>
                  </a:cubicBezTo>
                  <a:cubicBezTo>
                    <a:pt x="11" y="15"/>
                    <a:pt x="10" y="14"/>
                    <a:pt x="11" y="13"/>
                  </a:cubicBezTo>
                  <a:cubicBezTo>
                    <a:pt x="11" y="13"/>
                    <a:pt x="11" y="12"/>
                    <a:pt x="11" y="11"/>
                  </a:cubicBezTo>
                  <a:cubicBezTo>
                    <a:pt x="12" y="11"/>
                    <a:pt x="13" y="12"/>
                    <a:pt x="13" y="13"/>
                  </a:cubicBezTo>
                  <a:cubicBezTo>
                    <a:pt x="14" y="15"/>
                    <a:pt x="15" y="15"/>
                    <a:pt x="16" y="14"/>
                  </a:cubicBezTo>
                  <a:cubicBezTo>
                    <a:pt x="17" y="13"/>
                    <a:pt x="18" y="12"/>
                    <a:pt x="19" y="12"/>
                  </a:cubicBezTo>
                  <a:cubicBezTo>
                    <a:pt x="20" y="11"/>
                    <a:pt x="22" y="10"/>
                    <a:pt x="23" y="11"/>
                  </a:cubicBezTo>
                  <a:cubicBezTo>
                    <a:pt x="24" y="13"/>
                    <a:pt x="24" y="14"/>
                    <a:pt x="24" y="16"/>
                  </a:cubicBezTo>
                  <a:cubicBezTo>
                    <a:pt x="24" y="18"/>
                    <a:pt x="22" y="19"/>
                    <a:pt x="21" y="19"/>
                  </a:cubicBezTo>
                  <a:cubicBezTo>
                    <a:pt x="21" y="19"/>
                    <a:pt x="20" y="19"/>
                    <a:pt x="20" y="19"/>
                  </a:cubicBezTo>
                  <a:cubicBezTo>
                    <a:pt x="19" y="19"/>
                    <a:pt x="18" y="19"/>
                    <a:pt x="18" y="20"/>
                  </a:cubicBezTo>
                  <a:cubicBezTo>
                    <a:pt x="17" y="22"/>
                    <a:pt x="16" y="23"/>
                    <a:pt x="14" y="24"/>
                  </a:cubicBezTo>
                  <a:cubicBezTo>
                    <a:pt x="15" y="25"/>
                    <a:pt x="16" y="24"/>
                    <a:pt x="16" y="24"/>
                  </a:cubicBezTo>
                  <a:cubicBezTo>
                    <a:pt x="17" y="23"/>
                    <a:pt x="18" y="23"/>
                    <a:pt x="19" y="23"/>
                  </a:cubicBezTo>
                  <a:cubicBezTo>
                    <a:pt x="21" y="23"/>
                    <a:pt x="21" y="24"/>
                    <a:pt x="21" y="25"/>
                  </a:cubicBezTo>
                  <a:cubicBezTo>
                    <a:pt x="20" y="27"/>
                    <a:pt x="20" y="27"/>
                    <a:pt x="21" y="28"/>
                  </a:cubicBezTo>
                  <a:cubicBezTo>
                    <a:pt x="23" y="30"/>
                    <a:pt x="23" y="32"/>
                    <a:pt x="24" y="34"/>
                  </a:cubicBezTo>
                  <a:cubicBezTo>
                    <a:pt x="24" y="32"/>
                    <a:pt x="23" y="30"/>
                    <a:pt x="23" y="28"/>
                  </a:cubicBezTo>
                  <a:cubicBezTo>
                    <a:pt x="23" y="26"/>
                    <a:pt x="23" y="25"/>
                    <a:pt x="23" y="23"/>
                  </a:cubicBezTo>
                  <a:cubicBezTo>
                    <a:pt x="25" y="20"/>
                    <a:pt x="26" y="18"/>
                    <a:pt x="27" y="15"/>
                  </a:cubicBezTo>
                  <a:cubicBezTo>
                    <a:pt x="27" y="13"/>
                    <a:pt x="28" y="13"/>
                    <a:pt x="29" y="14"/>
                  </a:cubicBezTo>
                  <a:cubicBezTo>
                    <a:pt x="32" y="15"/>
                    <a:pt x="34" y="18"/>
                    <a:pt x="34" y="22"/>
                  </a:cubicBezTo>
                  <a:cubicBezTo>
                    <a:pt x="34" y="24"/>
                    <a:pt x="35" y="26"/>
                    <a:pt x="35" y="28"/>
                  </a:cubicBezTo>
                  <a:cubicBezTo>
                    <a:pt x="35" y="32"/>
                    <a:pt x="36" y="35"/>
                    <a:pt x="36" y="39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9" y="43"/>
                    <a:pt x="39" y="46"/>
                    <a:pt x="41" y="49"/>
                  </a:cubicBezTo>
                  <a:cubicBezTo>
                    <a:pt x="41" y="49"/>
                    <a:pt x="41" y="49"/>
                    <a:pt x="41" y="50"/>
                  </a:cubicBezTo>
                  <a:cubicBezTo>
                    <a:pt x="41" y="49"/>
                    <a:pt x="41" y="48"/>
                    <a:pt x="41" y="48"/>
                  </a:cubicBezTo>
                  <a:cubicBezTo>
                    <a:pt x="38" y="42"/>
                    <a:pt x="38" y="35"/>
                    <a:pt x="37" y="29"/>
                  </a:cubicBezTo>
                  <a:cubicBezTo>
                    <a:pt x="37" y="25"/>
                    <a:pt x="37" y="21"/>
                    <a:pt x="36" y="17"/>
                  </a:cubicBezTo>
                  <a:cubicBezTo>
                    <a:pt x="36" y="14"/>
                    <a:pt x="36" y="12"/>
                    <a:pt x="38" y="9"/>
                  </a:cubicBezTo>
                  <a:cubicBezTo>
                    <a:pt x="38" y="8"/>
                    <a:pt x="38" y="6"/>
                    <a:pt x="38" y="5"/>
                  </a:cubicBezTo>
                  <a:cubicBezTo>
                    <a:pt x="38" y="3"/>
                    <a:pt x="39" y="2"/>
                    <a:pt x="40" y="1"/>
                  </a:cubicBezTo>
                  <a:cubicBezTo>
                    <a:pt x="41" y="0"/>
                    <a:pt x="42" y="0"/>
                    <a:pt x="43" y="1"/>
                  </a:cubicBezTo>
                  <a:cubicBezTo>
                    <a:pt x="43" y="2"/>
                    <a:pt x="44" y="3"/>
                    <a:pt x="44" y="5"/>
                  </a:cubicBezTo>
                  <a:cubicBezTo>
                    <a:pt x="44" y="6"/>
                    <a:pt x="44" y="7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417512" y="4913313"/>
              <a:ext cx="268288" cy="519113"/>
            </a:xfrm>
            <a:custGeom>
              <a:avLst/>
              <a:gdLst>
                <a:gd name="T0" fmla="*/ 10 w 63"/>
                <a:gd name="T1" fmla="*/ 118 h 122"/>
                <a:gd name="T2" fmla="*/ 24 w 63"/>
                <a:gd name="T3" fmla="*/ 105 h 122"/>
                <a:gd name="T4" fmla="*/ 27 w 63"/>
                <a:gd name="T5" fmla="*/ 102 h 122"/>
                <a:gd name="T6" fmla="*/ 21 w 63"/>
                <a:gd name="T7" fmla="*/ 101 h 122"/>
                <a:gd name="T8" fmla="*/ 15 w 63"/>
                <a:gd name="T9" fmla="*/ 100 h 122"/>
                <a:gd name="T10" fmla="*/ 12 w 63"/>
                <a:gd name="T11" fmla="*/ 96 h 122"/>
                <a:gd name="T12" fmla="*/ 19 w 63"/>
                <a:gd name="T13" fmla="*/ 85 h 122"/>
                <a:gd name="T14" fmla="*/ 16 w 63"/>
                <a:gd name="T15" fmla="*/ 85 h 122"/>
                <a:gd name="T16" fmla="*/ 17 w 63"/>
                <a:gd name="T17" fmla="*/ 81 h 122"/>
                <a:gd name="T18" fmla="*/ 18 w 63"/>
                <a:gd name="T19" fmla="*/ 77 h 122"/>
                <a:gd name="T20" fmla="*/ 26 w 63"/>
                <a:gd name="T21" fmla="*/ 77 h 122"/>
                <a:gd name="T22" fmla="*/ 28 w 63"/>
                <a:gd name="T23" fmla="*/ 69 h 122"/>
                <a:gd name="T24" fmla="*/ 24 w 63"/>
                <a:gd name="T25" fmla="*/ 58 h 122"/>
                <a:gd name="T26" fmla="*/ 19 w 63"/>
                <a:gd name="T27" fmla="*/ 59 h 122"/>
                <a:gd name="T28" fmla="*/ 15 w 63"/>
                <a:gd name="T29" fmla="*/ 59 h 122"/>
                <a:gd name="T30" fmla="*/ 12 w 63"/>
                <a:gd name="T31" fmla="*/ 55 h 122"/>
                <a:gd name="T32" fmla="*/ 14 w 63"/>
                <a:gd name="T33" fmla="*/ 43 h 122"/>
                <a:gd name="T34" fmla="*/ 12 w 63"/>
                <a:gd name="T35" fmla="*/ 44 h 122"/>
                <a:gd name="T36" fmla="*/ 10 w 63"/>
                <a:gd name="T37" fmla="*/ 49 h 122"/>
                <a:gd name="T38" fmla="*/ 8 w 63"/>
                <a:gd name="T39" fmla="*/ 50 h 122"/>
                <a:gd name="T40" fmla="*/ 8 w 63"/>
                <a:gd name="T41" fmla="*/ 45 h 122"/>
                <a:gd name="T42" fmla="*/ 6 w 63"/>
                <a:gd name="T43" fmla="*/ 45 h 122"/>
                <a:gd name="T44" fmla="*/ 2 w 63"/>
                <a:gd name="T45" fmla="*/ 44 h 122"/>
                <a:gd name="T46" fmla="*/ 8 w 63"/>
                <a:gd name="T47" fmla="*/ 39 h 122"/>
                <a:gd name="T48" fmla="*/ 8 w 63"/>
                <a:gd name="T49" fmla="*/ 35 h 122"/>
                <a:gd name="T50" fmla="*/ 3 w 63"/>
                <a:gd name="T51" fmla="*/ 36 h 122"/>
                <a:gd name="T52" fmla="*/ 4 w 63"/>
                <a:gd name="T53" fmla="*/ 24 h 122"/>
                <a:gd name="T54" fmla="*/ 0 w 63"/>
                <a:gd name="T55" fmla="*/ 18 h 122"/>
                <a:gd name="T56" fmla="*/ 5 w 63"/>
                <a:gd name="T57" fmla="*/ 18 h 122"/>
                <a:gd name="T58" fmla="*/ 7 w 63"/>
                <a:gd name="T59" fmla="*/ 14 h 122"/>
                <a:gd name="T60" fmla="*/ 12 w 63"/>
                <a:gd name="T61" fmla="*/ 4 h 122"/>
                <a:gd name="T62" fmla="*/ 24 w 63"/>
                <a:gd name="T63" fmla="*/ 1 h 122"/>
                <a:gd name="T64" fmla="*/ 26 w 63"/>
                <a:gd name="T65" fmla="*/ 6 h 122"/>
                <a:gd name="T66" fmla="*/ 21 w 63"/>
                <a:gd name="T67" fmla="*/ 13 h 122"/>
                <a:gd name="T68" fmla="*/ 34 w 63"/>
                <a:gd name="T69" fmla="*/ 15 h 122"/>
                <a:gd name="T70" fmla="*/ 30 w 63"/>
                <a:gd name="T71" fmla="*/ 34 h 122"/>
                <a:gd name="T72" fmla="*/ 28 w 63"/>
                <a:gd name="T73" fmla="*/ 38 h 122"/>
                <a:gd name="T74" fmla="*/ 28 w 63"/>
                <a:gd name="T75" fmla="*/ 40 h 122"/>
                <a:gd name="T76" fmla="*/ 39 w 63"/>
                <a:gd name="T77" fmla="*/ 52 h 122"/>
                <a:gd name="T78" fmla="*/ 43 w 63"/>
                <a:gd name="T79" fmla="*/ 60 h 122"/>
                <a:gd name="T80" fmla="*/ 50 w 63"/>
                <a:gd name="T81" fmla="*/ 70 h 122"/>
                <a:gd name="T82" fmla="*/ 51 w 63"/>
                <a:gd name="T83" fmla="*/ 76 h 122"/>
                <a:gd name="T84" fmla="*/ 51 w 63"/>
                <a:gd name="T85" fmla="*/ 84 h 122"/>
                <a:gd name="T86" fmla="*/ 58 w 63"/>
                <a:gd name="T87" fmla="*/ 82 h 122"/>
                <a:gd name="T88" fmla="*/ 60 w 63"/>
                <a:gd name="T89" fmla="*/ 96 h 122"/>
                <a:gd name="T90" fmla="*/ 56 w 63"/>
                <a:gd name="T91" fmla="*/ 100 h 122"/>
                <a:gd name="T92" fmla="*/ 58 w 63"/>
                <a:gd name="T93" fmla="*/ 103 h 122"/>
                <a:gd name="T94" fmla="*/ 59 w 63"/>
                <a:gd name="T95" fmla="*/ 107 h 122"/>
                <a:gd name="T96" fmla="*/ 43 w 63"/>
                <a:gd name="T97" fmla="*/ 112 h 122"/>
                <a:gd name="T98" fmla="*/ 39 w 63"/>
                <a:gd name="T99" fmla="*/ 114 h 122"/>
                <a:gd name="T100" fmla="*/ 30 w 63"/>
                <a:gd name="T101" fmla="*/ 113 h 122"/>
                <a:gd name="T102" fmla="*/ 20 w 63"/>
                <a:gd name="T103" fmla="*/ 118 h 122"/>
                <a:gd name="T104" fmla="*/ 9 w 63"/>
                <a:gd name="T105" fmla="*/ 12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" h="122">
                  <a:moveTo>
                    <a:pt x="9" y="120"/>
                  </a:moveTo>
                  <a:cubicBezTo>
                    <a:pt x="8" y="119"/>
                    <a:pt x="9" y="118"/>
                    <a:pt x="10" y="118"/>
                  </a:cubicBezTo>
                  <a:cubicBezTo>
                    <a:pt x="13" y="115"/>
                    <a:pt x="15" y="112"/>
                    <a:pt x="17" y="109"/>
                  </a:cubicBezTo>
                  <a:cubicBezTo>
                    <a:pt x="19" y="106"/>
                    <a:pt x="21" y="105"/>
                    <a:pt x="24" y="105"/>
                  </a:cubicBezTo>
                  <a:cubicBezTo>
                    <a:pt x="26" y="105"/>
                    <a:pt x="28" y="105"/>
                    <a:pt x="28" y="102"/>
                  </a:cubicBezTo>
                  <a:cubicBezTo>
                    <a:pt x="28" y="102"/>
                    <a:pt x="28" y="102"/>
                    <a:pt x="27" y="102"/>
                  </a:cubicBezTo>
                  <a:cubicBezTo>
                    <a:pt x="25" y="104"/>
                    <a:pt x="25" y="104"/>
                    <a:pt x="22" y="102"/>
                  </a:cubicBezTo>
                  <a:cubicBezTo>
                    <a:pt x="22" y="102"/>
                    <a:pt x="22" y="101"/>
                    <a:pt x="21" y="101"/>
                  </a:cubicBezTo>
                  <a:cubicBezTo>
                    <a:pt x="19" y="102"/>
                    <a:pt x="18" y="101"/>
                    <a:pt x="17" y="100"/>
                  </a:cubicBezTo>
                  <a:cubicBezTo>
                    <a:pt x="16" y="99"/>
                    <a:pt x="16" y="100"/>
                    <a:pt x="15" y="100"/>
                  </a:cubicBezTo>
                  <a:cubicBezTo>
                    <a:pt x="13" y="101"/>
                    <a:pt x="11" y="100"/>
                    <a:pt x="11" y="98"/>
                  </a:cubicBezTo>
                  <a:cubicBezTo>
                    <a:pt x="11" y="97"/>
                    <a:pt x="12" y="96"/>
                    <a:pt x="12" y="96"/>
                  </a:cubicBezTo>
                  <a:cubicBezTo>
                    <a:pt x="14" y="95"/>
                    <a:pt x="16" y="94"/>
                    <a:pt x="17" y="93"/>
                  </a:cubicBezTo>
                  <a:cubicBezTo>
                    <a:pt x="20" y="91"/>
                    <a:pt x="20" y="88"/>
                    <a:pt x="19" y="85"/>
                  </a:cubicBezTo>
                  <a:cubicBezTo>
                    <a:pt x="18" y="84"/>
                    <a:pt x="18" y="84"/>
                    <a:pt x="17" y="85"/>
                  </a:cubicBezTo>
                  <a:cubicBezTo>
                    <a:pt x="17" y="85"/>
                    <a:pt x="16" y="85"/>
                    <a:pt x="16" y="85"/>
                  </a:cubicBezTo>
                  <a:cubicBezTo>
                    <a:pt x="15" y="84"/>
                    <a:pt x="16" y="83"/>
                    <a:pt x="16" y="83"/>
                  </a:cubicBezTo>
                  <a:cubicBezTo>
                    <a:pt x="16" y="82"/>
                    <a:pt x="17" y="82"/>
                    <a:pt x="17" y="81"/>
                  </a:cubicBezTo>
                  <a:cubicBezTo>
                    <a:pt x="18" y="80"/>
                    <a:pt x="19" y="79"/>
                    <a:pt x="18" y="78"/>
                  </a:cubicBezTo>
                  <a:cubicBezTo>
                    <a:pt x="17" y="78"/>
                    <a:pt x="17" y="77"/>
                    <a:pt x="18" y="77"/>
                  </a:cubicBezTo>
                  <a:cubicBezTo>
                    <a:pt x="18" y="76"/>
                    <a:pt x="19" y="76"/>
                    <a:pt x="19" y="77"/>
                  </a:cubicBezTo>
                  <a:cubicBezTo>
                    <a:pt x="21" y="79"/>
                    <a:pt x="24" y="77"/>
                    <a:pt x="26" y="77"/>
                  </a:cubicBezTo>
                  <a:cubicBezTo>
                    <a:pt x="27" y="77"/>
                    <a:pt x="27" y="76"/>
                    <a:pt x="27" y="76"/>
                  </a:cubicBezTo>
                  <a:cubicBezTo>
                    <a:pt x="27" y="73"/>
                    <a:pt x="27" y="71"/>
                    <a:pt x="28" y="69"/>
                  </a:cubicBezTo>
                  <a:cubicBezTo>
                    <a:pt x="28" y="68"/>
                    <a:pt x="28" y="68"/>
                    <a:pt x="27" y="68"/>
                  </a:cubicBezTo>
                  <a:cubicBezTo>
                    <a:pt x="23" y="66"/>
                    <a:pt x="22" y="63"/>
                    <a:pt x="24" y="58"/>
                  </a:cubicBezTo>
                  <a:cubicBezTo>
                    <a:pt x="24" y="58"/>
                    <a:pt x="24" y="57"/>
                    <a:pt x="25" y="56"/>
                  </a:cubicBezTo>
                  <a:cubicBezTo>
                    <a:pt x="22" y="57"/>
                    <a:pt x="20" y="58"/>
                    <a:pt x="19" y="59"/>
                  </a:cubicBezTo>
                  <a:cubicBezTo>
                    <a:pt x="17" y="59"/>
                    <a:pt x="17" y="60"/>
                    <a:pt x="16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60"/>
                    <a:pt x="13" y="61"/>
                    <a:pt x="13" y="59"/>
                  </a:cubicBezTo>
                  <a:cubicBezTo>
                    <a:pt x="12" y="58"/>
                    <a:pt x="11" y="57"/>
                    <a:pt x="12" y="55"/>
                  </a:cubicBezTo>
                  <a:cubicBezTo>
                    <a:pt x="12" y="54"/>
                    <a:pt x="13" y="53"/>
                    <a:pt x="13" y="52"/>
                  </a:cubicBezTo>
                  <a:cubicBezTo>
                    <a:pt x="15" y="49"/>
                    <a:pt x="14" y="46"/>
                    <a:pt x="14" y="43"/>
                  </a:cubicBezTo>
                  <a:cubicBezTo>
                    <a:pt x="13" y="43"/>
                    <a:pt x="13" y="42"/>
                    <a:pt x="12" y="42"/>
                  </a:cubicBezTo>
                  <a:cubicBezTo>
                    <a:pt x="12" y="43"/>
                    <a:pt x="11" y="43"/>
                    <a:pt x="12" y="44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7"/>
                    <a:pt x="13" y="49"/>
                    <a:pt x="10" y="49"/>
                  </a:cubicBezTo>
                  <a:cubicBezTo>
                    <a:pt x="10" y="48"/>
                    <a:pt x="10" y="49"/>
                    <a:pt x="9" y="49"/>
                  </a:cubicBezTo>
                  <a:cubicBezTo>
                    <a:pt x="9" y="50"/>
                    <a:pt x="9" y="51"/>
                    <a:pt x="8" y="50"/>
                  </a:cubicBezTo>
                  <a:cubicBezTo>
                    <a:pt x="7" y="50"/>
                    <a:pt x="7" y="49"/>
                    <a:pt x="7" y="48"/>
                  </a:cubicBezTo>
                  <a:cubicBezTo>
                    <a:pt x="8" y="47"/>
                    <a:pt x="8" y="46"/>
                    <a:pt x="8" y="45"/>
                  </a:cubicBezTo>
                  <a:cubicBezTo>
                    <a:pt x="9" y="44"/>
                    <a:pt x="8" y="43"/>
                    <a:pt x="8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5" y="46"/>
                    <a:pt x="5" y="46"/>
                    <a:pt x="4" y="46"/>
                  </a:cubicBezTo>
                  <a:cubicBezTo>
                    <a:pt x="3" y="46"/>
                    <a:pt x="2" y="46"/>
                    <a:pt x="2" y="44"/>
                  </a:cubicBezTo>
                  <a:cubicBezTo>
                    <a:pt x="2" y="43"/>
                    <a:pt x="2" y="42"/>
                    <a:pt x="3" y="42"/>
                  </a:cubicBezTo>
                  <a:cubicBezTo>
                    <a:pt x="5" y="42"/>
                    <a:pt x="6" y="40"/>
                    <a:pt x="8" y="39"/>
                  </a:cubicBezTo>
                  <a:cubicBezTo>
                    <a:pt x="9" y="38"/>
                    <a:pt x="9" y="35"/>
                    <a:pt x="10" y="34"/>
                  </a:cubicBezTo>
                  <a:cubicBezTo>
                    <a:pt x="9" y="33"/>
                    <a:pt x="9" y="34"/>
                    <a:pt x="8" y="35"/>
                  </a:cubicBezTo>
                  <a:cubicBezTo>
                    <a:pt x="7" y="37"/>
                    <a:pt x="6" y="37"/>
                    <a:pt x="4" y="37"/>
                  </a:cubicBezTo>
                  <a:cubicBezTo>
                    <a:pt x="4" y="37"/>
                    <a:pt x="3" y="37"/>
                    <a:pt x="3" y="36"/>
                  </a:cubicBezTo>
                  <a:cubicBezTo>
                    <a:pt x="4" y="34"/>
                    <a:pt x="3" y="31"/>
                    <a:pt x="5" y="29"/>
                  </a:cubicBezTo>
                  <a:cubicBezTo>
                    <a:pt x="8" y="27"/>
                    <a:pt x="7" y="25"/>
                    <a:pt x="4" y="24"/>
                  </a:cubicBezTo>
                  <a:cubicBezTo>
                    <a:pt x="2" y="24"/>
                    <a:pt x="2" y="21"/>
                    <a:pt x="0" y="20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1" y="17"/>
                    <a:pt x="2" y="16"/>
                    <a:pt x="3" y="15"/>
                  </a:cubicBezTo>
                  <a:cubicBezTo>
                    <a:pt x="5" y="15"/>
                    <a:pt x="5" y="17"/>
                    <a:pt x="5" y="18"/>
                  </a:cubicBezTo>
                  <a:cubicBezTo>
                    <a:pt x="6" y="19"/>
                    <a:pt x="6" y="21"/>
                    <a:pt x="8" y="22"/>
                  </a:cubicBezTo>
                  <a:cubicBezTo>
                    <a:pt x="5" y="19"/>
                    <a:pt x="7" y="17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1" y="12"/>
                    <a:pt x="10" y="7"/>
                    <a:pt x="12" y="4"/>
                  </a:cubicBezTo>
                  <a:cubicBezTo>
                    <a:pt x="13" y="2"/>
                    <a:pt x="14" y="1"/>
                    <a:pt x="16" y="2"/>
                  </a:cubicBezTo>
                  <a:cubicBezTo>
                    <a:pt x="19" y="2"/>
                    <a:pt x="21" y="1"/>
                    <a:pt x="24" y="1"/>
                  </a:cubicBezTo>
                  <a:cubicBezTo>
                    <a:pt x="25" y="1"/>
                    <a:pt x="26" y="0"/>
                    <a:pt x="27" y="2"/>
                  </a:cubicBezTo>
                  <a:cubicBezTo>
                    <a:pt x="28" y="3"/>
                    <a:pt x="27" y="5"/>
                    <a:pt x="26" y="6"/>
                  </a:cubicBezTo>
                  <a:cubicBezTo>
                    <a:pt x="25" y="7"/>
                    <a:pt x="24" y="10"/>
                    <a:pt x="22" y="11"/>
                  </a:cubicBezTo>
                  <a:cubicBezTo>
                    <a:pt x="21" y="11"/>
                    <a:pt x="20" y="12"/>
                    <a:pt x="21" y="13"/>
                  </a:cubicBezTo>
                  <a:cubicBezTo>
                    <a:pt x="22" y="14"/>
                    <a:pt x="21" y="15"/>
                    <a:pt x="20" y="17"/>
                  </a:cubicBezTo>
                  <a:cubicBezTo>
                    <a:pt x="25" y="14"/>
                    <a:pt x="29" y="15"/>
                    <a:pt x="34" y="15"/>
                  </a:cubicBezTo>
                  <a:cubicBezTo>
                    <a:pt x="36" y="15"/>
                    <a:pt x="38" y="17"/>
                    <a:pt x="36" y="20"/>
                  </a:cubicBezTo>
                  <a:cubicBezTo>
                    <a:pt x="34" y="25"/>
                    <a:pt x="33" y="30"/>
                    <a:pt x="30" y="34"/>
                  </a:cubicBezTo>
                  <a:cubicBezTo>
                    <a:pt x="30" y="34"/>
                    <a:pt x="30" y="35"/>
                    <a:pt x="30" y="35"/>
                  </a:cubicBezTo>
                  <a:cubicBezTo>
                    <a:pt x="31" y="37"/>
                    <a:pt x="30" y="38"/>
                    <a:pt x="28" y="38"/>
                  </a:cubicBezTo>
                  <a:cubicBezTo>
                    <a:pt x="28" y="38"/>
                    <a:pt x="27" y="39"/>
                    <a:pt x="27" y="39"/>
                  </a:cubicBezTo>
                  <a:cubicBezTo>
                    <a:pt x="27" y="40"/>
                    <a:pt x="28" y="40"/>
                    <a:pt x="28" y="40"/>
                  </a:cubicBezTo>
                  <a:cubicBezTo>
                    <a:pt x="31" y="39"/>
                    <a:pt x="34" y="41"/>
                    <a:pt x="36" y="44"/>
                  </a:cubicBezTo>
                  <a:cubicBezTo>
                    <a:pt x="38" y="46"/>
                    <a:pt x="39" y="49"/>
                    <a:pt x="39" y="52"/>
                  </a:cubicBezTo>
                  <a:cubicBezTo>
                    <a:pt x="39" y="55"/>
                    <a:pt x="41" y="57"/>
                    <a:pt x="42" y="59"/>
                  </a:cubicBezTo>
                  <a:cubicBezTo>
                    <a:pt x="42" y="59"/>
                    <a:pt x="42" y="60"/>
                    <a:pt x="43" y="60"/>
                  </a:cubicBezTo>
                  <a:cubicBezTo>
                    <a:pt x="46" y="61"/>
                    <a:pt x="47" y="64"/>
                    <a:pt x="48" y="67"/>
                  </a:cubicBezTo>
                  <a:cubicBezTo>
                    <a:pt x="49" y="68"/>
                    <a:pt x="49" y="69"/>
                    <a:pt x="50" y="70"/>
                  </a:cubicBezTo>
                  <a:cubicBezTo>
                    <a:pt x="51" y="71"/>
                    <a:pt x="52" y="73"/>
                    <a:pt x="51" y="75"/>
                  </a:cubicBezTo>
                  <a:cubicBezTo>
                    <a:pt x="51" y="75"/>
                    <a:pt x="51" y="76"/>
                    <a:pt x="51" y="76"/>
                  </a:cubicBezTo>
                  <a:cubicBezTo>
                    <a:pt x="53" y="78"/>
                    <a:pt x="53" y="80"/>
                    <a:pt x="51" y="82"/>
                  </a:cubicBezTo>
                  <a:cubicBezTo>
                    <a:pt x="51" y="83"/>
                    <a:pt x="51" y="83"/>
                    <a:pt x="51" y="84"/>
                  </a:cubicBezTo>
                  <a:cubicBezTo>
                    <a:pt x="52" y="84"/>
                    <a:pt x="52" y="84"/>
                    <a:pt x="53" y="84"/>
                  </a:cubicBezTo>
                  <a:cubicBezTo>
                    <a:pt x="54" y="82"/>
                    <a:pt x="56" y="82"/>
                    <a:pt x="58" y="82"/>
                  </a:cubicBezTo>
                  <a:cubicBezTo>
                    <a:pt x="60" y="82"/>
                    <a:pt x="62" y="84"/>
                    <a:pt x="62" y="87"/>
                  </a:cubicBezTo>
                  <a:cubicBezTo>
                    <a:pt x="63" y="90"/>
                    <a:pt x="63" y="93"/>
                    <a:pt x="60" y="96"/>
                  </a:cubicBezTo>
                  <a:cubicBezTo>
                    <a:pt x="59" y="97"/>
                    <a:pt x="59" y="99"/>
                    <a:pt x="57" y="99"/>
                  </a:cubicBezTo>
                  <a:cubicBezTo>
                    <a:pt x="57" y="99"/>
                    <a:pt x="56" y="100"/>
                    <a:pt x="56" y="100"/>
                  </a:cubicBezTo>
                  <a:cubicBezTo>
                    <a:pt x="55" y="103"/>
                    <a:pt x="55" y="103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9" y="103"/>
                    <a:pt x="60" y="103"/>
                    <a:pt x="60" y="105"/>
                  </a:cubicBezTo>
                  <a:cubicBezTo>
                    <a:pt x="60" y="106"/>
                    <a:pt x="60" y="107"/>
                    <a:pt x="59" y="107"/>
                  </a:cubicBezTo>
                  <a:cubicBezTo>
                    <a:pt x="56" y="110"/>
                    <a:pt x="53" y="111"/>
                    <a:pt x="49" y="111"/>
                  </a:cubicBezTo>
                  <a:cubicBezTo>
                    <a:pt x="47" y="111"/>
                    <a:pt x="45" y="113"/>
                    <a:pt x="43" y="112"/>
                  </a:cubicBezTo>
                  <a:cubicBezTo>
                    <a:pt x="42" y="112"/>
                    <a:pt x="42" y="112"/>
                    <a:pt x="42" y="113"/>
                  </a:cubicBezTo>
                  <a:cubicBezTo>
                    <a:pt x="41" y="114"/>
                    <a:pt x="40" y="114"/>
                    <a:pt x="39" y="114"/>
                  </a:cubicBezTo>
                  <a:cubicBezTo>
                    <a:pt x="38" y="113"/>
                    <a:pt x="37" y="113"/>
                    <a:pt x="35" y="114"/>
                  </a:cubicBezTo>
                  <a:cubicBezTo>
                    <a:pt x="34" y="114"/>
                    <a:pt x="32" y="116"/>
                    <a:pt x="30" y="113"/>
                  </a:cubicBezTo>
                  <a:cubicBezTo>
                    <a:pt x="29" y="112"/>
                    <a:pt x="25" y="113"/>
                    <a:pt x="25" y="115"/>
                  </a:cubicBezTo>
                  <a:cubicBezTo>
                    <a:pt x="23" y="118"/>
                    <a:pt x="23" y="118"/>
                    <a:pt x="20" y="118"/>
                  </a:cubicBezTo>
                  <a:cubicBezTo>
                    <a:pt x="18" y="117"/>
                    <a:pt x="16" y="117"/>
                    <a:pt x="15" y="119"/>
                  </a:cubicBezTo>
                  <a:cubicBezTo>
                    <a:pt x="13" y="122"/>
                    <a:pt x="11" y="121"/>
                    <a:pt x="9" y="1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-133350" y="4319588"/>
              <a:ext cx="347663" cy="263525"/>
            </a:xfrm>
            <a:custGeom>
              <a:avLst/>
              <a:gdLst>
                <a:gd name="T0" fmla="*/ 18 w 82"/>
                <a:gd name="T1" fmla="*/ 47 h 62"/>
                <a:gd name="T2" fmla="*/ 18 w 82"/>
                <a:gd name="T3" fmla="*/ 44 h 62"/>
                <a:gd name="T4" fmla="*/ 15 w 82"/>
                <a:gd name="T5" fmla="*/ 37 h 62"/>
                <a:gd name="T6" fmla="*/ 7 w 82"/>
                <a:gd name="T7" fmla="*/ 36 h 62"/>
                <a:gd name="T8" fmla="*/ 5 w 82"/>
                <a:gd name="T9" fmla="*/ 33 h 62"/>
                <a:gd name="T10" fmla="*/ 17 w 82"/>
                <a:gd name="T11" fmla="*/ 30 h 62"/>
                <a:gd name="T12" fmla="*/ 16 w 82"/>
                <a:gd name="T13" fmla="*/ 25 h 62"/>
                <a:gd name="T14" fmla="*/ 16 w 82"/>
                <a:gd name="T15" fmla="*/ 21 h 62"/>
                <a:gd name="T16" fmla="*/ 8 w 82"/>
                <a:gd name="T17" fmla="*/ 23 h 62"/>
                <a:gd name="T18" fmla="*/ 2 w 82"/>
                <a:gd name="T19" fmla="*/ 23 h 62"/>
                <a:gd name="T20" fmla="*/ 2 w 82"/>
                <a:gd name="T21" fmla="*/ 19 h 62"/>
                <a:gd name="T22" fmla="*/ 3 w 82"/>
                <a:gd name="T23" fmla="*/ 17 h 62"/>
                <a:gd name="T24" fmla="*/ 5 w 82"/>
                <a:gd name="T25" fmla="*/ 15 h 62"/>
                <a:gd name="T26" fmla="*/ 6 w 82"/>
                <a:gd name="T27" fmla="*/ 10 h 62"/>
                <a:gd name="T28" fmla="*/ 15 w 82"/>
                <a:gd name="T29" fmla="*/ 12 h 62"/>
                <a:gd name="T30" fmla="*/ 11 w 82"/>
                <a:gd name="T31" fmla="*/ 6 h 62"/>
                <a:gd name="T32" fmla="*/ 13 w 82"/>
                <a:gd name="T33" fmla="*/ 2 h 62"/>
                <a:gd name="T34" fmla="*/ 21 w 82"/>
                <a:gd name="T35" fmla="*/ 9 h 62"/>
                <a:gd name="T36" fmla="*/ 23 w 82"/>
                <a:gd name="T37" fmla="*/ 19 h 62"/>
                <a:gd name="T38" fmla="*/ 25 w 82"/>
                <a:gd name="T39" fmla="*/ 23 h 62"/>
                <a:gd name="T40" fmla="*/ 26 w 82"/>
                <a:gd name="T41" fmla="*/ 20 h 62"/>
                <a:gd name="T42" fmla="*/ 30 w 82"/>
                <a:gd name="T43" fmla="*/ 14 h 62"/>
                <a:gd name="T44" fmla="*/ 34 w 82"/>
                <a:gd name="T45" fmla="*/ 12 h 62"/>
                <a:gd name="T46" fmla="*/ 37 w 82"/>
                <a:gd name="T47" fmla="*/ 15 h 62"/>
                <a:gd name="T48" fmla="*/ 43 w 82"/>
                <a:gd name="T49" fmla="*/ 9 h 62"/>
                <a:gd name="T50" fmla="*/ 45 w 82"/>
                <a:gd name="T51" fmla="*/ 10 h 62"/>
                <a:gd name="T52" fmla="*/ 48 w 82"/>
                <a:gd name="T53" fmla="*/ 8 h 62"/>
                <a:gd name="T54" fmla="*/ 52 w 82"/>
                <a:gd name="T55" fmla="*/ 10 h 62"/>
                <a:gd name="T56" fmla="*/ 58 w 82"/>
                <a:gd name="T57" fmla="*/ 6 h 62"/>
                <a:gd name="T58" fmla="*/ 60 w 82"/>
                <a:gd name="T59" fmla="*/ 1 h 62"/>
                <a:gd name="T60" fmla="*/ 65 w 82"/>
                <a:gd name="T61" fmla="*/ 5 h 62"/>
                <a:gd name="T62" fmla="*/ 69 w 82"/>
                <a:gd name="T63" fmla="*/ 4 h 62"/>
                <a:gd name="T64" fmla="*/ 73 w 82"/>
                <a:gd name="T65" fmla="*/ 4 h 62"/>
                <a:gd name="T66" fmla="*/ 70 w 82"/>
                <a:gd name="T67" fmla="*/ 10 h 62"/>
                <a:gd name="T68" fmla="*/ 74 w 82"/>
                <a:gd name="T69" fmla="*/ 16 h 62"/>
                <a:gd name="T70" fmla="*/ 76 w 82"/>
                <a:gd name="T71" fmla="*/ 18 h 62"/>
                <a:gd name="T72" fmla="*/ 79 w 82"/>
                <a:gd name="T73" fmla="*/ 25 h 62"/>
                <a:gd name="T74" fmla="*/ 81 w 82"/>
                <a:gd name="T75" fmla="*/ 30 h 62"/>
                <a:gd name="T76" fmla="*/ 76 w 82"/>
                <a:gd name="T77" fmla="*/ 38 h 62"/>
                <a:gd name="T78" fmla="*/ 69 w 82"/>
                <a:gd name="T79" fmla="*/ 45 h 62"/>
                <a:gd name="T80" fmla="*/ 61 w 82"/>
                <a:gd name="T81" fmla="*/ 51 h 62"/>
                <a:gd name="T82" fmla="*/ 49 w 82"/>
                <a:gd name="T83" fmla="*/ 59 h 62"/>
                <a:gd name="T84" fmla="*/ 34 w 82"/>
                <a:gd name="T85" fmla="*/ 59 h 62"/>
                <a:gd name="T86" fmla="*/ 20 w 82"/>
                <a:gd name="T87" fmla="*/ 54 h 62"/>
                <a:gd name="T88" fmla="*/ 13 w 82"/>
                <a:gd name="T89" fmla="*/ 5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62">
                  <a:moveTo>
                    <a:pt x="13" y="49"/>
                  </a:moveTo>
                  <a:cubicBezTo>
                    <a:pt x="15" y="49"/>
                    <a:pt x="17" y="48"/>
                    <a:pt x="18" y="47"/>
                  </a:cubicBezTo>
                  <a:cubicBezTo>
                    <a:pt x="19" y="47"/>
                    <a:pt x="19" y="47"/>
                    <a:pt x="19" y="46"/>
                  </a:cubicBezTo>
                  <a:cubicBezTo>
                    <a:pt x="20" y="45"/>
                    <a:pt x="17" y="45"/>
                    <a:pt x="18" y="44"/>
                  </a:cubicBezTo>
                  <a:cubicBezTo>
                    <a:pt x="18" y="43"/>
                    <a:pt x="19" y="42"/>
                    <a:pt x="18" y="41"/>
                  </a:cubicBezTo>
                  <a:cubicBezTo>
                    <a:pt x="16" y="40"/>
                    <a:pt x="16" y="39"/>
                    <a:pt x="15" y="37"/>
                  </a:cubicBezTo>
                  <a:cubicBezTo>
                    <a:pt x="15" y="36"/>
                    <a:pt x="15" y="36"/>
                    <a:pt x="13" y="36"/>
                  </a:cubicBezTo>
                  <a:cubicBezTo>
                    <a:pt x="11" y="36"/>
                    <a:pt x="9" y="35"/>
                    <a:pt x="7" y="36"/>
                  </a:cubicBezTo>
                  <a:cubicBezTo>
                    <a:pt x="6" y="37"/>
                    <a:pt x="5" y="37"/>
                    <a:pt x="4" y="36"/>
                  </a:cubicBezTo>
                  <a:cubicBezTo>
                    <a:pt x="4" y="35"/>
                    <a:pt x="4" y="33"/>
                    <a:pt x="5" y="33"/>
                  </a:cubicBezTo>
                  <a:cubicBezTo>
                    <a:pt x="8" y="32"/>
                    <a:pt x="11" y="31"/>
                    <a:pt x="13" y="30"/>
                  </a:cubicBezTo>
                  <a:cubicBezTo>
                    <a:pt x="14" y="30"/>
                    <a:pt x="16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4" y="28"/>
                    <a:pt x="14" y="27"/>
                    <a:pt x="16" y="25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17" y="23"/>
                    <a:pt x="16" y="22"/>
                    <a:pt x="16" y="21"/>
                  </a:cubicBezTo>
                  <a:cubicBezTo>
                    <a:pt x="14" y="20"/>
                    <a:pt x="13" y="20"/>
                    <a:pt x="11" y="21"/>
                  </a:cubicBezTo>
                  <a:cubicBezTo>
                    <a:pt x="10" y="22"/>
                    <a:pt x="9" y="22"/>
                    <a:pt x="8" y="23"/>
                  </a:cubicBezTo>
                  <a:cubicBezTo>
                    <a:pt x="7" y="23"/>
                    <a:pt x="6" y="24"/>
                    <a:pt x="5" y="23"/>
                  </a:cubicBezTo>
                  <a:cubicBezTo>
                    <a:pt x="4" y="22"/>
                    <a:pt x="3" y="22"/>
                    <a:pt x="2" y="23"/>
                  </a:cubicBezTo>
                  <a:cubicBezTo>
                    <a:pt x="1" y="23"/>
                    <a:pt x="0" y="23"/>
                    <a:pt x="0" y="22"/>
                  </a:cubicBezTo>
                  <a:cubicBezTo>
                    <a:pt x="0" y="20"/>
                    <a:pt x="1" y="19"/>
                    <a:pt x="2" y="19"/>
                  </a:cubicBezTo>
                  <a:cubicBezTo>
                    <a:pt x="3" y="19"/>
                    <a:pt x="3" y="20"/>
                    <a:pt x="4" y="19"/>
                  </a:cubicBezTo>
                  <a:cubicBezTo>
                    <a:pt x="4" y="18"/>
                    <a:pt x="3" y="18"/>
                    <a:pt x="3" y="17"/>
                  </a:cubicBezTo>
                  <a:cubicBezTo>
                    <a:pt x="3" y="15"/>
                    <a:pt x="3" y="15"/>
                    <a:pt x="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6" y="14"/>
                    <a:pt x="5" y="13"/>
                  </a:cubicBezTo>
                  <a:cubicBezTo>
                    <a:pt x="5" y="11"/>
                    <a:pt x="5" y="11"/>
                    <a:pt x="6" y="10"/>
                  </a:cubicBezTo>
                  <a:cubicBezTo>
                    <a:pt x="8" y="7"/>
                    <a:pt x="9" y="7"/>
                    <a:pt x="10" y="9"/>
                  </a:cubicBezTo>
                  <a:cubicBezTo>
                    <a:pt x="11" y="11"/>
                    <a:pt x="13" y="11"/>
                    <a:pt x="15" y="12"/>
                  </a:cubicBezTo>
                  <a:cubicBezTo>
                    <a:pt x="15" y="11"/>
                    <a:pt x="15" y="11"/>
                    <a:pt x="14" y="10"/>
                  </a:cubicBezTo>
                  <a:cubicBezTo>
                    <a:pt x="12" y="9"/>
                    <a:pt x="12" y="7"/>
                    <a:pt x="11" y="6"/>
                  </a:cubicBezTo>
                  <a:cubicBezTo>
                    <a:pt x="10" y="5"/>
                    <a:pt x="10" y="4"/>
                    <a:pt x="11" y="3"/>
                  </a:cubicBezTo>
                  <a:cubicBezTo>
                    <a:pt x="11" y="2"/>
                    <a:pt x="12" y="2"/>
                    <a:pt x="13" y="2"/>
                  </a:cubicBezTo>
                  <a:cubicBezTo>
                    <a:pt x="16" y="3"/>
                    <a:pt x="18" y="5"/>
                    <a:pt x="20" y="7"/>
                  </a:cubicBezTo>
                  <a:cubicBezTo>
                    <a:pt x="20" y="8"/>
                    <a:pt x="21" y="9"/>
                    <a:pt x="21" y="9"/>
                  </a:cubicBezTo>
                  <a:cubicBezTo>
                    <a:pt x="24" y="12"/>
                    <a:pt x="25" y="14"/>
                    <a:pt x="23" y="17"/>
                  </a:cubicBezTo>
                  <a:cubicBezTo>
                    <a:pt x="23" y="18"/>
                    <a:pt x="23" y="19"/>
                    <a:pt x="23" y="19"/>
                  </a:cubicBezTo>
                  <a:cubicBezTo>
                    <a:pt x="24" y="20"/>
                    <a:pt x="24" y="21"/>
                    <a:pt x="24" y="22"/>
                  </a:cubicBezTo>
                  <a:cubicBezTo>
                    <a:pt x="24" y="22"/>
                    <a:pt x="25" y="23"/>
                    <a:pt x="25" y="23"/>
                  </a:cubicBezTo>
                  <a:cubicBezTo>
                    <a:pt x="26" y="23"/>
                    <a:pt x="26" y="22"/>
                    <a:pt x="26" y="21"/>
                  </a:cubicBezTo>
                  <a:cubicBezTo>
                    <a:pt x="26" y="21"/>
                    <a:pt x="26" y="21"/>
                    <a:pt x="26" y="20"/>
                  </a:cubicBezTo>
                  <a:cubicBezTo>
                    <a:pt x="27" y="18"/>
                    <a:pt x="28" y="18"/>
                    <a:pt x="30" y="19"/>
                  </a:cubicBezTo>
                  <a:cubicBezTo>
                    <a:pt x="31" y="17"/>
                    <a:pt x="31" y="15"/>
                    <a:pt x="30" y="14"/>
                  </a:cubicBezTo>
                  <a:cubicBezTo>
                    <a:pt x="30" y="12"/>
                    <a:pt x="29" y="10"/>
                    <a:pt x="31" y="9"/>
                  </a:cubicBezTo>
                  <a:cubicBezTo>
                    <a:pt x="33" y="8"/>
                    <a:pt x="33" y="11"/>
                    <a:pt x="34" y="12"/>
                  </a:cubicBezTo>
                  <a:cubicBezTo>
                    <a:pt x="35" y="13"/>
                    <a:pt x="35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6" y="11"/>
                    <a:pt x="39" y="10"/>
                    <a:pt x="41" y="8"/>
                  </a:cubicBezTo>
                  <a:cubicBezTo>
                    <a:pt x="42" y="7"/>
                    <a:pt x="43" y="8"/>
                    <a:pt x="43" y="9"/>
                  </a:cubicBezTo>
                  <a:cubicBezTo>
                    <a:pt x="44" y="10"/>
                    <a:pt x="45" y="11"/>
                    <a:pt x="45" y="13"/>
                  </a:cubicBezTo>
                  <a:cubicBezTo>
                    <a:pt x="46" y="12"/>
                    <a:pt x="46" y="11"/>
                    <a:pt x="45" y="10"/>
                  </a:cubicBezTo>
                  <a:cubicBezTo>
                    <a:pt x="45" y="9"/>
                    <a:pt x="45" y="9"/>
                    <a:pt x="46" y="8"/>
                  </a:cubicBezTo>
                  <a:cubicBezTo>
                    <a:pt x="47" y="7"/>
                    <a:pt x="47" y="8"/>
                    <a:pt x="48" y="8"/>
                  </a:cubicBezTo>
                  <a:cubicBezTo>
                    <a:pt x="49" y="9"/>
                    <a:pt x="49" y="9"/>
                    <a:pt x="50" y="10"/>
                  </a:cubicBezTo>
                  <a:cubicBezTo>
                    <a:pt x="51" y="11"/>
                    <a:pt x="52" y="11"/>
                    <a:pt x="52" y="10"/>
                  </a:cubicBezTo>
                  <a:cubicBezTo>
                    <a:pt x="53" y="8"/>
                    <a:pt x="54" y="7"/>
                    <a:pt x="55" y="8"/>
                  </a:cubicBezTo>
                  <a:cubicBezTo>
                    <a:pt x="57" y="9"/>
                    <a:pt x="58" y="8"/>
                    <a:pt x="58" y="6"/>
                  </a:cubicBezTo>
                  <a:cubicBezTo>
                    <a:pt x="58" y="5"/>
                    <a:pt x="58" y="5"/>
                    <a:pt x="58" y="4"/>
                  </a:cubicBezTo>
                  <a:cubicBezTo>
                    <a:pt x="58" y="3"/>
                    <a:pt x="58" y="2"/>
                    <a:pt x="60" y="1"/>
                  </a:cubicBezTo>
                  <a:cubicBezTo>
                    <a:pt x="61" y="1"/>
                    <a:pt x="62" y="0"/>
                    <a:pt x="63" y="2"/>
                  </a:cubicBezTo>
                  <a:cubicBezTo>
                    <a:pt x="63" y="3"/>
                    <a:pt x="64" y="4"/>
                    <a:pt x="65" y="5"/>
                  </a:cubicBezTo>
                  <a:cubicBezTo>
                    <a:pt x="66" y="7"/>
                    <a:pt x="66" y="7"/>
                    <a:pt x="68" y="6"/>
                  </a:cubicBezTo>
                  <a:cubicBezTo>
                    <a:pt x="68" y="6"/>
                    <a:pt x="69" y="5"/>
                    <a:pt x="69" y="4"/>
                  </a:cubicBezTo>
                  <a:cubicBezTo>
                    <a:pt x="70" y="4"/>
                    <a:pt x="71" y="3"/>
                    <a:pt x="72" y="3"/>
                  </a:cubicBezTo>
                  <a:cubicBezTo>
                    <a:pt x="72" y="3"/>
                    <a:pt x="73" y="4"/>
                    <a:pt x="73" y="4"/>
                  </a:cubicBezTo>
                  <a:cubicBezTo>
                    <a:pt x="73" y="5"/>
                    <a:pt x="73" y="5"/>
                    <a:pt x="72" y="6"/>
                  </a:cubicBezTo>
                  <a:cubicBezTo>
                    <a:pt x="70" y="8"/>
                    <a:pt x="70" y="8"/>
                    <a:pt x="70" y="10"/>
                  </a:cubicBezTo>
                  <a:cubicBezTo>
                    <a:pt x="73" y="11"/>
                    <a:pt x="73" y="11"/>
                    <a:pt x="72" y="14"/>
                  </a:cubicBezTo>
                  <a:cubicBezTo>
                    <a:pt x="72" y="15"/>
                    <a:pt x="72" y="16"/>
                    <a:pt x="74" y="16"/>
                  </a:cubicBezTo>
                  <a:cubicBezTo>
                    <a:pt x="74" y="16"/>
                    <a:pt x="75" y="17"/>
                    <a:pt x="75" y="18"/>
                  </a:cubicBezTo>
                  <a:cubicBezTo>
                    <a:pt x="75" y="19"/>
                    <a:pt x="76" y="19"/>
                    <a:pt x="76" y="18"/>
                  </a:cubicBezTo>
                  <a:cubicBezTo>
                    <a:pt x="77" y="18"/>
                    <a:pt x="78" y="18"/>
                    <a:pt x="78" y="19"/>
                  </a:cubicBezTo>
                  <a:cubicBezTo>
                    <a:pt x="79" y="21"/>
                    <a:pt x="80" y="23"/>
                    <a:pt x="79" y="25"/>
                  </a:cubicBezTo>
                  <a:cubicBezTo>
                    <a:pt x="79" y="26"/>
                    <a:pt x="79" y="26"/>
                    <a:pt x="80" y="26"/>
                  </a:cubicBezTo>
                  <a:cubicBezTo>
                    <a:pt x="82" y="27"/>
                    <a:pt x="81" y="29"/>
                    <a:pt x="81" y="30"/>
                  </a:cubicBezTo>
                  <a:cubicBezTo>
                    <a:pt x="79" y="32"/>
                    <a:pt x="79" y="35"/>
                    <a:pt x="76" y="36"/>
                  </a:cubicBezTo>
                  <a:cubicBezTo>
                    <a:pt x="76" y="36"/>
                    <a:pt x="76" y="37"/>
                    <a:pt x="76" y="38"/>
                  </a:cubicBezTo>
                  <a:cubicBezTo>
                    <a:pt x="75" y="41"/>
                    <a:pt x="73" y="43"/>
                    <a:pt x="71" y="45"/>
                  </a:cubicBezTo>
                  <a:cubicBezTo>
                    <a:pt x="70" y="46"/>
                    <a:pt x="70" y="46"/>
                    <a:pt x="69" y="45"/>
                  </a:cubicBezTo>
                  <a:cubicBezTo>
                    <a:pt x="69" y="45"/>
                    <a:pt x="68" y="44"/>
                    <a:pt x="68" y="44"/>
                  </a:cubicBezTo>
                  <a:cubicBezTo>
                    <a:pt x="66" y="46"/>
                    <a:pt x="64" y="49"/>
                    <a:pt x="61" y="51"/>
                  </a:cubicBezTo>
                  <a:cubicBezTo>
                    <a:pt x="60" y="52"/>
                    <a:pt x="59" y="52"/>
                    <a:pt x="58" y="53"/>
                  </a:cubicBezTo>
                  <a:cubicBezTo>
                    <a:pt x="54" y="53"/>
                    <a:pt x="52" y="56"/>
                    <a:pt x="49" y="59"/>
                  </a:cubicBezTo>
                  <a:cubicBezTo>
                    <a:pt x="46" y="62"/>
                    <a:pt x="42" y="62"/>
                    <a:pt x="39" y="61"/>
                  </a:cubicBezTo>
                  <a:cubicBezTo>
                    <a:pt x="37" y="60"/>
                    <a:pt x="36" y="59"/>
                    <a:pt x="34" y="59"/>
                  </a:cubicBezTo>
                  <a:cubicBezTo>
                    <a:pt x="32" y="59"/>
                    <a:pt x="31" y="58"/>
                    <a:pt x="30" y="57"/>
                  </a:cubicBezTo>
                  <a:cubicBezTo>
                    <a:pt x="28" y="54"/>
                    <a:pt x="24" y="53"/>
                    <a:pt x="20" y="54"/>
                  </a:cubicBezTo>
                  <a:cubicBezTo>
                    <a:pt x="19" y="54"/>
                    <a:pt x="17" y="53"/>
                    <a:pt x="15" y="54"/>
                  </a:cubicBezTo>
                  <a:cubicBezTo>
                    <a:pt x="14" y="54"/>
                    <a:pt x="13" y="54"/>
                    <a:pt x="13" y="52"/>
                  </a:cubicBezTo>
                  <a:cubicBezTo>
                    <a:pt x="13" y="51"/>
                    <a:pt x="13" y="50"/>
                    <a:pt x="13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1173162" y="2519363"/>
              <a:ext cx="293688" cy="271463"/>
            </a:xfrm>
            <a:custGeom>
              <a:avLst/>
              <a:gdLst>
                <a:gd name="T0" fmla="*/ 23 w 69"/>
                <a:gd name="T1" fmla="*/ 38 h 64"/>
                <a:gd name="T2" fmla="*/ 29 w 69"/>
                <a:gd name="T3" fmla="*/ 37 h 64"/>
                <a:gd name="T4" fmla="*/ 14 w 69"/>
                <a:gd name="T5" fmla="*/ 39 h 64"/>
                <a:gd name="T6" fmla="*/ 9 w 69"/>
                <a:gd name="T7" fmla="*/ 38 h 64"/>
                <a:gd name="T8" fmla="*/ 3 w 69"/>
                <a:gd name="T9" fmla="*/ 30 h 64"/>
                <a:gd name="T10" fmla="*/ 5 w 69"/>
                <a:gd name="T11" fmla="*/ 26 h 64"/>
                <a:gd name="T12" fmla="*/ 2 w 69"/>
                <a:gd name="T13" fmla="*/ 20 h 64"/>
                <a:gd name="T14" fmla="*/ 2 w 69"/>
                <a:gd name="T15" fmla="*/ 15 h 64"/>
                <a:gd name="T16" fmla="*/ 8 w 69"/>
                <a:gd name="T17" fmla="*/ 12 h 64"/>
                <a:gd name="T18" fmla="*/ 11 w 69"/>
                <a:gd name="T19" fmla="*/ 8 h 64"/>
                <a:gd name="T20" fmla="*/ 14 w 69"/>
                <a:gd name="T21" fmla="*/ 13 h 64"/>
                <a:gd name="T22" fmla="*/ 14 w 69"/>
                <a:gd name="T23" fmla="*/ 7 h 64"/>
                <a:gd name="T24" fmla="*/ 13 w 69"/>
                <a:gd name="T25" fmla="*/ 0 h 64"/>
                <a:gd name="T26" fmla="*/ 22 w 69"/>
                <a:gd name="T27" fmla="*/ 9 h 64"/>
                <a:gd name="T28" fmla="*/ 25 w 69"/>
                <a:gd name="T29" fmla="*/ 13 h 64"/>
                <a:gd name="T30" fmla="*/ 31 w 69"/>
                <a:gd name="T31" fmla="*/ 13 h 64"/>
                <a:gd name="T32" fmla="*/ 33 w 69"/>
                <a:gd name="T33" fmla="*/ 21 h 64"/>
                <a:gd name="T34" fmla="*/ 35 w 69"/>
                <a:gd name="T35" fmla="*/ 2 h 64"/>
                <a:gd name="T36" fmla="*/ 40 w 69"/>
                <a:gd name="T37" fmla="*/ 13 h 64"/>
                <a:gd name="T38" fmla="*/ 40 w 69"/>
                <a:gd name="T39" fmla="*/ 18 h 64"/>
                <a:gd name="T40" fmla="*/ 44 w 69"/>
                <a:gd name="T41" fmla="*/ 11 h 64"/>
                <a:gd name="T42" fmla="*/ 49 w 69"/>
                <a:gd name="T43" fmla="*/ 8 h 64"/>
                <a:gd name="T44" fmla="*/ 52 w 69"/>
                <a:gd name="T45" fmla="*/ 10 h 64"/>
                <a:gd name="T46" fmla="*/ 63 w 69"/>
                <a:gd name="T47" fmla="*/ 15 h 64"/>
                <a:gd name="T48" fmla="*/ 69 w 69"/>
                <a:gd name="T49" fmla="*/ 22 h 64"/>
                <a:gd name="T50" fmla="*/ 67 w 69"/>
                <a:gd name="T51" fmla="*/ 33 h 64"/>
                <a:gd name="T52" fmla="*/ 61 w 69"/>
                <a:gd name="T53" fmla="*/ 42 h 64"/>
                <a:gd name="T54" fmla="*/ 55 w 69"/>
                <a:gd name="T55" fmla="*/ 55 h 64"/>
                <a:gd name="T56" fmla="*/ 47 w 69"/>
                <a:gd name="T57" fmla="*/ 60 h 64"/>
                <a:gd name="T58" fmla="*/ 35 w 69"/>
                <a:gd name="T59" fmla="*/ 56 h 64"/>
                <a:gd name="T60" fmla="*/ 28 w 69"/>
                <a:gd name="T61" fmla="*/ 54 h 64"/>
                <a:gd name="T62" fmla="*/ 21 w 69"/>
                <a:gd name="T63" fmla="*/ 53 h 64"/>
                <a:gd name="T64" fmla="*/ 14 w 69"/>
                <a:gd name="T65" fmla="*/ 45 h 64"/>
                <a:gd name="T66" fmla="*/ 17 w 69"/>
                <a:gd name="T67" fmla="*/ 42 h 64"/>
                <a:gd name="T68" fmla="*/ 21 w 69"/>
                <a:gd name="T69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64">
                  <a:moveTo>
                    <a:pt x="21" y="44"/>
                  </a:moveTo>
                  <a:cubicBezTo>
                    <a:pt x="19" y="40"/>
                    <a:pt x="20" y="39"/>
                    <a:pt x="23" y="38"/>
                  </a:cubicBezTo>
                  <a:cubicBezTo>
                    <a:pt x="25" y="38"/>
                    <a:pt x="26" y="38"/>
                    <a:pt x="28" y="38"/>
                  </a:cubicBezTo>
                  <a:cubicBezTo>
                    <a:pt x="29" y="38"/>
                    <a:pt x="29" y="38"/>
                    <a:pt x="29" y="37"/>
                  </a:cubicBezTo>
                  <a:cubicBezTo>
                    <a:pt x="29" y="36"/>
                    <a:pt x="29" y="35"/>
                    <a:pt x="28" y="35"/>
                  </a:cubicBezTo>
                  <a:cubicBezTo>
                    <a:pt x="23" y="36"/>
                    <a:pt x="18" y="36"/>
                    <a:pt x="14" y="39"/>
                  </a:cubicBezTo>
                  <a:cubicBezTo>
                    <a:pt x="13" y="39"/>
                    <a:pt x="12" y="39"/>
                    <a:pt x="12" y="39"/>
                  </a:cubicBezTo>
                  <a:cubicBezTo>
                    <a:pt x="11" y="38"/>
                    <a:pt x="10" y="38"/>
                    <a:pt x="9" y="38"/>
                  </a:cubicBezTo>
                  <a:cubicBezTo>
                    <a:pt x="7" y="39"/>
                    <a:pt x="6" y="37"/>
                    <a:pt x="5" y="36"/>
                  </a:cubicBezTo>
                  <a:cubicBezTo>
                    <a:pt x="4" y="34"/>
                    <a:pt x="3" y="32"/>
                    <a:pt x="3" y="30"/>
                  </a:cubicBezTo>
                  <a:cubicBezTo>
                    <a:pt x="2" y="30"/>
                    <a:pt x="3" y="29"/>
                    <a:pt x="3" y="28"/>
                  </a:cubicBezTo>
                  <a:cubicBezTo>
                    <a:pt x="4" y="28"/>
                    <a:pt x="5" y="27"/>
                    <a:pt x="5" y="26"/>
                  </a:cubicBezTo>
                  <a:cubicBezTo>
                    <a:pt x="7" y="24"/>
                    <a:pt x="7" y="23"/>
                    <a:pt x="5" y="22"/>
                  </a:cubicBezTo>
                  <a:cubicBezTo>
                    <a:pt x="4" y="21"/>
                    <a:pt x="3" y="21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16"/>
                    <a:pt x="1" y="15"/>
                    <a:pt x="2" y="15"/>
                  </a:cubicBezTo>
                  <a:cubicBezTo>
                    <a:pt x="3" y="15"/>
                    <a:pt x="5" y="15"/>
                    <a:pt x="6" y="15"/>
                  </a:cubicBezTo>
                  <a:cubicBezTo>
                    <a:pt x="7" y="15"/>
                    <a:pt x="8" y="14"/>
                    <a:pt x="8" y="12"/>
                  </a:cubicBezTo>
                  <a:cubicBezTo>
                    <a:pt x="8" y="11"/>
                    <a:pt x="8" y="10"/>
                    <a:pt x="8" y="9"/>
                  </a:cubicBezTo>
                  <a:cubicBezTo>
                    <a:pt x="9" y="7"/>
                    <a:pt x="10" y="7"/>
                    <a:pt x="11" y="8"/>
                  </a:cubicBezTo>
                  <a:cubicBezTo>
                    <a:pt x="12" y="9"/>
                    <a:pt x="12" y="10"/>
                    <a:pt x="13" y="11"/>
                  </a:cubicBezTo>
                  <a:cubicBezTo>
                    <a:pt x="13" y="12"/>
                    <a:pt x="13" y="12"/>
                    <a:pt x="14" y="13"/>
                  </a:cubicBezTo>
                  <a:cubicBezTo>
                    <a:pt x="15" y="11"/>
                    <a:pt x="15" y="10"/>
                    <a:pt x="15" y="8"/>
                  </a:cubicBezTo>
                  <a:cubicBezTo>
                    <a:pt x="15" y="7"/>
                    <a:pt x="15" y="7"/>
                    <a:pt x="14" y="7"/>
                  </a:cubicBezTo>
                  <a:cubicBezTo>
                    <a:pt x="12" y="7"/>
                    <a:pt x="12" y="6"/>
                    <a:pt x="12" y="4"/>
                  </a:cubicBezTo>
                  <a:cubicBezTo>
                    <a:pt x="12" y="3"/>
                    <a:pt x="12" y="1"/>
                    <a:pt x="13" y="0"/>
                  </a:cubicBezTo>
                  <a:cubicBezTo>
                    <a:pt x="14" y="0"/>
                    <a:pt x="15" y="0"/>
                    <a:pt x="15" y="1"/>
                  </a:cubicBezTo>
                  <a:cubicBezTo>
                    <a:pt x="18" y="3"/>
                    <a:pt x="20" y="6"/>
                    <a:pt x="22" y="9"/>
                  </a:cubicBezTo>
                  <a:cubicBezTo>
                    <a:pt x="23" y="9"/>
                    <a:pt x="23" y="10"/>
                    <a:pt x="23" y="11"/>
                  </a:cubicBezTo>
                  <a:cubicBezTo>
                    <a:pt x="23" y="13"/>
                    <a:pt x="23" y="14"/>
                    <a:pt x="25" y="13"/>
                  </a:cubicBezTo>
                  <a:cubicBezTo>
                    <a:pt x="26" y="12"/>
                    <a:pt x="26" y="12"/>
                    <a:pt x="27" y="11"/>
                  </a:cubicBezTo>
                  <a:cubicBezTo>
                    <a:pt x="29" y="10"/>
                    <a:pt x="30" y="11"/>
                    <a:pt x="31" y="13"/>
                  </a:cubicBezTo>
                  <a:cubicBezTo>
                    <a:pt x="31" y="16"/>
                    <a:pt x="31" y="18"/>
                    <a:pt x="32" y="20"/>
                  </a:cubicBezTo>
                  <a:cubicBezTo>
                    <a:pt x="32" y="20"/>
                    <a:pt x="32" y="20"/>
                    <a:pt x="33" y="21"/>
                  </a:cubicBezTo>
                  <a:cubicBezTo>
                    <a:pt x="33" y="17"/>
                    <a:pt x="33" y="14"/>
                    <a:pt x="33" y="10"/>
                  </a:cubicBezTo>
                  <a:cubicBezTo>
                    <a:pt x="33" y="8"/>
                    <a:pt x="33" y="5"/>
                    <a:pt x="35" y="2"/>
                  </a:cubicBezTo>
                  <a:cubicBezTo>
                    <a:pt x="37" y="0"/>
                    <a:pt x="40" y="0"/>
                    <a:pt x="41" y="3"/>
                  </a:cubicBezTo>
                  <a:cubicBezTo>
                    <a:pt x="41" y="6"/>
                    <a:pt x="42" y="10"/>
                    <a:pt x="40" y="13"/>
                  </a:cubicBezTo>
                  <a:cubicBezTo>
                    <a:pt x="39" y="13"/>
                    <a:pt x="39" y="14"/>
                    <a:pt x="39" y="15"/>
                  </a:cubicBezTo>
                  <a:cubicBezTo>
                    <a:pt x="39" y="16"/>
                    <a:pt x="38" y="18"/>
                    <a:pt x="40" y="18"/>
                  </a:cubicBezTo>
                  <a:cubicBezTo>
                    <a:pt x="41" y="18"/>
                    <a:pt x="42" y="17"/>
                    <a:pt x="42" y="16"/>
                  </a:cubicBezTo>
                  <a:cubicBezTo>
                    <a:pt x="43" y="14"/>
                    <a:pt x="44" y="12"/>
                    <a:pt x="44" y="11"/>
                  </a:cubicBezTo>
                  <a:cubicBezTo>
                    <a:pt x="45" y="10"/>
                    <a:pt x="45" y="10"/>
                    <a:pt x="45" y="9"/>
                  </a:cubicBezTo>
                  <a:cubicBezTo>
                    <a:pt x="46" y="6"/>
                    <a:pt x="47" y="6"/>
                    <a:pt x="49" y="8"/>
                  </a:cubicBezTo>
                  <a:cubicBezTo>
                    <a:pt x="50" y="8"/>
                    <a:pt x="50" y="8"/>
                    <a:pt x="51" y="8"/>
                  </a:cubicBezTo>
                  <a:cubicBezTo>
                    <a:pt x="52" y="8"/>
                    <a:pt x="52" y="9"/>
                    <a:pt x="52" y="10"/>
                  </a:cubicBezTo>
                  <a:cubicBezTo>
                    <a:pt x="52" y="11"/>
                    <a:pt x="53" y="12"/>
                    <a:pt x="54" y="12"/>
                  </a:cubicBezTo>
                  <a:cubicBezTo>
                    <a:pt x="57" y="13"/>
                    <a:pt x="60" y="14"/>
                    <a:pt x="63" y="15"/>
                  </a:cubicBezTo>
                  <a:cubicBezTo>
                    <a:pt x="65" y="15"/>
                    <a:pt x="66" y="16"/>
                    <a:pt x="68" y="18"/>
                  </a:cubicBezTo>
                  <a:cubicBezTo>
                    <a:pt x="69" y="19"/>
                    <a:pt x="69" y="20"/>
                    <a:pt x="69" y="22"/>
                  </a:cubicBezTo>
                  <a:cubicBezTo>
                    <a:pt x="69" y="25"/>
                    <a:pt x="68" y="27"/>
                    <a:pt x="69" y="30"/>
                  </a:cubicBezTo>
                  <a:cubicBezTo>
                    <a:pt x="69" y="31"/>
                    <a:pt x="69" y="33"/>
                    <a:pt x="67" y="33"/>
                  </a:cubicBezTo>
                  <a:cubicBezTo>
                    <a:pt x="66" y="34"/>
                    <a:pt x="65" y="35"/>
                    <a:pt x="65" y="36"/>
                  </a:cubicBezTo>
                  <a:cubicBezTo>
                    <a:pt x="64" y="39"/>
                    <a:pt x="63" y="40"/>
                    <a:pt x="61" y="42"/>
                  </a:cubicBezTo>
                  <a:cubicBezTo>
                    <a:pt x="60" y="43"/>
                    <a:pt x="59" y="43"/>
                    <a:pt x="60" y="45"/>
                  </a:cubicBezTo>
                  <a:cubicBezTo>
                    <a:pt x="60" y="48"/>
                    <a:pt x="58" y="54"/>
                    <a:pt x="55" y="55"/>
                  </a:cubicBezTo>
                  <a:cubicBezTo>
                    <a:pt x="54" y="56"/>
                    <a:pt x="54" y="56"/>
                    <a:pt x="53" y="56"/>
                  </a:cubicBezTo>
                  <a:cubicBezTo>
                    <a:pt x="50" y="55"/>
                    <a:pt x="48" y="56"/>
                    <a:pt x="47" y="60"/>
                  </a:cubicBezTo>
                  <a:cubicBezTo>
                    <a:pt x="46" y="63"/>
                    <a:pt x="42" y="64"/>
                    <a:pt x="39" y="63"/>
                  </a:cubicBezTo>
                  <a:cubicBezTo>
                    <a:pt x="37" y="62"/>
                    <a:pt x="35" y="59"/>
                    <a:pt x="35" y="56"/>
                  </a:cubicBezTo>
                  <a:cubicBezTo>
                    <a:pt x="34" y="53"/>
                    <a:pt x="33" y="52"/>
                    <a:pt x="31" y="53"/>
                  </a:cubicBezTo>
                  <a:cubicBezTo>
                    <a:pt x="30" y="54"/>
                    <a:pt x="29" y="54"/>
                    <a:pt x="28" y="54"/>
                  </a:cubicBezTo>
                  <a:cubicBezTo>
                    <a:pt x="27" y="53"/>
                    <a:pt x="26" y="53"/>
                    <a:pt x="24" y="54"/>
                  </a:cubicBezTo>
                  <a:cubicBezTo>
                    <a:pt x="23" y="55"/>
                    <a:pt x="22" y="55"/>
                    <a:pt x="21" y="53"/>
                  </a:cubicBezTo>
                  <a:cubicBezTo>
                    <a:pt x="21" y="52"/>
                    <a:pt x="20" y="51"/>
                    <a:pt x="19" y="51"/>
                  </a:cubicBezTo>
                  <a:cubicBezTo>
                    <a:pt x="16" y="50"/>
                    <a:pt x="15" y="47"/>
                    <a:pt x="14" y="45"/>
                  </a:cubicBezTo>
                  <a:cubicBezTo>
                    <a:pt x="13" y="44"/>
                    <a:pt x="14" y="43"/>
                    <a:pt x="14" y="43"/>
                  </a:cubicBezTo>
                  <a:cubicBezTo>
                    <a:pt x="15" y="42"/>
                    <a:pt x="16" y="41"/>
                    <a:pt x="17" y="42"/>
                  </a:cubicBezTo>
                  <a:cubicBezTo>
                    <a:pt x="17" y="42"/>
                    <a:pt x="18" y="43"/>
                    <a:pt x="18" y="43"/>
                  </a:cubicBezTo>
                  <a:cubicBezTo>
                    <a:pt x="19" y="44"/>
                    <a:pt x="20" y="44"/>
                    <a:pt x="21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303212" y="5121275"/>
              <a:ext cx="157163" cy="225425"/>
            </a:xfrm>
            <a:custGeom>
              <a:avLst/>
              <a:gdLst>
                <a:gd name="T0" fmla="*/ 10 w 37"/>
                <a:gd name="T1" fmla="*/ 31 h 53"/>
                <a:gd name="T2" fmla="*/ 5 w 37"/>
                <a:gd name="T3" fmla="*/ 29 h 53"/>
                <a:gd name="T4" fmla="*/ 4 w 37"/>
                <a:gd name="T5" fmla="*/ 24 h 53"/>
                <a:gd name="T6" fmla="*/ 5 w 37"/>
                <a:gd name="T7" fmla="*/ 23 h 53"/>
                <a:gd name="T8" fmla="*/ 4 w 37"/>
                <a:gd name="T9" fmla="*/ 21 h 53"/>
                <a:gd name="T10" fmla="*/ 3 w 37"/>
                <a:gd name="T11" fmla="*/ 20 h 53"/>
                <a:gd name="T12" fmla="*/ 5 w 37"/>
                <a:gd name="T13" fmla="*/ 16 h 53"/>
                <a:gd name="T14" fmla="*/ 7 w 37"/>
                <a:gd name="T15" fmla="*/ 15 h 53"/>
                <a:gd name="T16" fmla="*/ 9 w 37"/>
                <a:gd name="T17" fmla="*/ 15 h 53"/>
                <a:gd name="T18" fmla="*/ 16 w 37"/>
                <a:gd name="T19" fmla="*/ 12 h 53"/>
                <a:gd name="T20" fmla="*/ 14 w 37"/>
                <a:gd name="T21" fmla="*/ 12 h 53"/>
                <a:gd name="T22" fmla="*/ 14 w 37"/>
                <a:gd name="T23" fmla="*/ 9 h 53"/>
                <a:gd name="T24" fmla="*/ 15 w 37"/>
                <a:gd name="T25" fmla="*/ 7 h 53"/>
                <a:gd name="T26" fmla="*/ 19 w 37"/>
                <a:gd name="T27" fmla="*/ 2 h 53"/>
                <a:gd name="T28" fmla="*/ 23 w 37"/>
                <a:gd name="T29" fmla="*/ 1 h 53"/>
                <a:gd name="T30" fmla="*/ 26 w 37"/>
                <a:gd name="T31" fmla="*/ 2 h 53"/>
                <a:gd name="T32" fmla="*/ 28 w 37"/>
                <a:gd name="T33" fmla="*/ 2 h 53"/>
                <a:gd name="T34" fmla="*/ 34 w 37"/>
                <a:gd name="T35" fmla="*/ 7 h 53"/>
                <a:gd name="T36" fmla="*/ 36 w 37"/>
                <a:gd name="T37" fmla="*/ 11 h 53"/>
                <a:gd name="T38" fmla="*/ 36 w 37"/>
                <a:gd name="T39" fmla="*/ 16 h 53"/>
                <a:gd name="T40" fmla="*/ 32 w 37"/>
                <a:gd name="T41" fmla="*/ 20 h 53"/>
                <a:gd name="T42" fmla="*/ 32 w 37"/>
                <a:gd name="T43" fmla="*/ 23 h 53"/>
                <a:gd name="T44" fmla="*/ 33 w 37"/>
                <a:gd name="T45" fmla="*/ 34 h 53"/>
                <a:gd name="T46" fmla="*/ 32 w 37"/>
                <a:gd name="T47" fmla="*/ 37 h 53"/>
                <a:gd name="T48" fmla="*/ 31 w 37"/>
                <a:gd name="T49" fmla="*/ 43 h 53"/>
                <a:gd name="T50" fmla="*/ 28 w 37"/>
                <a:gd name="T51" fmla="*/ 45 h 53"/>
                <a:gd name="T52" fmla="*/ 21 w 37"/>
                <a:gd name="T53" fmla="*/ 47 h 53"/>
                <a:gd name="T54" fmla="*/ 12 w 37"/>
                <a:gd name="T55" fmla="*/ 53 h 53"/>
                <a:gd name="T56" fmla="*/ 7 w 37"/>
                <a:gd name="T57" fmla="*/ 53 h 53"/>
                <a:gd name="T58" fmla="*/ 3 w 37"/>
                <a:gd name="T59" fmla="*/ 51 h 53"/>
                <a:gd name="T60" fmla="*/ 2 w 37"/>
                <a:gd name="T61" fmla="*/ 49 h 53"/>
                <a:gd name="T62" fmla="*/ 2 w 37"/>
                <a:gd name="T63" fmla="*/ 48 h 53"/>
                <a:gd name="T64" fmla="*/ 1 w 37"/>
                <a:gd name="T65" fmla="*/ 45 h 53"/>
                <a:gd name="T66" fmla="*/ 2 w 37"/>
                <a:gd name="T67" fmla="*/ 43 h 53"/>
                <a:gd name="T68" fmla="*/ 5 w 37"/>
                <a:gd name="T69" fmla="*/ 39 h 53"/>
                <a:gd name="T70" fmla="*/ 10 w 37"/>
                <a:gd name="T71" fmla="*/ 3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53">
                  <a:moveTo>
                    <a:pt x="10" y="31"/>
                  </a:moveTo>
                  <a:cubicBezTo>
                    <a:pt x="8" y="31"/>
                    <a:pt x="6" y="30"/>
                    <a:pt x="5" y="29"/>
                  </a:cubicBezTo>
                  <a:cubicBezTo>
                    <a:pt x="3" y="27"/>
                    <a:pt x="3" y="26"/>
                    <a:pt x="4" y="24"/>
                  </a:cubicBezTo>
                  <a:cubicBezTo>
                    <a:pt x="4" y="24"/>
                    <a:pt x="5" y="23"/>
                    <a:pt x="5" y="23"/>
                  </a:cubicBezTo>
                  <a:cubicBezTo>
                    <a:pt x="5" y="21"/>
                    <a:pt x="4" y="22"/>
                    <a:pt x="4" y="21"/>
                  </a:cubicBezTo>
                  <a:cubicBezTo>
                    <a:pt x="3" y="21"/>
                    <a:pt x="3" y="20"/>
                    <a:pt x="3" y="20"/>
                  </a:cubicBezTo>
                  <a:cubicBezTo>
                    <a:pt x="4" y="19"/>
                    <a:pt x="4" y="17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13" y="16"/>
                    <a:pt x="13" y="16"/>
                    <a:pt x="16" y="12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2" y="11"/>
                    <a:pt x="12" y="11"/>
                    <a:pt x="14" y="9"/>
                  </a:cubicBezTo>
                  <a:cubicBezTo>
                    <a:pt x="14" y="8"/>
                    <a:pt x="15" y="8"/>
                    <a:pt x="15" y="7"/>
                  </a:cubicBezTo>
                  <a:cubicBezTo>
                    <a:pt x="15" y="4"/>
                    <a:pt x="17" y="3"/>
                    <a:pt x="19" y="2"/>
                  </a:cubicBezTo>
                  <a:cubicBezTo>
                    <a:pt x="21" y="2"/>
                    <a:pt x="22" y="2"/>
                    <a:pt x="23" y="1"/>
                  </a:cubicBezTo>
                  <a:cubicBezTo>
                    <a:pt x="24" y="0"/>
                    <a:pt x="25" y="1"/>
                    <a:pt x="26" y="2"/>
                  </a:cubicBezTo>
                  <a:cubicBezTo>
                    <a:pt x="26" y="2"/>
                    <a:pt x="27" y="3"/>
                    <a:pt x="28" y="2"/>
                  </a:cubicBezTo>
                  <a:cubicBezTo>
                    <a:pt x="31" y="2"/>
                    <a:pt x="34" y="3"/>
                    <a:pt x="34" y="7"/>
                  </a:cubicBezTo>
                  <a:cubicBezTo>
                    <a:pt x="35" y="9"/>
                    <a:pt x="35" y="10"/>
                    <a:pt x="36" y="11"/>
                  </a:cubicBezTo>
                  <a:cubicBezTo>
                    <a:pt x="37" y="12"/>
                    <a:pt x="37" y="15"/>
                    <a:pt x="36" y="16"/>
                  </a:cubicBezTo>
                  <a:cubicBezTo>
                    <a:pt x="35" y="18"/>
                    <a:pt x="34" y="19"/>
                    <a:pt x="32" y="20"/>
                  </a:cubicBezTo>
                  <a:cubicBezTo>
                    <a:pt x="31" y="21"/>
                    <a:pt x="31" y="21"/>
                    <a:pt x="32" y="23"/>
                  </a:cubicBezTo>
                  <a:cubicBezTo>
                    <a:pt x="33" y="26"/>
                    <a:pt x="32" y="30"/>
                    <a:pt x="33" y="34"/>
                  </a:cubicBezTo>
                  <a:cubicBezTo>
                    <a:pt x="33" y="35"/>
                    <a:pt x="32" y="36"/>
                    <a:pt x="32" y="37"/>
                  </a:cubicBezTo>
                  <a:cubicBezTo>
                    <a:pt x="31" y="39"/>
                    <a:pt x="31" y="41"/>
                    <a:pt x="31" y="43"/>
                  </a:cubicBezTo>
                  <a:cubicBezTo>
                    <a:pt x="31" y="44"/>
                    <a:pt x="30" y="45"/>
                    <a:pt x="28" y="45"/>
                  </a:cubicBezTo>
                  <a:cubicBezTo>
                    <a:pt x="26" y="45"/>
                    <a:pt x="23" y="45"/>
                    <a:pt x="21" y="47"/>
                  </a:cubicBezTo>
                  <a:cubicBezTo>
                    <a:pt x="18" y="49"/>
                    <a:pt x="15" y="51"/>
                    <a:pt x="12" y="53"/>
                  </a:cubicBezTo>
                  <a:cubicBezTo>
                    <a:pt x="10" y="53"/>
                    <a:pt x="8" y="53"/>
                    <a:pt x="7" y="53"/>
                  </a:cubicBezTo>
                  <a:cubicBezTo>
                    <a:pt x="5" y="53"/>
                    <a:pt x="4" y="52"/>
                    <a:pt x="3" y="51"/>
                  </a:cubicBezTo>
                  <a:cubicBezTo>
                    <a:pt x="3" y="51"/>
                    <a:pt x="3" y="50"/>
                    <a:pt x="2" y="49"/>
                  </a:cubicBezTo>
                  <a:cubicBezTo>
                    <a:pt x="1" y="49"/>
                    <a:pt x="1" y="48"/>
                    <a:pt x="2" y="48"/>
                  </a:cubicBezTo>
                  <a:cubicBezTo>
                    <a:pt x="2" y="47"/>
                    <a:pt x="2" y="46"/>
                    <a:pt x="1" y="45"/>
                  </a:cubicBezTo>
                  <a:cubicBezTo>
                    <a:pt x="0" y="45"/>
                    <a:pt x="1" y="43"/>
                    <a:pt x="2" y="43"/>
                  </a:cubicBezTo>
                  <a:cubicBezTo>
                    <a:pt x="4" y="43"/>
                    <a:pt x="6" y="41"/>
                    <a:pt x="5" y="39"/>
                  </a:cubicBezTo>
                  <a:cubicBezTo>
                    <a:pt x="7" y="36"/>
                    <a:pt x="7" y="33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1246187" y="2874963"/>
              <a:ext cx="152400" cy="234950"/>
            </a:xfrm>
            <a:custGeom>
              <a:avLst/>
              <a:gdLst>
                <a:gd name="T0" fmla="*/ 10 w 36"/>
                <a:gd name="T1" fmla="*/ 17 h 55"/>
                <a:gd name="T2" fmla="*/ 20 w 36"/>
                <a:gd name="T3" fmla="*/ 14 h 55"/>
                <a:gd name="T4" fmla="*/ 23 w 36"/>
                <a:gd name="T5" fmla="*/ 17 h 55"/>
                <a:gd name="T6" fmla="*/ 23 w 36"/>
                <a:gd name="T7" fmla="*/ 23 h 55"/>
                <a:gd name="T8" fmla="*/ 22 w 36"/>
                <a:gd name="T9" fmla="*/ 26 h 55"/>
                <a:gd name="T10" fmla="*/ 25 w 36"/>
                <a:gd name="T11" fmla="*/ 31 h 55"/>
                <a:gd name="T12" fmla="*/ 28 w 36"/>
                <a:gd name="T13" fmla="*/ 31 h 55"/>
                <a:gd name="T14" fmla="*/ 31 w 36"/>
                <a:gd name="T15" fmla="*/ 31 h 55"/>
                <a:gd name="T16" fmla="*/ 35 w 36"/>
                <a:gd name="T17" fmla="*/ 36 h 55"/>
                <a:gd name="T18" fmla="*/ 34 w 36"/>
                <a:gd name="T19" fmla="*/ 37 h 55"/>
                <a:gd name="T20" fmla="*/ 27 w 36"/>
                <a:gd name="T21" fmla="*/ 45 h 55"/>
                <a:gd name="T22" fmla="*/ 22 w 36"/>
                <a:gd name="T23" fmla="*/ 50 h 55"/>
                <a:gd name="T24" fmla="*/ 21 w 36"/>
                <a:gd name="T25" fmla="*/ 52 h 55"/>
                <a:gd name="T26" fmla="*/ 17 w 36"/>
                <a:gd name="T27" fmla="*/ 54 h 55"/>
                <a:gd name="T28" fmla="*/ 17 w 36"/>
                <a:gd name="T29" fmla="*/ 50 h 55"/>
                <a:gd name="T30" fmla="*/ 17 w 36"/>
                <a:gd name="T31" fmla="*/ 43 h 55"/>
                <a:gd name="T32" fmla="*/ 11 w 36"/>
                <a:gd name="T33" fmla="*/ 47 h 55"/>
                <a:gd name="T34" fmla="*/ 8 w 36"/>
                <a:gd name="T35" fmla="*/ 48 h 55"/>
                <a:gd name="T36" fmla="*/ 5 w 36"/>
                <a:gd name="T37" fmla="*/ 44 h 55"/>
                <a:gd name="T38" fmla="*/ 5 w 36"/>
                <a:gd name="T39" fmla="*/ 43 h 55"/>
                <a:gd name="T40" fmla="*/ 9 w 36"/>
                <a:gd name="T41" fmla="*/ 32 h 55"/>
                <a:gd name="T42" fmla="*/ 8 w 36"/>
                <a:gd name="T43" fmla="*/ 29 h 55"/>
                <a:gd name="T44" fmla="*/ 6 w 36"/>
                <a:gd name="T45" fmla="*/ 25 h 55"/>
                <a:gd name="T46" fmla="*/ 7 w 36"/>
                <a:gd name="T47" fmla="*/ 20 h 55"/>
                <a:gd name="T48" fmla="*/ 9 w 36"/>
                <a:gd name="T49" fmla="*/ 19 h 55"/>
                <a:gd name="T50" fmla="*/ 4 w 36"/>
                <a:gd name="T51" fmla="*/ 15 h 55"/>
                <a:gd name="T52" fmla="*/ 3 w 36"/>
                <a:gd name="T53" fmla="*/ 13 h 55"/>
                <a:gd name="T54" fmla="*/ 1 w 36"/>
                <a:gd name="T55" fmla="*/ 8 h 55"/>
                <a:gd name="T56" fmla="*/ 2 w 36"/>
                <a:gd name="T57" fmla="*/ 6 h 55"/>
                <a:gd name="T58" fmla="*/ 7 w 36"/>
                <a:gd name="T59" fmla="*/ 1 h 55"/>
                <a:gd name="T60" fmla="*/ 7 w 36"/>
                <a:gd name="T61" fmla="*/ 1 h 55"/>
                <a:gd name="T62" fmla="*/ 9 w 36"/>
                <a:gd name="T63" fmla="*/ 1 h 55"/>
                <a:gd name="T64" fmla="*/ 15 w 36"/>
                <a:gd name="T65" fmla="*/ 3 h 55"/>
                <a:gd name="T66" fmla="*/ 16 w 36"/>
                <a:gd name="T67" fmla="*/ 4 h 55"/>
                <a:gd name="T68" fmla="*/ 16 w 36"/>
                <a:gd name="T69" fmla="*/ 9 h 55"/>
                <a:gd name="T70" fmla="*/ 15 w 36"/>
                <a:gd name="T71" fmla="*/ 13 h 55"/>
                <a:gd name="T72" fmla="*/ 13 w 36"/>
                <a:gd name="T73" fmla="*/ 16 h 55"/>
                <a:gd name="T74" fmla="*/ 10 w 36"/>
                <a:gd name="T75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" h="55">
                  <a:moveTo>
                    <a:pt x="10" y="17"/>
                  </a:moveTo>
                  <a:cubicBezTo>
                    <a:pt x="14" y="18"/>
                    <a:pt x="18" y="18"/>
                    <a:pt x="20" y="14"/>
                  </a:cubicBezTo>
                  <a:cubicBezTo>
                    <a:pt x="21" y="15"/>
                    <a:pt x="22" y="16"/>
                    <a:pt x="23" y="17"/>
                  </a:cubicBezTo>
                  <a:cubicBezTo>
                    <a:pt x="24" y="19"/>
                    <a:pt x="24" y="21"/>
                    <a:pt x="23" y="23"/>
                  </a:cubicBezTo>
                  <a:cubicBezTo>
                    <a:pt x="22" y="24"/>
                    <a:pt x="22" y="25"/>
                    <a:pt x="22" y="26"/>
                  </a:cubicBezTo>
                  <a:cubicBezTo>
                    <a:pt x="23" y="28"/>
                    <a:pt x="24" y="29"/>
                    <a:pt x="25" y="31"/>
                  </a:cubicBezTo>
                  <a:cubicBezTo>
                    <a:pt x="26" y="32"/>
                    <a:pt x="27" y="32"/>
                    <a:pt x="28" y="31"/>
                  </a:cubicBezTo>
                  <a:cubicBezTo>
                    <a:pt x="29" y="29"/>
                    <a:pt x="30" y="30"/>
                    <a:pt x="31" y="31"/>
                  </a:cubicBezTo>
                  <a:cubicBezTo>
                    <a:pt x="33" y="32"/>
                    <a:pt x="33" y="34"/>
                    <a:pt x="35" y="36"/>
                  </a:cubicBezTo>
                  <a:cubicBezTo>
                    <a:pt x="36" y="36"/>
                    <a:pt x="35" y="37"/>
                    <a:pt x="34" y="37"/>
                  </a:cubicBezTo>
                  <a:cubicBezTo>
                    <a:pt x="30" y="38"/>
                    <a:pt x="29" y="41"/>
                    <a:pt x="27" y="45"/>
                  </a:cubicBezTo>
                  <a:cubicBezTo>
                    <a:pt x="26" y="47"/>
                    <a:pt x="25" y="50"/>
                    <a:pt x="22" y="50"/>
                  </a:cubicBezTo>
                  <a:cubicBezTo>
                    <a:pt x="22" y="51"/>
                    <a:pt x="21" y="51"/>
                    <a:pt x="21" y="52"/>
                  </a:cubicBezTo>
                  <a:cubicBezTo>
                    <a:pt x="19" y="54"/>
                    <a:pt x="19" y="55"/>
                    <a:pt x="17" y="54"/>
                  </a:cubicBezTo>
                  <a:cubicBezTo>
                    <a:pt x="16" y="53"/>
                    <a:pt x="16" y="52"/>
                    <a:pt x="17" y="50"/>
                  </a:cubicBezTo>
                  <a:cubicBezTo>
                    <a:pt x="17" y="48"/>
                    <a:pt x="18" y="46"/>
                    <a:pt x="17" y="43"/>
                  </a:cubicBezTo>
                  <a:cubicBezTo>
                    <a:pt x="16" y="46"/>
                    <a:pt x="14" y="47"/>
                    <a:pt x="11" y="47"/>
                  </a:cubicBezTo>
                  <a:cubicBezTo>
                    <a:pt x="10" y="47"/>
                    <a:pt x="9" y="47"/>
                    <a:pt x="8" y="48"/>
                  </a:cubicBezTo>
                  <a:cubicBezTo>
                    <a:pt x="6" y="48"/>
                    <a:pt x="4" y="46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8" y="40"/>
                    <a:pt x="7" y="35"/>
                    <a:pt x="9" y="32"/>
                  </a:cubicBezTo>
                  <a:cubicBezTo>
                    <a:pt x="10" y="31"/>
                    <a:pt x="10" y="29"/>
                    <a:pt x="8" y="29"/>
                  </a:cubicBezTo>
                  <a:cubicBezTo>
                    <a:pt x="7" y="28"/>
                    <a:pt x="7" y="26"/>
                    <a:pt x="6" y="25"/>
                  </a:cubicBezTo>
                  <a:cubicBezTo>
                    <a:pt x="5" y="23"/>
                    <a:pt x="5" y="22"/>
                    <a:pt x="7" y="20"/>
                  </a:cubicBezTo>
                  <a:cubicBezTo>
                    <a:pt x="7" y="20"/>
                    <a:pt x="8" y="20"/>
                    <a:pt x="9" y="19"/>
                  </a:cubicBezTo>
                  <a:cubicBezTo>
                    <a:pt x="6" y="19"/>
                    <a:pt x="5" y="18"/>
                    <a:pt x="4" y="15"/>
                  </a:cubicBezTo>
                  <a:cubicBezTo>
                    <a:pt x="4" y="15"/>
                    <a:pt x="3" y="14"/>
                    <a:pt x="3" y="13"/>
                  </a:cubicBezTo>
                  <a:cubicBezTo>
                    <a:pt x="3" y="11"/>
                    <a:pt x="3" y="10"/>
                    <a:pt x="1" y="8"/>
                  </a:cubicBezTo>
                  <a:cubicBezTo>
                    <a:pt x="0" y="7"/>
                    <a:pt x="0" y="6"/>
                    <a:pt x="2" y="6"/>
                  </a:cubicBezTo>
                  <a:cubicBezTo>
                    <a:pt x="4" y="5"/>
                    <a:pt x="6" y="4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9" y="0"/>
                    <a:pt x="9" y="1"/>
                  </a:cubicBezTo>
                  <a:cubicBezTo>
                    <a:pt x="11" y="3"/>
                    <a:pt x="14" y="0"/>
                    <a:pt x="15" y="3"/>
                  </a:cubicBezTo>
                  <a:cubicBezTo>
                    <a:pt x="16" y="3"/>
                    <a:pt x="16" y="4"/>
                    <a:pt x="16" y="4"/>
                  </a:cubicBezTo>
                  <a:cubicBezTo>
                    <a:pt x="18" y="6"/>
                    <a:pt x="18" y="7"/>
                    <a:pt x="16" y="9"/>
                  </a:cubicBezTo>
                  <a:cubicBezTo>
                    <a:pt x="15" y="10"/>
                    <a:pt x="16" y="12"/>
                    <a:pt x="15" y="13"/>
                  </a:cubicBezTo>
                  <a:cubicBezTo>
                    <a:pt x="15" y="15"/>
                    <a:pt x="14" y="16"/>
                    <a:pt x="13" y="16"/>
                  </a:cubicBezTo>
                  <a:cubicBezTo>
                    <a:pt x="12" y="16"/>
                    <a:pt x="11" y="16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9" name="Freeform 13"/>
            <p:cNvSpPr>
              <a:spLocks/>
            </p:cNvSpPr>
            <p:nvPr/>
          </p:nvSpPr>
          <p:spPr bwMode="auto">
            <a:xfrm>
              <a:off x="2060575" y="2425700"/>
              <a:ext cx="165100" cy="187325"/>
            </a:xfrm>
            <a:custGeom>
              <a:avLst/>
              <a:gdLst>
                <a:gd name="T0" fmla="*/ 11 w 39"/>
                <a:gd name="T1" fmla="*/ 31 h 44"/>
                <a:gd name="T2" fmla="*/ 9 w 39"/>
                <a:gd name="T3" fmla="*/ 29 h 44"/>
                <a:gd name="T4" fmla="*/ 8 w 39"/>
                <a:gd name="T5" fmla="*/ 28 h 44"/>
                <a:gd name="T6" fmla="*/ 9 w 39"/>
                <a:gd name="T7" fmla="*/ 26 h 44"/>
                <a:gd name="T8" fmla="*/ 9 w 39"/>
                <a:gd name="T9" fmla="*/ 26 h 44"/>
                <a:gd name="T10" fmla="*/ 11 w 39"/>
                <a:gd name="T11" fmla="*/ 25 h 44"/>
                <a:gd name="T12" fmla="*/ 9 w 39"/>
                <a:gd name="T13" fmla="*/ 25 h 44"/>
                <a:gd name="T14" fmla="*/ 6 w 39"/>
                <a:gd name="T15" fmla="*/ 25 h 44"/>
                <a:gd name="T16" fmla="*/ 8 w 39"/>
                <a:gd name="T17" fmla="*/ 22 h 44"/>
                <a:gd name="T18" fmla="*/ 11 w 39"/>
                <a:gd name="T19" fmla="*/ 20 h 44"/>
                <a:gd name="T20" fmla="*/ 16 w 39"/>
                <a:gd name="T21" fmla="*/ 21 h 44"/>
                <a:gd name="T22" fmla="*/ 19 w 39"/>
                <a:gd name="T23" fmla="*/ 21 h 44"/>
                <a:gd name="T24" fmla="*/ 21 w 39"/>
                <a:gd name="T25" fmla="*/ 17 h 44"/>
                <a:gd name="T26" fmla="*/ 20 w 39"/>
                <a:gd name="T27" fmla="*/ 13 h 44"/>
                <a:gd name="T28" fmla="*/ 18 w 39"/>
                <a:gd name="T29" fmla="*/ 9 h 44"/>
                <a:gd name="T30" fmla="*/ 26 w 39"/>
                <a:gd name="T31" fmla="*/ 1 h 44"/>
                <a:gd name="T32" fmla="*/ 31 w 39"/>
                <a:gd name="T33" fmla="*/ 4 h 44"/>
                <a:gd name="T34" fmla="*/ 31 w 39"/>
                <a:gd name="T35" fmla="*/ 6 h 44"/>
                <a:gd name="T36" fmla="*/ 33 w 39"/>
                <a:gd name="T37" fmla="*/ 8 h 44"/>
                <a:gd name="T38" fmla="*/ 37 w 39"/>
                <a:gd name="T39" fmla="*/ 10 h 44"/>
                <a:gd name="T40" fmla="*/ 38 w 39"/>
                <a:gd name="T41" fmla="*/ 15 h 44"/>
                <a:gd name="T42" fmla="*/ 28 w 39"/>
                <a:gd name="T43" fmla="*/ 22 h 44"/>
                <a:gd name="T44" fmla="*/ 26 w 39"/>
                <a:gd name="T45" fmla="*/ 22 h 44"/>
                <a:gd name="T46" fmla="*/ 25 w 39"/>
                <a:gd name="T47" fmla="*/ 25 h 44"/>
                <a:gd name="T48" fmla="*/ 20 w 39"/>
                <a:gd name="T49" fmla="*/ 29 h 44"/>
                <a:gd name="T50" fmla="*/ 16 w 39"/>
                <a:gd name="T51" fmla="*/ 32 h 44"/>
                <a:gd name="T52" fmla="*/ 16 w 39"/>
                <a:gd name="T53" fmla="*/ 37 h 44"/>
                <a:gd name="T54" fmla="*/ 12 w 39"/>
                <a:gd name="T55" fmla="*/ 42 h 44"/>
                <a:gd name="T56" fmla="*/ 10 w 39"/>
                <a:gd name="T57" fmla="*/ 43 h 44"/>
                <a:gd name="T58" fmla="*/ 8 w 39"/>
                <a:gd name="T59" fmla="*/ 43 h 44"/>
                <a:gd name="T60" fmla="*/ 8 w 39"/>
                <a:gd name="T61" fmla="*/ 41 h 44"/>
                <a:gd name="T62" fmla="*/ 10 w 39"/>
                <a:gd name="T63" fmla="*/ 37 h 44"/>
                <a:gd name="T64" fmla="*/ 9 w 39"/>
                <a:gd name="T65" fmla="*/ 36 h 44"/>
                <a:gd name="T66" fmla="*/ 6 w 39"/>
                <a:gd name="T67" fmla="*/ 37 h 44"/>
                <a:gd name="T68" fmla="*/ 2 w 39"/>
                <a:gd name="T69" fmla="*/ 37 h 44"/>
                <a:gd name="T70" fmla="*/ 1 w 39"/>
                <a:gd name="T71" fmla="*/ 35 h 44"/>
                <a:gd name="T72" fmla="*/ 2 w 39"/>
                <a:gd name="T73" fmla="*/ 30 h 44"/>
                <a:gd name="T74" fmla="*/ 5 w 39"/>
                <a:gd name="T75" fmla="*/ 30 h 44"/>
                <a:gd name="T76" fmla="*/ 11 w 39"/>
                <a:gd name="T77" fmla="*/ 3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44">
                  <a:moveTo>
                    <a:pt x="11" y="31"/>
                  </a:moveTo>
                  <a:cubicBezTo>
                    <a:pt x="10" y="30"/>
                    <a:pt x="9" y="30"/>
                    <a:pt x="9" y="29"/>
                  </a:cubicBezTo>
                  <a:cubicBezTo>
                    <a:pt x="8" y="29"/>
                    <a:pt x="8" y="28"/>
                    <a:pt x="8" y="28"/>
                  </a:cubicBezTo>
                  <a:cubicBezTo>
                    <a:pt x="8" y="27"/>
                    <a:pt x="8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1" y="26"/>
                    <a:pt x="11" y="25"/>
                  </a:cubicBezTo>
                  <a:cubicBezTo>
                    <a:pt x="11" y="24"/>
                    <a:pt x="10" y="24"/>
                    <a:pt x="9" y="25"/>
                  </a:cubicBezTo>
                  <a:cubicBezTo>
                    <a:pt x="8" y="25"/>
                    <a:pt x="7" y="26"/>
                    <a:pt x="6" y="25"/>
                  </a:cubicBezTo>
                  <a:cubicBezTo>
                    <a:pt x="6" y="24"/>
                    <a:pt x="7" y="23"/>
                    <a:pt x="8" y="22"/>
                  </a:cubicBezTo>
                  <a:cubicBezTo>
                    <a:pt x="9" y="21"/>
                    <a:pt x="10" y="20"/>
                    <a:pt x="11" y="20"/>
                  </a:cubicBezTo>
                  <a:cubicBezTo>
                    <a:pt x="13" y="18"/>
                    <a:pt x="14" y="18"/>
                    <a:pt x="16" y="21"/>
                  </a:cubicBezTo>
                  <a:cubicBezTo>
                    <a:pt x="17" y="22"/>
                    <a:pt x="18" y="22"/>
                    <a:pt x="19" y="21"/>
                  </a:cubicBezTo>
                  <a:cubicBezTo>
                    <a:pt x="20" y="20"/>
                    <a:pt x="20" y="18"/>
                    <a:pt x="21" y="17"/>
                  </a:cubicBezTo>
                  <a:cubicBezTo>
                    <a:pt x="22" y="15"/>
                    <a:pt x="22" y="14"/>
                    <a:pt x="20" y="13"/>
                  </a:cubicBezTo>
                  <a:cubicBezTo>
                    <a:pt x="18" y="13"/>
                    <a:pt x="17" y="11"/>
                    <a:pt x="18" y="9"/>
                  </a:cubicBezTo>
                  <a:cubicBezTo>
                    <a:pt x="20" y="5"/>
                    <a:pt x="23" y="3"/>
                    <a:pt x="26" y="1"/>
                  </a:cubicBezTo>
                  <a:cubicBezTo>
                    <a:pt x="28" y="0"/>
                    <a:pt x="30" y="2"/>
                    <a:pt x="31" y="4"/>
                  </a:cubicBezTo>
                  <a:cubicBezTo>
                    <a:pt x="31" y="5"/>
                    <a:pt x="31" y="5"/>
                    <a:pt x="31" y="6"/>
                  </a:cubicBezTo>
                  <a:cubicBezTo>
                    <a:pt x="31" y="8"/>
                    <a:pt x="31" y="9"/>
                    <a:pt x="33" y="8"/>
                  </a:cubicBezTo>
                  <a:cubicBezTo>
                    <a:pt x="35" y="8"/>
                    <a:pt x="36" y="9"/>
                    <a:pt x="37" y="10"/>
                  </a:cubicBezTo>
                  <a:cubicBezTo>
                    <a:pt x="39" y="11"/>
                    <a:pt x="39" y="13"/>
                    <a:pt x="38" y="15"/>
                  </a:cubicBezTo>
                  <a:cubicBezTo>
                    <a:pt x="35" y="18"/>
                    <a:pt x="33" y="22"/>
                    <a:pt x="28" y="22"/>
                  </a:cubicBezTo>
                  <a:cubicBezTo>
                    <a:pt x="27" y="22"/>
                    <a:pt x="27" y="22"/>
                    <a:pt x="26" y="22"/>
                  </a:cubicBezTo>
                  <a:cubicBezTo>
                    <a:pt x="25" y="23"/>
                    <a:pt x="24" y="24"/>
                    <a:pt x="25" y="25"/>
                  </a:cubicBezTo>
                  <a:cubicBezTo>
                    <a:pt x="25" y="29"/>
                    <a:pt x="23" y="30"/>
                    <a:pt x="20" y="29"/>
                  </a:cubicBezTo>
                  <a:cubicBezTo>
                    <a:pt x="17" y="29"/>
                    <a:pt x="16" y="29"/>
                    <a:pt x="16" y="32"/>
                  </a:cubicBezTo>
                  <a:cubicBezTo>
                    <a:pt x="16" y="34"/>
                    <a:pt x="16" y="35"/>
                    <a:pt x="16" y="37"/>
                  </a:cubicBezTo>
                  <a:cubicBezTo>
                    <a:pt x="16" y="40"/>
                    <a:pt x="15" y="41"/>
                    <a:pt x="12" y="42"/>
                  </a:cubicBezTo>
                  <a:cubicBezTo>
                    <a:pt x="12" y="42"/>
                    <a:pt x="11" y="43"/>
                    <a:pt x="10" y="43"/>
                  </a:cubicBezTo>
                  <a:cubicBezTo>
                    <a:pt x="9" y="43"/>
                    <a:pt x="9" y="44"/>
                    <a:pt x="8" y="43"/>
                  </a:cubicBezTo>
                  <a:cubicBezTo>
                    <a:pt x="7" y="42"/>
                    <a:pt x="7" y="41"/>
                    <a:pt x="8" y="41"/>
                  </a:cubicBezTo>
                  <a:cubicBezTo>
                    <a:pt x="8" y="39"/>
                    <a:pt x="8" y="38"/>
                    <a:pt x="10" y="37"/>
                  </a:cubicBezTo>
                  <a:cubicBezTo>
                    <a:pt x="11" y="37"/>
                    <a:pt x="10" y="36"/>
                    <a:pt x="9" y="36"/>
                  </a:cubicBezTo>
                  <a:cubicBezTo>
                    <a:pt x="8" y="35"/>
                    <a:pt x="7" y="36"/>
                    <a:pt x="6" y="37"/>
                  </a:cubicBezTo>
                  <a:cubicBezTo>
                    <a:pt x="4" y="39"/>
                    <a:pt x="3" y="39"/>
                    <a:pt x="2" y="37"/>
                  </a:cubicBezTo>
                  <a:cubicBezTo>
                    <a:pt x="2" y="36"/>
                    <a:pt x="1" y="36"/>
                    <a:pt x="1" y="35"/>
                  </a:cubicBezTo>
                  <a:cubicBezTo>
                    <a:pt x="0" y="32"/>
                    <a:pt x="0" y="32"/>
                    <a:pt x="2" y="30"/>
                  </a:cubicBezTo>
                  <a:cubicBezTo>
                    <a:pt x="4" y="28"/>
                    <a:pt x="4" y="28"/>
                    <a:pt x="5" y="30"/>
                  </a:cubicBezTo>
                  <a:cubicBezTo>
                    <a:pt x="7" y="32"/>
                    <a:pt x="8" y="32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2451100" y="2430463"/>
              <a:ext cx="101600" cy="114300"/>
            </a:xfrm>
            <a:custGeom>
              <a:avLst/>
              <a:gdLst>
                <a:gd name="T0" fmla="*/ 0 w 24"/>
                <a:gd name="T1" fmla="*/ 15 h 27"/>
                <a:gd name="T2" fmla="*/ 3 w 24"/>
                <a:gd name="T3" fmla="*/ 6 h 27"/>
                <a:gd name="T4" fmla="*/ 8 w 24"/>
                <a:gd name="T5" fmla="*/ 5 h 27"/>
                <a:gd name="T6" fmla="*/ 11 w 24"/>
                <a:gd name="T7" fmla="*/ 5 h 27"/>
                <a:gd name="T8" fmla="*/ 17 w 24"/>
                <a:gd name="T9" fmla="*/ 2 h 27"/>
                <a:gd name="T10" fmla="*/ 22 w 24"/>
                <a:gd name="T11" fmla="*/ 4 h 27"/>
                <a:gd name="T12" fmla="*/ 21 w 24"/>
                <a:gd name="T13" fmla="*/ 18 h 27"/>
                <a:gd name="T14" fmla="*/ 16 w 24"/>
                <a:gd name="T15" fmla="*/ 25 h 27"/>
                <a:gd name="T16" fmla="*/ 12 w 24"/>
                <a:gd name="T17" fmla="*/ 26 h 27"/>
                <a:gd name="T18" fmla="*/ 10 w 24"/>
                <a:gd name="T19" fmla="*/ 26 h 27"/>
                <a:gd name="T20" fmla="*/ 5 w 24"/>
                <a:gd name="T21" fmla="*/ 25 h 27"/>
                <a:gd name="T22" fmla="*/ 3 w 24"/>
                <a:gd name="T23" fmla="*/ 25 h 27"/>
                <a:gd name="T24" fmla="*/ 0 w 24"/>
                <a:gd name="T25" fmla="*/ 19 h 27"/>
                <a:gd name="T26" fmla="*/ 0 w 24"/>
                <a:gd name="T27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7">
                  <a:moveTo>
                    <a:pt x="0" y="15"/>
                  </a:moveTo>
                  <a:cubicBezTo>
                    <a:pt x="0" y="12"/>
                    <a:pt x="1" y="8"/>
                    <a:pt x="3" y="6"/>
                  </a:cubicBezTo>
                  <a:cubicBezTo>
                    <a:pt x="4" y="3"/>
                    <a:pt x="7" y="3"/>
                    <a:pt x="8" y="5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3" y="4"/>
                    <a:pt x="15" y="4"/>
                    <a:pt x="17" y="2"/>
                  </a:cubicBezTo>
                  <a:cubicBezTo>
                    <a:pt x="19" y="0"/>
                    <a:pt x="22" y="1"/>
                    <a:pt x="22" y="4"/>
                  </a:cubicBezTo>
                  <a:cubicBezTo>
                    <a:pt x="24" y="9"/>
                    <a:pt x="24" y="13"/>
                    <a:pt x="21" y="18"/>
                  </a:cubicBezTo>
                  <a:cubicBezTo>
                    <a:pt x="19" y="20"/>
                    <a:pt x="17" y="22"/>
                    <a:pt x="16" y="25"/>
                  </a:cubicBezTo>
                  <a:cubicBezTo>
                    <a:pt x="14" y="26"/>
                    <a:pt x="13" y="27"/>
                    <a:pt x="12" y="26"/>
                  </a:cubicBezTo>
                  <a:cubicBezTo>
                    <a:pt x="11" y="26"/>
                    <a:pt x="11" y="26"/>
                    <a:pt x="10" y="26"/>
                  </a:cubicBezTo>
                  <a:cubicBezTo>
                    <a:pt x="9" y="25"/>
                    <a:pt x="7" y="24"/>
                    <a:pt x="5" y="25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3"/>
                    <a:pt x="0" y="21"/>
                    <a:pt x="0" y="19"/>
                  </a:cubicBezTo>
                  <a:cubicBezTo>
                    <a:pt x="0" y="18"/>
                    <a:pt x="0" y="16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auto">
            <a:xfrm>
              <a:off x="2286000" y="2382838"/>
              <a:ext cx="139700" cy="98425"/>
            </a:xfrm>
            <a:custGeom>
              <a:avLst/>
              <a:gdLst>
                <a:gd name="T0" fmla="*/ 15 w 33"/>
                <a:gd name="T1" fmla="*/ 15 h 23"/>
                <a:gd name="T2" fmla="*/ 14 w 33"/>
                <a:gd name="T3" fmla="*/ 19 h 23"/>
                <a:gd name="T4" fmla="*/ 11 w 33"/>
                <a:gd name="T5" fmla="*/ 21 h 23"/>
                <a:gd name="T6" fmla="*/ 2 w 33"/>
                <a:gd name="T7" fmla="*/ 19 h 23"/>
                <a:gd name="T8" fmla="*/ 3 w 33"/>
                <a:gd name="T9" fmla="*/ 14 h 23"/>
                <a:gd name="T10" fmla="*/ 10 w 33"/>
                <a:gd name="T11" fmla="*/ 12 h 23"/>
                <a:gd name="T12" fmla="*/ 6 w 33"/>
                <a:gd name="T13" fmla="*/ 9 h 23"/>
                <a:gd name="T14" fmla="*/ 6 w 33"/>
                <a:gd name="T15" fmla="*/ 1 h 23"/>
                <a:gd name="T16" fmla="*/ 8 w 33"/>
                <a:gd name="T17" fmla="*/ 1 h 23"/>
                <a:gd name="T18" fmla="*/ 11 w 33"/>
                <a:gd name="T19" fmla="*/ 5 h 23"/>
                <a:gd name="T20" fmla="*/ 14 w 33"/>
                <a:gd name="T21" fmla="*/ 5 h 23"/>
                <a:gd name="T22" fmla="*/ 19 w 33"/>
                <a:gd name="T23" fmla="*/ 6 h 23"/>
                <a:gd name="T24" fmla="*/ 23 w 33"/>
                <a:gd name="T25" fmla="*/ 9 h 23"/>
                <a:gd name="T26" fmla="*/ 21 w 33"/>
                <a:gd name="T27" fmla="*/ 7 h 23"/>
                <a:gd name="T28" fmla="*/ 17 w 33"/>
                <a:gd name="T29" fmla="*/ 3 h 23"/>
                <a:gd name="T30" fmla="*/ 17 w 33"/>
                <a:gd name="T31" fmla="*/ 2 h 23"/>
                <a:gd name="T32" fmla="*/ 18 w 33"/>
                <a:gd name="T33" fmla="*/ 1 h 23"/>
                <a:gd name="T34" fmla="*/ 20 w 33"/>
                <a:gd name="T35" fmla="*/ 1 h 23"/>
                <a:gd name="T36" fmla="*/ 29 w 33"/>
                <a:gd name="T37" fmla="*/ 6 h 23"/>
                <a:gd name="T38" fmla="*/ 32 w 33"/>
                <a:gd name="T39" fmla="*/ 9 h 23"/>
                <a:gd name="T40" fmla="*/ 32 w 33"/>
                <a:gd name="T41" fmla="*/ 13 h 23"/>
                <a:gd name="T42" fmla="*/ 30 w 33"/>
                <a:gd name="T43" fmla="*/ 15 h 23"/>
                <a:gd name="T44" fmla="*/ 29 w 33"/>
                <a:gd name="T45" fmla="*/ 18 h 23"/>
                <a:gd name="T46" fmla="*/ 24 w 33"/>
                <a:gd name="T47" fmla="*/ 23 h 23"/>
                <a:gd name="T48" fmla="*/ 22 w 33"/>
                <a:gd name="T49" fmla="*/ 22 h 23"/>
                <a:gd name="T50" fmla="*/ 19 w 33"/>
                <a:gd name="T51" fmla="*/ 18 h 23"/>
                <a:gd name="T52" fmla="*/ 17 w 33"/>
                <a:gd name="T53" fmla="*/ 17 h 23"/>
                <a:gd name="T54" fmla="*/ 15 w 33"/>
                <a:gd name="T55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23">
                  <a:moveTo>
                    <a:pt x="15" y="15"/>
                  </a:moveTo>
                  <a:cubicBezTo>
                    <a:pt x="17" y="18"/>
                    <a:pt x="17" y="18"/>
                    <a:pt x="14" y="19"/>
                  </a:cubicBezTo>
                  <a:cubicBezTo>
                    <a:pt x="13" y="20"/>
                    <a:pt x="12" y="20"/>
                    <a:pt x="11" y="21"/>
                  </a:cubicBezTo>
                  <a:cubicBezTo>
                    <a:pt x="7" y="23"/>
                    <a:pt x="5" y="21"/>
                    <a:pt x="2" y="19"/>
                  </a:cubicBezTo>
                  <a:cubicBezTo>
                    <a:pt x="0" y="17"/>
                    <a:pt x="1" y="15"/>
                    <a:pt x="3" y="14"/>
                  </a:cubicBezTo>
                  <a:cubicBezTo>
                    <a:pt x="5" y="13"/>
                    <a:pt x="8" y="12"/>
                    <a:pt x="10" y="12"/>
                  </a:cubicBezTo>
                  <a:cubicBezTo>
                    <a:pt x="9" y="11"/>
                    <a:pt x="7" y="10"/>
                    <a:pt x="6" y="9"/>
                  </a:cubicBezTo>
                  <a:cubicBezTo>
                    <a:pt x="4" y="7"/>
                    <a:pt x="4" y="3"/>
                    <a:pt x="6" y="1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2"/>
                    <a:pt x="10" y="4"/>
                    <a:pt x="11" y="5"/>
                  </a:cubicBezTo>
                  <a:cubicBezTo>
                    <a:pt x="12" y="6"/>
                    <a:pt x="13" y="6"/>
                    <a:pt x="14" y="5"/>
                  </a:cubicBezTo>
                  <a:cubicBezTo>
                    <a:pt x="16" y="4"/>
                    <a:pt x="17" y="5"/>
                    <a:pt x="19" y="6"/>
                  </a:cubicBezTo>
                  <a:cubicBezTo>
                    <a:pt x="20" y="7"/>
                    <a:pt x="21" y="8"/>
                    <a:pt x="23" y="9"/>
                  </a:cubicBezTo>
                  <a:cubicBezTo>
                    <a:pt x="22" y="8"/>
                    <a:pt x="22" y="7"/>
                    <a:pt x="21" y="7"/>
                  </a:cubicBezTo>
                  <a:cubicBezTo>
                    <a:pt x="20" y="5"/>
                    <a:pt x="18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1"/>
                    <a:pt x="17" y="1"/>
                    <a:pt x="18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3" y="2"/>
                    <a:pt x="27" y="4"/>
                    <a:pt x="29" y="6"/>
                  </a:cubicBezTo>
                  <a:cubicBezTo>
                    <a:pt x="30" y="8"/>
                    <a:pt x="31" y="8"/>
                    <a:pt x="32" y="9"/>
                  </a:cubicBezTo>
                  <a:cubicBezTo>
                    <a:pt x="33" y="11"/>
                    <a:pt x="33" y="12"/>
                    <a:pt x="32" y="13"/>
                  </a:cubicBezTo>
                  <a:cubicBezTo>
                    <a:pt x="31" y="14"/>
                    <a:pt x="31" y="14"/>
                    <a:pt x="30" y="15"/>
                  </a:cubicBezTo>
                  <a:cubicBezTo>
                    <a:pt x="29" y="15"/>
                    <a:pt x="29" y="16"/>
                    <a:pt x="29" y="18"/>
                  </a:cubicBezTo>
                  <a:cubicBezTo>
                    <a:pt x="29" y="20"/>
                    <a:pt x="26" y="23"/>
                    <a:pt x="24" y="23"/>
                  </a:cubicBezTo>
                  <a:cubicBezTo>
                    <a:pt x="24" y="23"/>
                    <a:pt x="23" y="23"/>
                    <a:pt x="22" y="22"/>
                  </a:cubicBezTo>
                  <a:cubicBezTo>
                    <a:pt x="21" y="21"/>
                    <a:pt x="20" y="20"/>
                    <a:pt x="19" y="18"/>
                  </a:cubicBezTo>
                  <a:cubicBezTo>
                    <a:pt x="19" y="18"/>
                    <a:pt x="18" y="17"/>
                    <a:pt x="17" y="17"/>
                  </a:cubicBezTo>
                  <a:cubicBezTo>
                    <a:pt x="17" y="16"/>
                    <a:pt x="16" y="16"/>
                    <a:pt x="15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2549525" y="2362200"/>
              <a:ext cx="101600" cy="119063"/>
            </a:xfrm>
            <a:custGeom>
              <a:avLst/>
              <a:gdLst>
                <a:gd name="T0" fmla="*/ 23 w 24"/>
                <a:gd name="T1" fmla="*/ 13 h 28"/>
                <a:gd name="T2" fmla="*/ 13 w 24"/>
                <a:gd name="T3" fmla="*/ 27 h 28"/>
                <a:gd name="T4" fmla="*/ 7 w 24"/>
                <a:gd name="T5" fmla="*/ 28 h 28"/>
                <a:gd name="T6" fmla="*/ 4 w 24"/>
                <a:gd name="T7" fmla="*/ 27 h 28"/>
                <a:gd name="T8" fmla="*/ 4 w 24"/>
                <a:gd name="T9" fmla="*/ 16 h 28"/>
                <a:gd name="T10" fmla="*/ 9 w 24"/>
                <a:gd name="T11" fmla="*/ 12 h 28"/>
                <a:gd name="T12" fmla="*/ 11 w 24"/>
                <a:gd name="T13" fmla="*/ 10 h 28"/>
                <a:gd name="T14" fmla="*/ 13 w 24"/>
                <a:gd name="T15" fmla="*/ 5 h 28"/>
                <a:gd name="T16" fmla="*/ 20 w 24"/>
                <a:gd name="T17" fmla="*/ 3 h 28"/>
                <a:gd name="T18" fmla="*/ 23 w 24"/>
                <a:gd name="T1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8">
                  <a:moveTo>
                    <a:pt x="23" y="13"/>
                  </a:moveTo>
                  <a:cubicBezTo>
                    <a:pt x="24" y="19"/>
                    <a:pt x="18" y="26"/>
                    <a:pt x="13" y="27"/>
                  </a:cubicBezTo>
                  <a:cubicBezTo>
                    <a:pt x="11" y="28"/>
                    <a:pt x="9" y="28"/>
                    <a:pt x="7" y="28"/>
                  </a:cubicBezTo>
                  <a:cubicBezTo>
                    <a:pt x="6" y="28"/>
                    <a:pt x="5" y="28"/>
                    <a:pt x="4" y="27"/>
                  </a:cubicBezTo>
                  <a:cubicBezTo>
                    <a:pt x="0" y="21"/>
                    <a:pt x="0" y="22"/>
                    <a:pt x="4" y="16"/>
                  </a:cubicBezTo>
                  <a:cubicBezTo>
                    <a:pt x="5" y="14"/>
                    <a:pt x="6" y="13"/>
                    <a:pt x="9" y="12"/>
                  </a:cubicBezTo>
                  <a:cubicBezTo>
                    <a:pt x="10" y="12"/>
                    <a:pt x="11" y="12"/>
                    <a:pt x="11" y="10"/>
                  </a:cubicBezTo>
                  <a:cubicBezTo>
                    <a:pt x="12" y="8"/>
                    <a:pt x="13" y="7"/>
                    <a:pt x="13" y="5"/>
                  </a:cubicBezTo>
                  <a:cubicBezTo>
                    <a:pt x="14" y="1"/>
                    <a:pt x="17" y="0"/>
                    <a:pt x="20" y="3"/>
                  </a:cubicBezTo>
                  <a:cubicBezTo>
                    <a:pt x="23" y="6"/>
                    <a:pt x="23" y="9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3" name="Freeform 17"/>
            <p:cNvSpPr>
              <a:spLocks/>
            </p:cNvSpPr>
            <p:nvPr/>
          </p:nvSpPr>
          <p:spPr bwMode="auto">
            <a:xfrm>
              <a:off x="2341562" y="2514600"/>
              <a:ext cx="119063" cy="98425"/>
            </a:xfrm>
            <a:custGeom>
              <a:avLst/>
              <a:gdLst>
                <a:gd name="T0" fmla="*/ 20 w 28"/>
                <a:gd name="T1" fmla="*/ 13 h 23"/>
                <a:gd name="T2" fmla="*/ 21 w 28"/>
                <a:gd name="T3" fmla="*/ 18 h 23"/>
                <a:gd name="T4" fmla="*/ 14 w 28"/>
                <a:gd name="T5" fmla="*/ 21 h 23"/>
                <a:gd name="T6" fmla="*/ 12 w 28"/>
                <a:gd name="T7" fmla="*/ 19 h 23"/>
                <a:gd name="T8" fmla="*/ 7 w 28"/>
                <a:gd name="T9" fmla="*/ 23 h 23"/>
                <a:gd name="T10" fmla="*/ 2 w 28"/>
                <a:gd name="T11" fmla="*/ 22 h 23"/>
                <a:gd name="T12" fmla="*/ 1 w 28"/>
                <a:gd name="T13" fmla="*/ 19 h 23"/>
                <a:gd name="T14" fmla="*/ 2 w 28"/>
                <a:gd name="T15" fmla="*/ 14 h 23"/>
                <a:gd name="T16" fmla="*/ 2 w 28"/>
                <a:gd name="T17" fmla="*/ 11 h 23"/>
                <a:gd name="T18" fmla="*/ 4 w 28"/>
                <a:gd name="T19" fmla="*/ 8 h 23"/>
                <a:gd name="T20" fmla="*/ 10 w 28"/>
                <a:gd name="T21" fmla="*/ 8 h 23"/>
                <a:gd name="T22" fmla="*/ 11 w 28"/>
                <a:gd name="T23" fmla="*/ 7 h 23"/>
                <a:gd name="T24" fmla="*/ 11 w 28"/>
                <a:gd name="T25" fmla="*/ 6 h 23"/>
                <a:gd name="T26" fmla="*/ 10 w 28"/>
                <a:gd name="T27" fmla="*/ 4 h 23"/>
                <a:gd name="T28" fmla="*/ 11 w 28"/>
                <a:gd name="T29" fmla="*/ 2 h 23"/>
                <a:gd name="T30" fmla="*/ 26 w 28"/>
                <a:gd name="T31" fmla="*/ 7 h 23"/>
                <a:gd name="T32" fmla="*/ 27 w 28"/>
                <a:gd name="T33" fmla="*/ 10 h 23"/>
                <a:gd name="T34" fmla="*/ 25 w 28"/>
                <a:gd name="T35" fmla="*/ 11 h 23"/>
                <a:gd name="T36" fmla="*/ 20 w 28"/>
                <a:gd name="T3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3">
                  <a:moveTo>
                    <a:pt x="20" y="13"/>
                  </a:moveTo>
                  <a:cubicBezTo>
                    <a:pt x="22" y="15"/>
                    <a:pt x="22" y="16"/>
                    <a:pt x="21" y="18"/>
                  </a:cubicBezTo>
                  <a:cubicBezTo>
                    <a:pt x="18" y="22"/>
                    <a:pt x="17" y="22"/>
                    <a:pt x="14" y="21"/>
                  </a:cubicBezTo>
                  <a:cubicBezTo>
                    <a:pt x="14" y="20"/>
                    <a:pt x="13" y="20"/>
                    <a:pt x="12" y="19"/>
                  </a:cubicBezTo>
                  <a:cubicBezTo>
                    <a:pt x="12" y="23"/>
                    <a:pt x="9" y="23"/>
                    <a:pt x="7" y="23"/>
                  </a:cubicBezTo>
                  <a:cubicBezTo>
                    <a:pt x="5" y="23"/>
                    <a:pt x="4" y="23"/>
                    <a:pt x="2" y="22"/>
                  </a:cubicBezTo>
                  <a:cubicBezTo>
                    <a:pt x="1" y="22"/>
                    <a:pt x="0" y="21"/>
                    <a:pt x="1" y="19"/>
                  </a:cubicBezTo>
                  <a:cubicBezTo>
                    <a:pt x="2" y="17"/>
                    <a:pt x="3" y="16"/>
                    <a:pt x="2" y="14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6" y="8"/>
                    <a:pt x="8" y="7"/>
                    <a:pt x="10" y="8"/>
                  </a:cubicBezTo>
                  <a:cubicBezTo>
                    <a:pt x="10" y="8"/>
                    <a:pt x="11" y="8"/>
                    <a:pt x="11" y="7"/>
                  </a:cubicBezTo>
                  <a:cubicBezTo>
                    <a:pt x="12" y="7"/>
                    <a:pt x="12" y="6"/>
                    <a:pt x="11" y="6"/>
                  </a:cubicBezTo>
                  <a:cubicBezTo>
                    <a:pt x="11" y="5"/>
                    <a:pt x="11" y="5"/>
                    <a:pt x="10" y="4"/>
                  </a:cubicBezTo>
                  <a:cubicBezTo>
                    <a:pt x="10" y="3"/>
                    <a:pt x="10" y="2"/>
                    <a:pt x="11" y="2"/>
                  </a:cubicBezTo>
                  <a:cubicBezTo>
                    <a:pt x="16" y="0"/>
                    <a:pt x="24" y="3"/>
                    <a:pt x="26" y="7"/>
                  </a:cubicBezTo>
                  <a:cubicBezTo>
                    <a:pt x="27" y="8"/>
                    <a:pt x="28" y="9"/>
                    <a:pt x="27" y="10"/>
                  </a:cubicBezTo>
                  <a:cubicBezTo>
                    <a:pt x="26" y="11"/>
                    <a:pt x="25" y="11"/>
                    <a:pt x="25" y="11"/>
                  </a:cubicBezTo>
                  <a:cubicBezTo>
                    <a:pt x="21" y="10"/>
                    <a:pt x="21" y="10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876300" y="5772150"/>
              <a:ext cx="50800" cy="195263"/>
            </a:xfrm>
            <a:custGeom>
              <a:avLst/>
              <a:gdLst>
                <a:gd name="T0" fmla="*/ 11 w 12"/>
                <a:gd name="T1" fmla="*/ 9 h 46"/>
                <a:gd name="T2" fmla="*/ 9 w 12"/>
                <a:gd name="T3" fmla="*/ 17 h 46"/>
                <a:gd name="T4" fmla="*/ 9 w 12"/>
                <a:gd name="T5" fmla="*/ 20 h 46"/>
                <a:gd name="T6" fmla="*/ 12 w 12"/>
                <a:gd name="T7" fmla="*/ 28 h 46"/>
                <a:gd name="T8" fmla="*/ 12 w 12"/>
                <a:gd name="T9" fmla="*/ 37 h 46"/>
                <a:gd name="T10" fmla="*/ 8 w 12"/>
                <a:gd name="T11" fmla="*/ 43 h 46"/>
                <a:gd name="T12" fmla="*/ 7 w 12"/>
                <a:gd name="T13" fmla="*/ 44 h 46"/>
                <a:gd name="T14" fmla="*/ 3 w 12"/>
                <a:gd name="T15" fmla="*/ 43 h 46"/>
                <a:gd name="T16" fmla="*/ 2 w 12"/>
                <a:gd name="T17" fmla="*/ 36 h 46"/>
                <a:gd name="T18" fmla="*/ 2 w 12"/>
                <a:gd name="T19" fmla="*/ 32 h 46"/>
                <a:gd name="T20" fmla="*/ 1 w 12"/>
                <a:gd name="T21" fmla="*/ 28 h 46"/>
                <a:gd name="T22" fmla="*/ 0 w 12"/>
                <a:gd name="T23" fmla="*/ 24 h 46"/>
                <a:gd name="T24" fmla="*/ 1 w 12"/>
                <a:gd name="T25" fmla="*/ 23 h 46"/>
                <a:gd name="T26" fmla="*/ 6 w 12"/>
                <a:gd name="T27" fmla="*/ 20 h 46"/>
                <a:gd name="T28" fmla="*/ 6 w 12"/>
                <a:gd name="T29" fmla="*/ 18 h 46"/>
                <a:gd name="T30" fmla="*/ 3 w 12"/>
                <a:gd name="T31" fmla="*/ 9 h 46"/>
                <a:gd name="T32" fmla="*/ 5 w 12"/>
                <a:gd name="T33" fmla="*/ 5 h 46"/>
                <a:gd name="T34" fmla="*/ 8 w 12"/>
                <a:gd name="T35" fmla="*/ 1 h 46"/>
                <a:gd name="T36" fmla="*/ 9 w 12"/>
                <a:gd name="T37" fmla="*/ 1 h 46"/>
                <a:gd name="T38" fmla="*/ 10 w 12"/>
                <a:gd name="T39" fmla="*/ 2 h 46"/>
                <a:gd name="T40" fmla="*/ 11 w 12"/>
                <a:gd name="T41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" h="46">
                  <a:moveTo>
                    <a:pt x="11" y="9"/>
                  </a:moveTo>
                  <a:cubicBezTo>
                    <a:pt x="10" y="12"/>
                    <a:pt x="10" y="15"/>
                    <a:pt x="9" y="17"/>
                  </a:cubicBezTo>
                  <a:cubicBezTo>
                    <a:pt x="8" y="18"/>
                    <a:pt x="8" y="19"/>
                    <a:pt x="9" y="20"/>
                  </a:cubicBezTo>
                  <a:cubicBezTo>
                    <a:pt x="11" y="22"/>
                    <a:pt x="12" y="25"/>
                    <a:pt x="12" y="28"/>
                  </a:cubicBezTo>
                  <a:cubicBezTo>
                    <a:pt x="12" y="31"/>
                    <a:pt x="12" y="34"/>
                    <a:pt x="12" y="37"/>
                  </a:cubicBezTo>
                  <a:cubicBezTo>
                    <a:pt x="12" y="40"/>
                    <a:pt x="12" y="43"/>
                    <a:pt x="8" y="43"/>
                  </a:cubicBezTo>
                  <a:cubicBezTo>
                    <a:pt x="8" y="43"/>
                    <a:pt x="8" y="43"/>
                    <a:pt x="7" y="44"/>
                  </a:cubicBezTo>
                  <a:cubicBezTo>
                    <a:pt x="5" y="46"/>
                    <a:pt x="4" y="46"/>
                    <a:pt x="3" y="43"/>
                  </a:cubicBezTo>
                  <a:cubicBezTo>
                    <a:pt x="1" y="41"/>
                    <a:pt x="1" y="39"/>
                    <a:pt x="2" y="36"/>
                  </a:cubicBezTo>
                  <a:cubicBezTo>
                    <a:pt x="2" y="35"/>
                    <a:pt x="2" y="33"/>
                    <a:pt x="2" y="32"/>
                  </a:cubicBezTo>
                  <a:cubicBezTo>
                    <a:pt x="2" y="30"/>
                    <a:pt x="2" y="29"/>
                    <a:pt x="1" y="28"/>
                  </a:cubicBezTo>
                  <a:cubicBezTo>
                    <a:pt x="0" y="27"/>
                    <a:pt x="0" y="26"/>
                    <a:pt x="0" y="24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4" y="24"/>
                    <a:pt x="5" y="21"/>
                    <a:pt x="6" y="20"/>
                  </a:cubicBezTo>
                  <a:cubicBezTo>
                    <a:pt x="7" y="19"/>
                    <a:pt x="6" y="18"/>
                    <a:pt x="6" y="18"/>
                  </a:cubicBezTo>
                  <a:cubicBezTo>
                    <a:pt x="3" y="15"/>
                    <a:pt x="3" y="12"/>
                    <a:pt x="3" y="9"/>
                  </a:cubicBezTo>
                  <a:cubicBezTo>
                    <a:pt x="3" y="7"/>
                    <a:pt x="3" y="5"/>
                    <a:pt x="5" y="5"/>
                  </a:cubicBezTo>
                  <a:cubicBezTo>
                    <a:pt x="6" y="4"/>
                    <a:pt x="8" y="3"/>
                    <a:pt x="8" y="1"/>
                  </a:cubicBezTo>
                  <a:cubicBezTo>
                    <a:pt x="8" y="1"/>
                    <a:pt x="9" y="0"/>
                    <a:pt x="9" y="1"/>
                  </a:cubicBezTo>
                  <a:cubicBezTo>
                    <a:pt x="10" y="1"/>
                    <a:pt x="10" y="1"/>
                    <a:pt x="10" y="2"/>
                  </a:cubicBezTo>
                  <a:cubicBezTo>
                    <a:pt x="10" y="4"/>
                    <a:pt x="10" y="7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5" name="Freeform 19"/>
            <p:cNvSpPr>
              <a:spLocks/>
            </p:cNvSpPr>
            <p:nvPr/>
          </p:nvSpPr>
          <p:spPr bwMode="auto">
            <a:xfrm>
              <a:off x="2009775" y="2443163"/>
              <a:ext cx="123825" cy="92075"/>
            </a:xfrm>
            <a:custGeom>
              <a:avLst/>
              <a:gdLst>
                <a:gd name="T0" fmla="*/ 21 w 29"/>
                <a:gd name="T1" fmla="*/ 7 h 22"/>
                <a:gd name="T2" fmla="*/ 19 w 29"/>
                <a:gd name="T3" fmla="*/ 10 h 22"/>
                <a:gd name="T4" fmla="*/ 17 w 29"/>
                <a:gd name="T5" fmla="*/ 15 h 22"/>
                <a:gd name="T6" fmla="*/ 14 w 29"/>
                <a:gd name="T7" fmla="*/ 19 h 22"/>
                <a:gd name="T8" fmla="*/ 11 w 29"/>
                <a:gd name="T9" fmla="*/ 21 h 22"/>
                <a:gd name="T10" fmla="*/ 8 w 29"/>
                <a:gd name="T11" fmla="*/ 20 h 22"/>
                <a:gd name="T12" fmla="*/ 6 w 29"/>
                <a:gd name="T13" fmla="*/ 18 h 22"/>
                <a:gd name="T14" fmla="*/ 2 w 29"/>
                <a:gd name="T15" fmla="*/ 15 h 22"/>
                <a:gd name="T16" fmla="*/ 0 w 29"/>
                <a:gd name="T17" fmla="*/ 13 h 22"/>
                <a:gd name="T18" fmla="*/ 3 w 29"/>
                <a:gd name="T19" fmla="*/ 10 h 22"/>
                <a:gd name="T20" fmla="*/ 6 w 29"/>
                <a:gd name="T21" fmla="*/ 10 h 22"/>
                <a:gd name="T22" fmla="*/ 13 w 29"/>
                <a:gd name="T23" fmla="*/ 6 h 22"/>
                <a:gd name="T24" fmla="*/ 15 w 29"/>
                <a:gd name="T25" fmla="*/ 3 h 22"/>
                <a:gd name="T26" fmla="*/ 20 w 29"/>
                <a:gd name="T27" fmla="*/ 0 h 22"/>
                <a:gd name="T28" fmla="*/ 25 w 29"/>
                <a:gd name="T29" fmla="*/ 2 h 22"/>
                <a:gd name="T30" fmla="*/ 28 w 29"/>
                <a:gd name="T31" fmla="*/ 5 h 22"/>
                <a:gd name="T32" fmla="*/ 29 w 29"/>
                <a:gd name="T33" fmla="*/ 11 h 22"/>
                <a:gd name="T34" fmla="*/ 26 w 29"/>
                <a:gd name="T35" fmla="*/ 13 h 22"/>
                <a:gd name="T36" fmla="*/ 21 w 29"/>
                <a:gd name="T37" fmla="*/ 8 h 22"/>
                <a:gd name="T38" fmla="*/ 21 w 29"/>
                <a:gd name="T39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22">
                  <a:moveTo>
                    <a:pt x="21" y="7"/>
                  </a:moveTo>
                  <a:cubicBezTo>
                    <a:pt x="20" y="7"/>
                    <a:pt x="19" y="9"/>
                    <a:pt x="19" y="10"/>
                  </a:cubicBezTo>
                  <a:cubicBezTo>
                    <a:pt x="19" y="12"/>
                    <a:pt x="18" y="14"/>
                    <a:pt x="17" y="15"/>
                  </a:cubicBezTo>
                  <a:cubicBezTo>
                    <a:pt x="16" y="17"/>
                    <a:pt x="15" y="18"/>
                    <a:pt x="14" y="19"/>
                  </a:cubicBezTo>
                  <a:cubicBezTo>
                    <a:pt x="13" y="20"/>
                    <a:pt x="12" y="21"/>
                    <a:pt x="11" y="21"/>
                  </a:cubicBezTo>
                  <a:cubicBezTo>
                    <a:pt x="9" y="22"/>
                    <a:pt x="8" y="22"/>
                    <a:pt x="8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4" y="17"/>
                    <a:pt x="3" y="16"/>
                    <a:pt x="2" y="15"/>
                  </a:cubicBezTo>
                  <a:cubicBezTo>
                    <a:pt x="1" y="15"/>
                    <a:pt x="0" y="14"/>
                    <a:pt x="0" y="13"/>
                  </a:cubicBezTo>
                  <a:cubicBezTo>
                    <a:pt x="0" y="11"/>
                    <a:pt x="2" y="11"/>
                    <a:pt x="3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8" y="10"/>
                    <a:pt x="11" y="8"/>
                    <a:pt x="13" y="6"/>
                  </a:cubicBezTo>
                  <a:cubicBezTo>
                    <a:pt x="14" y="6"/>
                    <a:pt x="15" y="4"/>
                    <a:pt x="15" y="3"/>
                  </a:cubicBezTo>
                  <a:cubicBezTo>
                    <a:pt x="16" y="1"/>
                    <a:pt x="18" y="0"/>
                    <a:pt x="20" y="0"/>
                  </a:cubicBezTo>
                  <a:cubicBezTo>
                    <a:pt x="22" y="0"/>
                    <a:pt x="23" y="1"/>
                    <a:pt x="25" y="2"/>
                  </a:cubicBezTo>
                  <a:cubicBezTo>
                    <a:pt x="26" y="2"/>
                    <a:pt x="27" y="3"/>
                    <a:pt x="28" y="5"/>
                  </a:cubicBezTo>
                  <a:cubicBezTo>
                    <a:pt x="28" y="7"/>
                    <a:pt x="29" y="9"/>
                    <a:pt x="29" y="11"/>
                  </a:cubicBezTo>
                  <a:cubicBezTo>
                    <a:pt x="29" y="13"/>
                    <a:pt x="28" y="14"/>
                    <a:pt x="26" y="13"/>
                  </a:cubicBezTo>
                  <a:cubicBezTo>
                    <a:pt x="24" y="12"/>
                    <a:pt x="22" y="11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1016000" y="4068763"/>
              <a:ext cx="123825" cy="144463"/>
            </a:xfrm>
            <a:custGeom>
              <a:avLst/>
              <a:gdLst>
                <a:gd name="T0" fmla="*/ 28 w 29"/>
                <a:gd name="T1" fmla="*/ 16 h 34"/>
                <a:gd name="T2" fmla="*/ 27 w 29"/>
                <a:gd name="T3" fmla="*/ 18 h 34"/>
                <a:gd name="T4" fmla="*/ 23 w 29"/>
                <a:gd name="T5" fmla="*/ 21 h 34"/>
                <a:gd name="T6" fmla="*/ 20 w 29"/>
                <a:gd name="T7" fmla="*/ 22 h 34"/>
                <a:gd name="T8" fmla="*/ 19 w 29"/>
                <a:gd name="T9" fmla="*/ 23 h 34"/>
                <a:gd name="T10" fmla="*/ 11 w 29"/>
                <a:gd name="T11" fmla="*/ 26 h 34"/>
                <a:gd name="T12" fmla="*/ 10 w 29"/>
                <a:gd name="T13" fmla="*/ 26 h 34"/>
                <a:gd name="T14" fmla="*/ 2 w 29"/>
                <a:gd name="T15" fmla="*/ 33 h 34"/>
                <a:gd name="T16" fmla="*/ 1 w 29"/>
                <a:gd name="T17" fmla="*/ 34 h 34"/>
                <a:gd name="T18" fmla="*/ 0 w 29"/>
                <a:gd name="T19" fmla="*/ 33 h 34"/>
                <a:gd name="T20" fmla="*/ 4 w 29"/>
                <a:gd name="T21" fmla="*/ 26 h 34"/>
                <a:gd name="T22" fmla="*/ 4 w 29"/>
                <a:gd name="T23" fmla="*/ 26 h 34"/>
                <a:gd name="T24" fmla="*/ 10 w 29"/>
                <a:gd name="T25" fmla="*/ 23 h 34"/>
                <a:gd name="T26" fmla="*/ 11 w 29"/>
                <a:gd name="T27" fmla="*/ 23 h 34"/>
                <a:gd name="T28" fmla="*/ 17 w 29"/>
                <a:gd name="T29" fmla="*/ 19 h 34"/>
                <a:gd name="T30" fmla="*/ 18 w 29"/>
                <a:gd name="T31" fmla="*/ 17 h 34"/>
                <a:gd name="T32" fmla="*/ 13 w 29"/>
                <a:gd name="T33" fmla="*/ 17 h 34"/>
                <a:gd name="T34" fmla="*/ 12 w 29"/>
                <a:gd name="T35" fmla="*/ 15 h 34"/>
                <a:gd name="T36" fmla="*/ 16 w 29"/>
                <a:gd name="T37" fmla="*/ 10 h 34"/>
                <a:gd name="T38" fmla="*/ 18 w 29"/>
                <a:gd name="T39" fmla="*/ 9 h 34"/>
                <a:gd name="T40" fmla="*/ 19 w 29"/>
                <a:gd name="T41" fmla="*/ 12 h 34"/>
                <a:gd name="T42" fmla="*/ 20 w 29"/>
                <a:gd name="T43" fmla="*/ 13 h 34"/>
                <a:gd name="T44" fmla="*/ 20 w 29"/>
                <a:gd name="T45" fmla="*/ 8 h 34"/>
                <a:gd name="T46" fmla="*/ 21 w 29"/>
                <a:gd name="T47" fmla="*/ 4 h 34"/>
                <a:gd name="T48" fmla="*/ 23 w 29"/>
                <a:gd name="T49" fmla="*/ 1 h 34"/>
                <a:gd name="T50" fmla="*/ 24 w 29"/>
                <a:gd name="T51" fmla="*/ 0 h 34"/>
                <a:gd name="T52" fmla="*/ 26 w 29"/>
                <a:gd name="T53" fmla="*/ 2 h 34"/>
                <a:gd name="T54" fmla="*/ 24 w 29"/>
                <a:gd name="T55" fmla="*/ 6 h 34"/>
                <a:gd name="T56" fmla="*/ 24 w 29"/>
                <a:gd name="T57" fmla="*/ 12 h 34"/>
                <a:gd name="T58" fmla="*/ 26 w 29"/>
                <a:gd name="T59" fmla="*/ 9 h 34"/>
                <a:gd name="T60" fmla="*/ 27 w 29"/>
                <a:gd name="T61" fmla="*/ 7 h 34"/>
                <a:gd name="T62" fmla="*/ 29 w 29"/>
                <a:gd name="T63" fmla="*/ 9 h 34"/>
                <a:gd name="T64" fmla="*/ 28 w 29"/>
                <a:gd name="T65" fmla="*/ 15 h 34"/>
                <a:gd name="T66" fmla="*/ 28 w 29"/>
                <a:gd name="T6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" h="34">
                  <a:moveTo>
                    <a:pt x="28" y="16"/>
                  </a:moveTo>
                  <a:cubicBezTo>
                    <a:pt x="28" y="17"/>
                    <a:pt x="27" y="17"/>
                    <a:pt x="27" y="18"/>
                  </a:cubicBezTo>
                  <a:cubicBezTo>
                    <a:pt x="25" y="19"/>
                    <a:pt x="24" y="20"/>
                    <a:pt x="23" y="21"/>
                  </a:cubicBezTo>
                  <a:cubicBezTo>
                    <a:pt x="22" y="22"/>
                    <a:pt x="21" y="23"/>
                    <a:pt x="20" y="22"/>
                  </a:cubicBezTo>
                  <a:cubicBezTo>
                    <a:pt x="20" y="22"/>
                    <a:pt x="19" y="23"/>
                    <a:pt x="19" y="23"/>
                  </a:cubicBezTo>
                  <a:cubicBezTo>
                    <a:pt x="17" y="26"/>
                    <a:pt x="14" y="26"/>
                    <a:pt x="11" y="26"/>
                  </a:cubicBezTo>
                  <a:cubicBezTo>
                    <a:pt x="11" y="26"/>
                    <a:pt x="10" y="26"/>
                    <a:pt x="10" y="26"/>
                  </a:cubicBezTo>
                  <a:cubicBezTo>
                    <a:pt x="8" y="29"/>
                    <a:pt x="4" y="29"/>
                    <a:pt x="2" y="33"/>
                  </a:cubicBezTo>
                  <a:cubicBezTo>
                    <a:pt x="2" y="33"/>
                    <a:pt x="2" y="34"/>
                    <a:pt x="1" y="34"/>
                  </a:cubicBezTo>
                  <a:cubicBezTo>
                    <a:pt x="1" y="34"/>
                    <a:pt x="0" y="34"/>
                    <a:pt x="0" y="33"/>
                  </a:cubicBezTo>
                  <a:cubicBezTo>
                    <a:pt x="1" y="30"/>
                    <a:pt x="1" y="27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6" y="24"/>
                    <a:pt x="7" y="22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3" y="21"/>
                    <a:pt x="15" y="20"/>
                    <a:pt x="17" y="19"/>
                  </a:cubicBezTo>
                  <a:cubicBezTo>
                    <a:pt x="18" y="18"/>
                    <a:pt x="18" y="18"/>
                    <a:pt x="18" y="17"/>
                  </a:cubicBezTo>
                  <a:cubicBezTo>
                    <a:pt x="16" y="18"/>
                    <a:pt x="15" y="16"/>
                    <a:pt x="13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3" y="12"/>
                    <a:pt x="14" y="11"/>
                    <a:pt x="16" y="10"/>
                  </a:cubicBezTo>
                  <a:cubicBezTo>
                    <a:pt x="17" y="10"/>
                    <a:pt x="16" y="8"/>
                    <a:pt x="18" y="9"/>
                  </a:cubicBezTo>
                  <a:cubicBezTo>
                    <a:pt x="19" y="9"/>
                    <a:pt x="19" y="11"/>
                    <a:pt x="19" y="12"/>
                  </a:cubicBezTo>
                  <a:cubicBezTo>
                    <a:pt x="19" y="12"/>
                    <a:pt x="20" y="12"/>
                    <a:pt x="20" y="13"/>
                  </a:cubicBezTo>
                  <a:cubicBezTo>
                    <a:pt x="20" y="11"/>
                    <a:pt x="21" y="9"/>
                    <a:pt x="20" y="8"/>
                  </a:cubicBezTo>
                  <a:cubicBezTo>
                    <a:pt x="20" y="6"/>
                    <a:pt x="20" y="5"/>
                    <a:pt x="21" y="4"/>
                  </a:cubicBezTo>
                  <a:cubicBezTo>
                    <a:pt x="22" y="3"/>
                    <a:pt x="23" y="2"/>
                    <a:pt x="23" y="1"/>
                  </a:cubicBezTo>
                  <a:cubicBezTo>
                    <a:pt x="23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6" y="5"/>
                    <a:pt x="24" y="6"/>
                  </a:cubicBezTo>
                  <a:cubicBezTo>
                    <a:pt x="23" y="8"/>
                    <a:pt x="23" y="10"/>
                    <a:pt x="24" y="12"/>
                  </a:cubicBezTo>
                  <a:cubicBezTo>
                    <a:pt x="25" y="11"/>
                    <a:pt x="26" y="10"/>
                    <a:pt x="26" y="9"/>
                  </a:cubicBezTo>
                  <a:cubicBezTo>
                    <a:pt x="26" y="7"/>
                    <a:pt x="26" y="7"/>
                    <a:pt x="27" y="7"/>
                  </a:cubicBezTo>
                  <a:cubicBezTo>
                    <a:pt x="28" y="8"/>
                    <a:pt x="29" y="8"/>
                    <a:pt x="29" y="9"/>
                  </a:cubicBezTo>
                  <a:cubicBezTo>
                    <a:pt x="27" y="11"/>
                    <a:pt x="29" y="13"/>
                    <a:pt x="28" y="15"/>
                  </a:cubicBezTo>
                  <a:cubicBezTo>
                    <a:pt x="28" y="15"/>
                    <a:pt x="28" y="16"/>
                    <a:pt x="28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7" name="Freeform 21"/>
            <p:cNvSpPr>
              <a:spLocks/>
            </p:cNvSpPr>
            <p:nvPr/>
          </p:nvSpPr>
          <p:spPr bwMode="auto">
            <a:xfrm>
              <a:off x="2108200" y="4048125"/>
              <a:ext cx="71438" cy="84138"/>
            </a:xfrm>
            <a:custGeom>
              <a:avLst/>
              <a:gdLst>
                <a:gd name="T0" fmla="*/ 1 w 17"/>
                <a:gd name="T1" fmla="*/ 13 h 20"/>
                <a:gd name="T2" fmla="*/ 3 w 17"/>
                <a:gd name="T3" fmla="*/ 3 h 20"/>
                <a:gd name="T4" fmla="*/ 11 w 17"/>
                <a:gd name="T5" fmla="*/ 3 h 20"/>
                <a:gd name="T6" fmla="*/ 15 w 17"/>
                <a:gd name="T7" fmla="*/ 6 h 20"/>
                <a:gd name="T8" fmla="*/ 17 w 17"/>
                <a:gd name="T9" fmla="*/ 12 h 20"/>
                <a:gd name="T10" fmla="*/ 16 w 17"/>
                <a:gd name="T11" fmla="*/ 12 h 20"/>
                <a:gd name="T12" fmla="*/ 13 w 17"/>
                <a:gd name="T13" fmla="*/ 15 h 20"/>
                <a:gd name="T14" fmla="*/ 7 w 17"/>
                <a:gd name="T15" fmla="*/ 20 h 20"/>
                <a:gd name="T16" fmla="*/ 5 w 17"/>
                <a:gd name="T17" fmla="*/ 20 h 20"/>
                <a:gd name="T18" fmla="*/ 2 w 17"/>
                <a:gd name="T19" fmla="*/ 19 h 20"/>
                <a:gd name="T20" fmla="*/ 1 w 17"/>
                <a:gd name="T21" fmla="*/ 18 h 20"/>
                <a:gd name="T22" fmla="*/ 1 w 17"/>
                <a:gd name="T23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0">
                  <a:moveTo>
                    <a:pt x="1" y="13"/>
                  </a:moveTo>
                  <a:cubicBezTo>
                    <a:pt x="1" y="10"/>
                    <a:pt x="1" y="6"/>
                    <a:pt x="3" y="3"/>
                  </a:cubicBezTo>
                  <a:cubicBezTo>
                    <a:pt x="5" y="0"/>
                    <a:pt x="8" y="0"/>
                    <a:pt x="11" y="3"/>
                  </a:cubicBezTo>
                  <a:cubicBezTo>
                    <a:pt x="12" y="4"/>
                    <a:pt x="13" y="6"/>
                    <a:pt x="15" y="6"/>
                  </a:cubicBezTo>
                  <a:cubicBezTo>
                    <a:pt x="16" y="6"/>
                    <a:pt x="17" y="11"/>
                    <a:pt x="17" y="12"/>
                  </a:cubicBezTo>
                  <a:cubicBezTo>
                    <a:pt x="17" y="12"/>
                    <a:pt x="17" y="13"/>
                    <a:pt x="16" y="12"/>
                  </a:cubicBezTo>
                  <a:cubicBezTo>
                    <a:pt x="14" y="12"/>
                    <a:pt x="14" y="13"/>
                    <a:pt x="13" y="15"/>
                  </a:cubicBezTo>
                  <a:cubicBezTo>
                    <a:pt x="12" y="17"/>
                    <a:pt x="9" y="18"/>
                    <a:pt x="7" y="20"/>
                  </a:cubicBezTo>
                  <a:cubicBezTo>
                    <a:pt x="7" y="20"/>
                    <a:pt x="6" y="20"/>
                    <a:pt x="5" y="20"/>
                  </a:cubicBezTo>
                  <a:cubicBezTo>
                    <a:pt x="4" y="20"/>
                    <a:pt x="3" y="17"/>
                    <a:pt x="2" y="19"/>
                  </a:cubicBezTo>
                  <a:cubicBezTo>
                    <a:pt x="2" y="19"/>
                    <a:pt x="1" y="18"/>
                    <a:pt x="1" y="18"/>
                  </a:cubicBezTo>
                  <a:cubicBezTo>
                    <a:pt x="0" y="16"/>
                    <a:pt x="1" y="15"/>
                    <a:pt x="1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8" name="Freeform 22"/>
            <p:cNvSpPr>
              <a:spLocks/>
            </p:cNvSpPr>
            <p:nvPr/>
          </p:nvSpPr>
          <p:spPr bwMode="auto">
            <a:xfrm>
              <a:off x="944562" y="2833688"/>
              <a:ext cx="55563" cy="119063"/>
            </a:xfrm>
            <a:custGeom>
              <a:avLst/>
              <a:gdLst>
                <a:gd name="T0" fmla="*/ 13 w 13"/>
                <a:gd name="T1" fmla="*/ 26 h 28"/>
                <a:gd name="T2" fmla="*/ 13 w 13"/>
                <a:gd name="T3" fmla="*/ 28 h 28"/>
                <a:gd name="T4" fmla="*/ 11 w 13"/>
                <a:gd name="T5" fmla="*/ 28 h 28"/>
                <a:gd name="T6" fmla="*/ 10 w 13"/>
                <a:gd name="T7" fmla="*/ 25 h 28"/>
                <a:gd name="T8" fmla="*/ 6 w 13"/>
                <a:gd name="T9" fmla="*/ 18 h 28"/>
                <a:gd name="T10" fmla="*/ 3 w 13"/>
                <a:gd name="T11" fmla="*/ 14 h 28"/>
                <a:gd name="T12" fmla="*/ 1 w 13"/>
                <a:gd name="T13" fmla="*/ 6 h 28"/>
                <a:gd name="T14" fmla="*/ 0 w 13"/>
                <a:gd name="T15" fmla="*/ 2 h 28"/>
                <a:gd name="T16" fmla="*/ 1 w 13"/>
                <a:gd name="T17" fmla="*/ 0 h 28"/>
                <a:gd name="T18" fmla="*/ 3 w 13"/>
                <a:gd name="T19" fmla="*/ 1 h 28"/>
                <a:gd name="T20" fmla="*/ 7 w 13"/>
                <a:gd name="T21" fmla="*/ 9 h 28"/>
                <a:gd name="T22" fmla="*/ 10 w 13"/>
                <a:gd name="T23" fmla="*/ 18 h 28"/>
                <a:gd name="T24" fmla="*/ 12 w 13"/>
                <a:gd name="T25" fmla="*/ 21 h 28"/>
                <a:gd name="T26" fmla="*/ 13 w 13"/>
                <a:gd name="T2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28">
                  <a:moveTo>
                    <a:pt x="13" y="26"/>
                  </a:moveTo>
                  <a:cubicBezTo>
                    <a:pt x="13" y="27"/>
                    <a:pt x="13" y="28"/>
                    <a:pt x="13" y="28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11" y="27"/>
                    <a:pt x="10" y="26"/>
                    <a:pt x="10" y="25"/>
                  </a:cubicBezTo>
                  <a:cubicBezTo>
                    <a:pt x="9" y="23"/>
                    <a:pt x="8" y="20"/>
                    <a:pt x="6" y="18"/>
                  </a:cubicBezTo>
                  <a:cubicBezTo>
                    <a:pt x="4" y="17"/>
                    <a:pt x="4" y="16"/>
                    <a:pt x="3" y="14"/>
                  </a:cubicBezTo>
                  <a:cubicBezTo>
                    <a:pt x="3" y="11"/>
                    <a:pt x="2" y="8"/>
                    <a:pt x="1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1" y="1"/>
                    <a:pt x="0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5" y="4"/>
                    <a:pt x="7" y="6"/>
                    <a:pt x="7" y="9"/>
                  </a:cubicBezTo>
                  <a:cubicBezTo>
                    <a:pt x="7" y="13"/>
                    <a:pt x="8" y="16"/>
                    <a:pt x="10" y="18"/>
                  </a:cubicBezTo>
                  <a:cubicBezTo>
                    <a:pt x="11" y="19"/>
                    <a:pt x="12" y="20"/>
                    <a:pt x="12" y="21"/>
                  </a:cubicBezTo>
                  <a:cubicBezTo>
                    <a:pt x="12" y="23"/>
                    <a:pt x="13" y="24"/>
                    <a:pt x="1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9" name="Freeform 23"/>
            <p:cNvSpPr>
              <a:spLocks/>
            </p:cNvSpPr>
            <p:nvPr/>
          </p:nvSpPr>
          <p:spPr bwMode="auto">
            <a:xfrm>
              <a:off x="2374900" y="2281238"/>
              <a:ext cx="63500" cy="50800"/>
            </a:xfrm>
            <a:custGeom>
              <a:avLst/>
              <a:gdLst>
                <a:gd name="T0" fmla="*/ 10 w 15"/>
                <a:gd name="T1" fmla="*/ 12 h 12"/>
                <a:gd name="T2" fmla="*/ 8 w 15"/>
                <a:gd name="T3" fmla="*/ 12 h 12"/>
                <a:gd name="T4" fmla="*/ 2 w 15"/>
                <a:gd name="T5" fmla="*/ 9 h 12"/>
                <a:gd name="T6" fmla="*/ 1 w 15"/>
                <a:gd name="T7" fmla="*/ 5 h 12"/>
                <a:gd name="T8" fmla="*/ 3 w 15"/>
                <a:gd name="T9" fmla="*/ 3 h 12"/>
                <a:gd name="T10" fmla="*/ 11 w 15"/>
                <a:gd name="T11" fmla="*/ 4 h 12"/>
                <a:gd name="T12" fmla="*/ 13 w 15"/>
                <a:gd name="T13" fmla="*/ 6 h 12"/>
                <a:gd name="T14" fmla="*/ 14 w 15"/>
                <a:gd name="T15" fmla="*/ 10 h 12"/>
                <a:gd name="T16" fmla="*/ 10 w 15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2">
                  <a:moveTo>
                    <a:pt x="10" y="12"/>
                  </a:moveTo>
                  <a:cubicBezTo>
                    <a:pt x="10" y="12"/>
                    <a:pt x="9" y="12"/>
                    <a:pt x="8" y="12"/>
                  </a:cubicBezTo>
                  <a:cubicBezTo>
                    <a:pt x="6" y="11"/>
                    <a:pt x="4" y="10"/>
                    <a:pt x="2" y="9"/>
                  </a:cubicBezTo>
                  <a:cubicBezTo>
                    <a:pt x="0" y="8"/>
                    <a:pt x="0" y="7"/>
                    <a:pt x="1" y="5"/>
                  </a:cubicBezTo>
                  <a:cubicBezTo>
                    <a:pt x="2" y="5"/>
                    <a:pt x="2" y="4"/>
                    <a:pt x="3" y="3"/>
                  </a:cubicBezTo>
                  <a:cubicBezTo>
                    <a:pt x="7" y="0"/>
                    <a:pt x="8" y="0"/>
                    <a:pt x="11" y="4"/>
                  </a:cubicBezTo>
                  <a:cubicBezTo>
                    <a:pt x="12" y="5"/>
                    <a:pt x="12" y="5"/>
                    <a:pt x="13" y="6"/>
                  </a:cubicBezTo>
                  <a:cubicBezTo>
                    <a:pt x="14" y="7"/>
                    <a:pt x="15" y="9"/>
                    <a:pt x="14" y="10"/>
                  </a:cubicBezTo>
                  <a:cubicBezTo>
                    <a:pt x="13" y="12"/>
                    <a:pt x="12" y="12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40" name="Freeform 24"/>
            <p:cNvSpPr>
              <a:spLocks/>
            </p:cNvSpPr>
            <p:nvPr/>
          </p:nvSpPr>
          <p:spPr bwMode="auto">
            <a:xfrm>
              <a:off x="1347787" y="6102350"/>
              <a:ext cx="88900" cy="34925"/>
            </a:xfrm>
            <a:custGeom>
              <a:avLst/>
              <a:gdLst>
                <a:gd name="T0" fmla="*/ 11 w 21"/>
                <a:gd name="T1" fmla="*/ 8 h 8"/>
                <a:gd name="T2" fmla="*/ 10 w 21"/>
                <a:gd name="T3" fmla="*/ 7 h 8"/>
                <a:gd name="T4" fmla="*/ 3 w 21"/>
                <a:gd name="T5" fmla="*/ 5 h 8"/>
                <a:gd name="T6" fmla="*/ 1 w 21"/>
                <a:gd name="T7" fmla="*/ 3 h 8"/>
                <a:gd name="T8" fmla="*/ 4 w 21"/>
                <a:gd name="T9" fmla="*/ 0 h 8"/>
                <a:gd name="T10" fmla="*/ 5 w 21"/>
                <a:gd name="T11" fmla="*/ 0 h 8"/>
                <a:gd name="T12" fmla="*/ 15 w 21"/>
                <a:gd name="T13" fmla="*/ 2 h 8"/>
                <a:gd name="T14" fmla="*/ 21 w 21"/>
                <a:gd name="T15" fmla="*/ 4 h 8"/>
                <a:gd name="T16" fmla="*/ 21 w 21"/>
                <a:gd name="T17" fmla="*/ 5 h 8"/>
                <a:gd name="T18" fmla="*/ 20 w 21"/>
                <a:gd name="T19" fmla="*/ 7 h 8"/>
                <a:gd name="T20" fmla="*/ 11 w 21"/>
                <a:gd name="T2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8">
                  <a:moveTo>
                    <a:pt x="11" y="8"/>
                  </a:moveTo>
                  <a:cubicBezTo>
                    <a:pt x="11" y="8"/>
                    <a:pt x="10" y="8"/>
                    <a:pt x="10" y="7"/>
                  </a:cubicBezTo>
                  <a:cubicBezTo>
                    <a:pt x="8" y="5"/>
                    <a:pt x="6" y="5"/>
                    <a:pt x="3" y="5"/>
                  </a:cubicBezTo>
                  <a:cubicBezTo>
                    <a:pt x="1" y="5"/>
                    <a:pt x="0" y="4"/>
                    <a:pt x="1" y="3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8" y="3"/>
                    <a:pt x="12" y="1"/>
                    <a:pt x="15" y="2"/>
                  </a:cubicBezTo>
                  <a:cubicBezTo>
                    <a:pt x="17" y="3"/>
                    <a:pt x="19" y="4"/>
                    <a:pt x="21" y="4"/>
                  </a:cubicBezTo>
                  <a:cubicBezTo>
                    <a:pt x="21" y="3"/>
                    <a:pt x="21" y="4"/>
                    <a:pt x="21" y="5"/>
                  </a:cubicBezTo>
                  <a:cubicBezTo>
                    <a:pt x="21" y="6"/>
                    <a:pt x="21" y="7"/>
                    <a:pt x="20" y="7"/>
                  </a:cubicBezTo>
                  <a:cubicBezTo>
                    <a:pt x="17" y="7"/>
                    <a:pt x="14" y="7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41" name="Freeform 25"/>
            <p:cNvSpPr>
              <a:spLocks/>
            </p:cNvSpPr>
            <p:nvPr/>
          </p:nvSpPr>
          <p:spPr bwMode="auto">
            <a:xfrm>
              <a:off x="1593850" y="2570163"/>
              <a:ext cx="71438" cy="42863"/>
            </a:xfrm>
            <a:custGeom>
              <a:avLst/>
              <a:gdLst>
                <a:gd name="T0" fmla="*/ 2 w 17"/>
                <a:gd name="T1" fmla="*/ 10 h 10"/>
                <a:gd name="T2" fmla="*/ 0 w 17"/>
                <a:gd name="T3" fmla="*/ 8 h 10"/>
                <a:gd name="T4" fmla="*/ 1 w 17"/>
                <a:gd name="T5" fmla="*/ 6 h 10"/>
                <a:gd name="T6" fmla="*/ 5 w 17"/>
                <a:gd name="T7" fmla="*/ 5 h 10"/>
                <a:gd name="T8" fmla="*/ 12 w 17"/>
                <a:gd name="T9" fmla="*/ 1 h 10"/>
                <a:gd name="T10" fmla="*/ 16 w 17"/>
                <a:gd name="T11" fmla="*/ 1 h 10"/>
                <a:gd name="T12" fmla="*/ 16 w 17"/>
                <a:gd name="T13" fmla="*/ 3 h 10"/>
                <a:gd name="T14" fmla="*/ 16 w 17"/>
                <a:gd name="T15" fmla="*/ 4 h 10"/>
                <a:gd name="T16" fmla="*/ 3 w 17"/>
                <a:gd name="T17" fmla="*/ 9 h 10"/>
                <a:gd name="T18" fmla="*/ 2 w 17"/>
                <a:gd name="T1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0">
                  <a:moveTo>
                    <a:pt x="2" y="10"/>
                  </a:moveTo>
                  <a:cubicBezTo>
                    <a:pt x="1" y="10"/>
                    <a:pt x="0" y="9"/>
                    <a:pt x="0" y="8"/>
                  </a:cubicBezTo>
                  <a:cubicBezTo>
                    <a:pt x="0" y="7"/>
                    <a:pt x="1" y="7"/>
                    <a:pt x="1" y="6"/>
                  </a:cubicBezTo>
                  <a:cubicBezTo>
                    <a:pt x="3" y="6"/>
                    <a:pt x="4" y="5"/>
                    <a:pt x="5" y="5"/>
                  </a:cubicBezTo>
                  <a:cubicBezTo>
                    <a:pt x="7" y="4"/>
                    <a:pt x="10" y="3"/>
                    <a:pt x="12" y="1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2" y="6"/>
                    <a:pt x="8" y="9"/>
                    <a:pt x="3" y="9"/>
                  </a:cubicBezTo>
                  <a:cubicBezTo>
                    <a:pt x="3" y="9"/>
                    <a:pt x="2" y="10"/>
                    <a:pt x="2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42" name="Freeform 26"/>
            <p:cNvSpPr>
              <a:spLocks/>
            </p:cNvSpPr>
            <p:nvPr/>
          </p:nvSpPr>
          <p:spPr bwMode="auto">
            <a:xfrm>
              <a:off x="404812" y="4926013"/>
              <a:ext cx="34925" cy="50800"/>
            </a:xfrm>
            <a:custGeom>
              <a:avLst/>
              <a:gdLst>
                <a:gd name="T0" fmla="*/ 8 w 8"/>
                <a:gd name="T1" fmla="*/ 4 h 12"/>
                <a:gd name="T2" fmla="*/ 5 w 8"/>
                <a:gd name="T3" fmla="*/ 9 h 12"/>
                <a:gd name="T4" fmla="*/ 4 w 8"/>
                <a:gd name="T5" fmla="*/ 10 h 12"/>
                <a:gd name="T6" fmla="*/ 1 w 8"/>
                <a:gd name="T7" fmla="*/ 11 h 12"/>
                <a:gd name="T8" fmla="*/ 1 w 8"/>
                <a:gd name="T9" fmla="*/ 4 h 12"/>
                <a:gd name="T10" fmla="*/ 4 w 8"/>
                <a:gd name="T11" fmla="*/ 1 h 12"/>
                <a:gd name="T12" fmla="*/ 7 w 8"/>
                <a:gd name="T13" fmla="*/ 0 h 12"/>
                <a:gd name="T14" fmla="*/ 8 w 8"/>
                <a:gd name="T1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2">
                  <a:moveTo>
                    <a:pt x="8" y="4"/>
                  </a:moveTo>
                  <a:cubicBezTo>
                    <a:pt x="7" y="5"/>
                    <a:pt x="7" y="8"/>
                    <a:pt x="5" y="9"/>
                  </a:cubicBezTo>
                  <a:cubicBezTo>
                    <a:pt x="5" y="9"/>
                    <a:pt x="4" y="9"/>
                    <a:pt x="4" y="10"/>
                  </a:cubicBezTo>
                  <a:cubicBezTo>
                    <a:pt x="3" y="10"/>
                    <a:pt x="3" y="12"/>
                    <a:pt x="1" y="11"/>
                  </a:cubicBezTo>
                  <a:cubicBezTo>
                    <a:pt x="0" y="11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8" y="1"/>
                    <a:pt x="7" y="2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43" name="Freeform 27"/>
            <p:cNvSpPr>
              <a:spLocks/>
            </p:cNvSpPr>
            <p:nvPr/>
          </p:nvSpPr>
          <p:spPr bwMode="auto">
            <a:xfrm>
              <a:off x="1479550" y="2816225"/>
              <a:ext cx="58738" cy="33338"/>
            </a:xfrm>
            <a:custGeom>
              <a:avLst/>
              <a:gdLst>
                <a:gd name="T0" fmla="*/ 14 w 14"/>
                <a:gd name="T1" fmla="*/ 4 h 8"/>
                <a:gd name="T2" fmla="*/ 9 w 14"/>
                <a:gd name="T3" fmla="*/ 6 h 8"/>
                <a:gd name="T4" fmla="*/ 7 w 14"/>
                <a:gd name="T5" fmla="*/ 5 h 8"/>
                <a:gd name="T6" fmla="*/ 4 w 14"/>
                <a:gd name="T7" fmla="*/ 6 h 8"/>
                <a:gd name="T8" fmla="*/ 1 w 14"/>
                <a:gd name="T9" fmla="*/ 7 h 8"/>
                <a:gd name="T10" fmla="*/ 2 w 14"/>
                <a:gd name="T11" fmla="*/ 4 h 8"/>
                <a:gd name="T12" fmla="*/ 6 w 14"/>
                <a:gd name="T13" fmla="*/ 1 h 8"/>
                <a:gd name="T14" fmla="*/ 9 w 14"/>
                <a:gd name="T15" fmla="*/ 1 h 8"/>
                <a:gd name="T16" fmla="*/ 13 w 14"/>
                <a:gd name="T17" fmla="*/ 3 h 8"/>
                <a:gd name="T18" fmla="*/ 14 w 14"/>
                <a:gd name="T1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8">
                  <a:moveTo>
                    <a:pt x="14" y="4"/>
                  </a:moveTo>
                  <a:cubicBezTo>
                    <a:pt x="14" y="6"/>
                    <a:pt x="11" y="7"/>
                    <a:pt x="9" y="6"/>
                  </a:cubicBezTo>
                  <a:cubicBezTo>
                    <a:pt x="9" y="6"/>
                    <a:pt x="8" y="4"/>
                    <a:pt x="7" y="5"/>
                  </a:cubicBezTo>
                  <a:cubicBezTo>
                    <a:pt x="6" y="5"/>
                    <a:pt x="4" y="5"/>
                    <a:pt x="4" y="6"/>
                  </a:cubicBezTo>
                  <a:cubicBezTo>
                    <a:pt x="3" y="7"/>
                    <a:pt x="2" y="8"/>
                    <a:pt x="1" y="7"/>
                  </a:cubicBezTo>
                  <a:cubicBezTo>
                    <a:pt x="0" y="6"/>
                    <a:pt x="1" y="5"/>
                    <a:pt x="2" y="4"/>
                  </a:cubicBezTo>
                  <a:cubicBezTo>
                    <a:pt x="3" y="3"/>
                    <a:pt x="5" y="2"/>
                    <a:pt x="6" y="1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1" y="4"/>
                    <a:pt x="13" y="3"/>
                  </a:cubicBezTo>
                  <a:cubicBezTo>
                    <a:pt x="14" y="3"/>
                    <a:pt x="14" y="3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44" name="Freeform 28"/>
            <p:cNvSpPr>
              <a:spLocks/>
            </p:cNvSpPr>
            <p:nvPr/>
          </p:nvSpPr>
          <p:spPr bwMode="auto">
            <a:xfrm>
              <a:off x="2238375" y="3860800"/>
              <a:ext cx="30163" cy="50800"/>
            </a:xfrm>
            <a:custGeom>
              <a:avLst/>
              <a:gdLst>
                <a:gd name="T0" fmla="*/ 7 w 7"/>
                <a:gd name="T1" fmla="*/ 7 h 12"/>
                <a:gd name="T2" fmla="*/ 7 w 7"/>
                <a:gd name="T3" fmla="*/ 11 h 12"/>
                <a:gd name="T4" fmla="*/ 6 w 7"/>
                <a:gd name="T5" fmla="*/ 12 h 12"/>
                <a:gd name="T6" fmla="*/ 5 w 7"/>
                <a:gd name="T7" fmla="*/ 12 h 12"/>
                <a:gd name="T8" fmla="*/ 4 w 7"/>
                <a:gd name="T9" fmla="*/ 8 h 12"/>
                <a:gd name="T10" fmla="*/ 1 w 7"/>
                <a:gd name="T11" fmla="*/ 4 h 12"/>
                <a:gd name="T12" fmla="*/ 0 w 7"/>
                <a:gd name="T13" fmla="*/ 1 h 12"/>
                <a:gd name="T14" fmla="*/ 2 w 7"/>
                <a:gd name="T15" fmla="*/ 0 h 12"/>
                <a:gd name="T16" fmla="*/ 7 w 7"/>
                <a:gd name="T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2">
                  <a:moveTo>
                    <a:pt x="7" y="7"/>
                  </a:moveTo>
                  <a:cubicBezTo>
                    <a:pt x="7" y="8"/>
                    <a:pt x="7" y="10"/>
                    <a:pt x="7" y="11"/>
                  </a:cubicBezTo>
                  <a:cubicBezTo>
                    <a:pt x="7" y="12"/>
                    <a:pt x="7" y="12"/>
                    <a:pt x="6" y="12"/>
                  </a:cubicBezTo>
                  <a:cubicBezTo>
                    <a:pt x="6" y="12"/>
                    <a:pt x="6" y="12"/>
                    <a:pt x="5" y="12"/>
                  </a:cubicBezTo>
                  <a:cubicBezTo>
                    <a:pt x="5" y="10"/>
                    <a:pt x="4" y="9"/>
                    <a:pt x="4" y="8"/>
                  </a:cubicBezTo>
                  <a:cubicBezTo>
                    <a:pt x="3" y="6"/>
                    <a:pt x="3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" y="0"/>
                    <a:pt x="7" y="3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45" name="Freeform 29"/>
            <p:cNvSpPr>
              <a:spLocks/>
            </p:cNvSpPr>
            <p:nvPr/>
          </p:nvSpPr>
          <p:spPr bwMode="auto">
            <a:xfrm>
              <a:off x="392112" y="4659313"/>
              <a:ext cx="38100" cy="46038"/>
            </a:xfrm>
            <a:custGeom>
              <a:avLst/>
              <a:gdLst>
                <a:gd name="T0" fmla="*/ 5 w 9"/>
                <a:gd name="T1" fmla="*/ 0 h 11"/>
                <a:gd name="T2" fmla="*/ 7 w 9"/>
                <a:gd name="T3" fmla="*/ 0 h 11"/>
                <a:gd name="T4" fmla="*/ 8 w 9"/>
                <a:gd name="T5" fmla="*/ 2 h 11"/>
                <a:gd name="T6" fmla="*/ 7 w 9"/>
                <a:gd name="T7" fmla="*/ 4 h 11"/>
                <a:gd name="T8" fmla="*/ 7 w 9"/>
                <a:gd name="T9" fmla="*/ 8 h 11"/>
                <a:gd name="T10" fmla="*/ 7 w 9"/>
                <a:gd name="T11" fmla="*/ 10 h 11"/>
                <a:gd name="T12" fmla="*/ 5 w 9"/>
                <a:gd name="T13" fmla="*/ 9 h 11"/>
                <a:gd name="T14" fmla="*/ 5 w 9"/>
                <a:gd name="T15" fmla="*/ 8 h 11"/>
                <a:gd name="T16" fmla="*/ 2 w 9"/>
                <a:gd name="T17" fmla="*/ 5 h 11"/>
                <a:gd name="T18" fmla="*/ 1 w 9"/>
                <a:gd name="T19" fmla="*/ 3 h 11"/>
                <a:gd name="T20" fmla="*/ 5 w 9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1">
                  <a:moveTo>
                    <a:pt x="5" y="0"/>
                  </a:move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9" y="1"/>
                    <a:pt x="8" y="2"/>
                  </a:cubicBezTo>
                  <a:cubicBezTo>
                    <a:pt x="8" y="3"/>
                    <a:pt x="8" y="4"/>
                    <a:pt x="7" y="4"/>
                  </a:cubicBezTo>
                  <a:cubicBezTo>
                    <a:pt x="7" y="6"/>
                    <a:pt x="6" y="7"/>
                    <a:pt x="7" y="8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1"/>
                    <a:pt x="6" y="10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4" y="6"/>
                    <a:pt x="4" y="6"/>
                    <a:pt x="2" y="5"/>
                  </a:cubicBezTo>
                  <a:cubicBezTo>
                    <a:pt x="0" y="5"/>
                    <a:pt x="0" y="5"/>
                    <a:pt x="1" y="3"/>
                  </a:cubicBezTo>
                  <a:cubicBezTo>
                    <a:pt x="2" y="1"/>
                    <a:pt x="3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46" name="Freeform 30"/>
            <p:cNvSpPr>
              <a:spLocks/>
            </p:cNvSpPr>
            <p:nvPr/>
          </p:nvSpPr>
          <p:spPr bwMode="auto">
            <a:xfrm>
              <a:off x="698500" y="5911850"/>
              <a:ext cx="38100" cy="38100"/>
            </a:xfrm>
            <a:custGeom>
              <a:avLst/>
              <a:gdLst>
                <a:gd name="T0" fmla="*/ 9 w 9"/>
                <a:gd name="T1" fmla="*/ 4 h 9"/>
                <a:gd name="T2" fmla="*/ 4 w 9"/>
                <a:gd name="T3" fmla="*/ 7 h 9"/>
                <a:gd name="T4" fmla="*/ 2 w 9"/>
                <a:gd name="T5" fmla="*/ 6 h 9"/>
                <a:gd name="T6" fmla="*/ 1 w 9"/>
                <a:gd name="T7" fmla="*/ 3 h 9"/>
                <a:gd name="T8" fmla="*/ 6 w 9"/>
                <a:gd name="T9" fmla="*/ 0 h 9"/>
                <a:gd name="T10" fmla="*/ 9 w 9"/>
                <a:gd name="T1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9">
                  <a:moveTo>
                    <a:pt x="9" y="4"/>
                  </a:moveTo>
                  <a:cubicBezTo>
                    <a:pt x="8" y="7"/>
                    <a:pt x="6" y="9"/>
                    <a:pt x="4" y="7"/>
                  </a:cubicBezTo>
                  <a:cubicBezTo>
                    <a:pt x="3" y="7"/>
                    <a:pt x="3" y="6"/>
                    <a:pt x="2" y="6"/>
                  </a:cubicBezTo>
                  <a:cubicBezTo>
                    <a:pt x="1" y="6"/>
                    <a:pt x="0" y="4"/>
                    <a:pt x="1" y="3"/>
                  </a:cubicBezTo>
                  <a:cubicBezTo>
                    <a:pt x="3" y="2"/>
                    <a:pt x="4" y="1"/>
                    <a:pt x="6" y="0"/>
                  </a:cubicBezTo>
                  <a:cubicBezTo>
                    <a:pt x="7" y="0"/>
                    <a:pt x="9" y="3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47" name="Freeform 31"/>
            <p:cNvSpPr>
              <a:spLocks/>
            </p:cNvSpPr>
            <p:nvPr/>
          </p:nvSpPr>
          <p:spPr bwMode="auto">
            <a:xfrm>
              <a:off x="571500" y="4781550"/>
              <a:ext cx="25400" cy="50800"/>
            </a:xfrm>
            <a:custGeom>
              <a:avLst/>
              <a:gdLst>
                <a:gd name="T0" fmla="*/ 4 w 6"/>
                <a:gd name="T1" fmla="*/ 0 h 12"/>
                <a:gd name="T2" fmla="*/ 5 w 6"/>
                <a:gd name="T3" fmla="*/ 9 h 12"/>
                <a:gd name="T4" fmla="*/ 3 w 6"/>
                <a:gd name="T5" fmla="*/ 12 h 12"/>
                <a:gd name="T6" fmla="*/ 3 w 6"/>
                <a:gd name="T7" fmla="*/ 10 h 12"/>
                <a:gd name="T8" fmla="*/ 3 w 6"/>
                <a:gd name="T9" fmla="*/ 8 h 12"/>
                <a:gd name="T10" fmla="*/ 2 w 6"/>
                <a:gd name="T11" fmla="*/ 2 h 12"/>
                <a:gd name="T12" fmla="*/ 4 w 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2">
                  <a:moveTo>
                    <a:pt x="4" y="0"/>
                  </a:moveTo>
                  <a:cubicBezTo>
                    <a:pt x="6" y="3"/>
                    <a:pt x="6" y="6"/>
                    <a:pt x="5" y="9"/>
                  </a:cubicBezTo>
                  <a:cubicBezTo>
                    <a:pt x="5" y="11"/>
                    <a:pt x="5" y="12"/>
                    <a:pt x="3" y="12"/>
                  </a:cubicBezTo>
                  <a:cubicBezTo>
                    <a:pt x="3" y="11"/>
                    <a:pt x="3" y="11"/>
                    <a:pt x="3" y="10"/>
                  </a:cubicBezTo>
                  <a:cubicBezTo>
                    <a:pt x="3" y="10"/>
                    <a:pt x="3" y="9"/>
                    <a:pt x="3" y="8"/>
                  </a:cubicBezTo>
                  <a:cubicBezTo>
                    <a:pt x="0" y="7"/>
                    <a:pt x="2" y="4"/>
                    <a:pt x="2" y="2"/>
                  </a:cubicBezTo>
                  <a:cubicBezTo>
                    <a:pt x="1" y="1"/>
                    <a:pt x="3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48" name="Freeform 32"/>
            <p:cNvSpPr>
              <a:spLocks/>
            </p:cNvSpPr>
            <p:nvPr/>
          </p:nvSpPr>
          <p:spPr bwMode="auto">
            <a:xfrm>
              <a:off x="1241425" y="2786063"/>
              <a:ext cx="25400" cy="30163"/>
            </a:xfrm>
            <a:custGeom>
              <a:avLst/>
              <a:gdLst>
                <a:gd name="T0" fmla="*/ 0 w 6"/>
                <a:gd name="T1" fmla="*/ 3 h 7"/>
                <a:gd name="T2" fmla="*/ 3 w 6"/>
                <a:gd name="T3" fmla="*/ 0 h 7"/>
                <a:gd name="T4" fmla="*/ 6 w 6"/>
                <a:gd name="T5" fmla="*/ 4 h 7"/>
                <a:gd name="T6" fmla="*/ 3 w 6"/>
                <a:gd name="T7" fmla="*/ 7 h 7"/>
                <a:gd name="T8" fmla="*/ 0 w 6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2"/>
                    <a:pt x="6" y="4"/>
                  </a:cubicBezTo>
                  <a:cubicBezTo>
                    <a:pt x="6" y="5"/>
                    <a:pt x="4" y="7"/>
                    <a:pt x="3" y="7"/>
                  </a:cubicBezTo>
                  <a:cubicBezTo>
                    <a:pt x="1" y="6"/>
                    <a:pt x="0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49" name="Freeform 33"/>
            <p:cNvSpPr>
              <a:spLocks/>
            </p:cNvSpPr>
            <p:nvPr/>
          </p:nvSpPr>
          <p:spPr bwMode="auto">
            <a:xfrm>
              <a:off x="341312" y="3878263"/>
              <a:ext cx="38100" cy="41275"/>
            </a:xfrm>
            <a:custGeom>
              <a:avLst/>
              <a:gdLst>
                <a:gd name="T0" fmla="*/ 1 w 9"/>
                <a:gd name="T1" fmla="*/ 10 h 10"/>
                <a:gd name="T2" fmla="*/ 0 w 9"/>
                <a:gd name="T3" fmla="*/ 8 h 10"/>
                <a:gd name="T4" fmla="*/ 2 w 9"/>
                <a:gd name="T5" fmla="*/ 6 h 10"/>
                <a:gd name="T6" fmla="*/ 6 w 9"/>
                <a:gd name="T7" fmla="*/ 2 h 10"/>
                <a:gd name="T8" fmla="*/ 7 w 9"/>
                <a:gd name="T9" fmla="*/ 1 h 10"/>
                <a:gd name="T10" fmla="*/ 9 w 9"/>
                <a:gd name="T11" fmla="*/ 2 h 10"/>
                <a:gd name="T12" fmla="*/ 7 w 9"/>
                <a:gd name="T13" fmla="*/ 6 h 10"/>
                <a:gd name="T14" fmla="*/ 2 w 9"/>
                <a:gd name="T15" fmla="*/ 9 h 10"/>
                <a:gd name="T16" fmla="*/ 1 w 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1" y="10"/>
                  </a:moveTo>
                  <a:cubicBezTo>
                    <a:pt x="0" y="10"/>
                    <a:pt x="0" y="9"/>
                    <a:pt x="0" y="8"/>
                  </a:cubicBezTo>
                  <a:cubicBezTo>
                    <a:pt x="1" y="8"/>
                    <a:pt x="1" y="7"/>
                    <a:pt x="2" y="6"/>
                  </a:cubicBezTo>
                  <a:cubicBezTo>
                    <a:pt x="3" y="5"/>
                    <a:pt x="5" y="4"/>
                    <a:pt x="6" y="2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9" y="0"/>
                    <a:pt x="9" y="1"/>
                    <a:pt x="9" y="2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5" y="7"/>
                    <a:pt x="3" y="8"/>
                    <a:pt x="2" y="9"/>
                  </a:cubicBezTo>
                  <a:cubicBezTo>
                    <a:pt x="1" y="10"/>
                    <a:pt x="1" y="10"/>
                    <a:pt x="1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50" name="Freeform 34"/>
            <p:cNvSpPr>
              <a:spLocks/>
            </p:cNvSpPr>
            <p:nvPr/>
          </p:nvSpPr>
          <p:spPr bwMode="auto">
            <a:xfrm>
              <a:off x="1436687" y="2841625"/>
              <a:ext cx="20638" cy="38100"/>
            </a:xfrm>
            <a:custGeom>
              <a:avLst/>
              <a:gdLst>
                <a:gd name="T0" fmla="*/ 0 w 5"/>
                <a:gd name="T1" fmla="*/ 3 h 9"/>
                <a:gd name="T2" fmla="*/ 0 w 5"/>
                <a:gd name="T3" fmla="*/ 2 h 9"/>
                <a:gd name="T4" fmla="*/ 2 w 5"/>
                <a:gd name="T5" fmla="*/ 1 h 9"/>
                <a:gd name="T6" fmla="*/ 5 w 5"/>
                <a:gd name="T7" fmla="*/ 5 h 9"/>
                <a:gd name="T8" fmla="*/ 4 w 5"/>
                <a:gd name="T9" fmla="*/ 8 h 9"/>
                <a:gd name="T10" fmla="*/ 1 w 5"/>
                <a:gd name="T11" fmla="*/ 8 h 9"/>
                <a:gd name="T12" fmla="*/ 0 w 5"/>
                <a:gd name="T13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3"/>
                  </a:moveTo>
                  <a:cubicBezTo>
                    <a:pt x="0" y="3"/>
                    <a:pt x="0" y="2"/>
                    <a:pt x="0" y="2"/>
                  </a:cubicBezTo>
                  <a:cubicBezTo>
                    <a:pt x="1" y="1"/>
                    <a:pt x="1" y="0"/>
                    <a:pt x="2" y="1"/>
                  </a:cubicBezTo>
                  <a:cubicBezTo>
                    <a:pt x="3" y="3"/>
                    <a:pt x="4" y="4"/>
                    <a:pt x="5" y="5"/>
                  </a:cubicBezTo>
                  <a:cubicBezTo>
                    <a:pt x="5" y="7"/>
                    <a:pt x="5" y="8"/>
                    <a:pt x="4" y="8"/>
                  </a:cubicBezTo>
                  <a:cubicBezTo>
                    <a:pt x="3" y="9"/>
                    <a:pt x="2" y="9"/>
                    <a:pt x="1" y="8"/>
                  </a:cubicBezTo>
                  <a:cubicBezTo>
                    <a:pt x="1" y="6"/>
                    <a:pt x="0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51" name="Freeform 35"/>
            <p:cNvSpPr>
              <a:spLocks/>
            </p:cNvSpPr>
            <p:nvPr/>
          </p:nvSpPr>
          <p:spPr bwMode="auto">
            <a:xfrm>
              <a:off x="1182687" y="2547938"/>
              <a:ext cx="20638" cy="30163"/>
            </a:xfrm>
            <a:custGeom>
              <a:avLst/>
              <a:gdLst>
                <a:gd name="T0" fmla="*/ 5 w 5"/>
                <a:gd name="T1" fmla="*/ 3 h 7"/>
                <a:gd name="T2" fmla="*/ 3 w 5"/>
                <a:gd name="T3" fmla="*/ 6 h 7"/>
                <a:gd name="T4" fmla="*/ 0 w 5"/>
                <a:gd name="T5" fmla="*/ 3 h 7"/>
                <a:gd name="T6" fmla="*/ 2 w 5"/>
                <a:gd name="T7" fmla="*/ 0 h 7"/>
                <a:gd name="T8" fmla="*/ 5 w 5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3"/>
                  </a:moveTo>
                  <a:cubicBezTo>
                    <a:pt x="5" y="4"/>
                    <a:pt x="4" y="6"/>
                    <a:pt x="3" y="6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4" y="0"/>
                    <a:pt x="5" y="2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52" name="Freeform 36"/>
            <p:cNvSpPr>
              <a:spLocks/>
            </p:cNvSpPr>
            <p:nvPr/>
          </p:nvSpPr>
          <p:spPr bwMode="auto">
            <a:xfrm>
              <a:off x="1403350" y="3886200"/>
              <a:ext cx="25400" cy="25400"/>
            </a:xfrm>
            <a:custGeom>
              <a:avLst/>
              <a:gdLst>
                <a:gd name="T0" fmla="*/ 3 w 6"/>
                <a:gd name="T1" fmla="*/ 5 h 6"/>
                <a:gd name="T2" fmla="*/ 0 w 6"/>
                <a:gd name="T3" fmla="*/ 3 h 6"/>
                <a:gd name="T4" fmla="*/ 3 w 6"/>
                <a:gd name="T5" fmla="*/ 0 h 6"/>
                <a:gd name="T6" fmla="*/ 6 w 6"/>
                <a:gd name="T7" fmla="*/ 3 h 6"/>
                <a:gd name="T8" fmla="*/ 3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cubicBezTo>
                    <a:pt x="2" y="6"/>
                    <a:pt x="0" y="4"/>
                    <a:pt x="0" y="3"/>
                  </a:cubicBezTo>
                  <a:cubicBezTo>
                    <a:pt x="0" y="2"/>
                    <a:pt x="3" y="0"/>
                    <a:pt x="3" y="0"/>
                  </a:cubicBezTo>
                  <a:cubicBezTo>
                    <a:pt x="4" y="0"/>
                    <a:pt x="6" y="2"/>
                    <a:pt x="6" y="3"/>
                  </a:cubicBezTo>
                  <a:cubicBezTo>
                    <a:pt x="6" y="5"/>
                    <a:pt x="5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53" name="Freeform 37"/>
            <p:cNvSpPr>
              <a:spLocks/>
            </p:cNvSpPr>
            <p:nvPr/>
          </p:nvSpPr>
          <p:spPr bwMode="auto">
            <a:xfrm>
              <a:off x="1423987" y="5937250"/>
              <a:ext cx="25400" cy="20638"/>
            </a:xfrm>
            <a:custGeom>
              <a:avLst/>
              <a:gdLst>
                <a:gd name="T0" fmla="*/ 3 w 6"/>
                <a:gd name="T1" fmla="*/ 0 h 5"/>
                <a:gd name="T2" fmla="*/ 6 w 6"/>
                <a:gd name="T3" fmla="*/ 4 h 5"/>
                <a:gd name="T4" fmla="*/ 5 w 6"/>
                <a:gd name="T5" fmla="*/ 5 h 5"/>
                <a:gd name="T6" fmla="*/ 0 w 6"/>
                <a:gd name="T7" fmla="*/ 3 h 5"/>
                <a:gd name="T8" fmla="*/ 0 w 6"/>
                <a:gd name="T9" fmla="*/ 2 h 5"/>
                <a:gd name="T10" fmla="*/ 3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3" y="0"/>
                  </a:moveTo>
                  <a:cubicBezTo>
                    <a:pt x="4" y="0"/>
                    <a:pt x="6" y="2"/>
                    <a:pt x="6" y="4"/>
                  </a:cubicBezTo>
                  <a:cubicBezTo>
                    <a:pt x="6" y="4"/>
                    <a:pt x="5" y="4"/>
                    <a:pt x="5" y="5"/>
                  </a:cubicBezTo>
                  <a:cubicBezTo>
                    <a:pt x="4" y="5"/>
                    <a:pt x="1" y="5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" y="1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54" name="Freeform 38"/>
            <p:cNvSpPr>
              <a:spLocks/>
            </p:cNvSpPr>
            <p:nvPr/>
          </p:nvSpPr>
          <p:spPr bwMode="auto">
            <a:xfrm>
              <a:off x="520700" y="4879975"/>
              <a:ext cx="25400" cy="25400"/>
            </a:xfrm>
            <a:custGeom>
              <a:avLst/>
              <a:gdLst>
                <a:gd name="T0" fmla="*/ 1 w 6"/>
                <a:gd name="T1" fmla="*/ 4 h 6"/>
                <a:gd name="T2" fmla="*/ 1 w 6"/>
                <a:gd name="T3" fmla="*/ 3 h 6"/>
                <a:gd name="T4" fmla="*/ 2 w 6"/>
                <a:gd name="T5" fmla="*/ 1 h 6"/>
                <a:gd name="T6" fmla="*/ 4 w 6"/>
                <a:gd name="T7" fmla="*/ 2 h 6"/>
                <a:gd name="T8" fmla="*/ 5 w 6"/>
                <a:gd name="T9" fmla="*/ 3 h 6"/>
                <a:gd name="T10" fmla="*/ 6 w 6"/>
                <a:gd name="T11" fmla="*/ 4 h 6"/>
                <a:gd name="T12" fmla="*/ 5 w 6"/>
                <a:gd name="T13" fmla="*/ 5 h 6"/>
                <a:gd name="T14" fmla="*/ 2 w 6"/>
                <a:gd name="T15" fmla="*/ 6 h 6"/>
                <a:gd name="T16" fmla="*/ 1 w 6"/>
                <a:gd name="T17" fmla="*/ 6 h 6"/>
                <a:gd name="T18" fmla="*/ 1 w 6"/>
                <a:gd name="T1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1" y="4"/>
                    <a:pt x="1" y="4"/>
                    <a:pt x="1" y="3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3" y="0"/>
                    <a:pt x="3" y="1"/>
                    <a:pt x="4" y="2"/>
                  </a:cubicBezTo>
                  <a:cubicBezTo>
                    <a:pt x="4" y="2"/>
                    <a:pt x="5" y="2"/>
                    <a:pt x="5" y="3"/>
                  </a:cubicBezTo>
                  <a:cubicBezTo>
                    <a:pt x="6" y="3"/>
                    <a:pt x="6" y="3"/>
                    <a:pt x="6" y="4"/>
                  </a:cubicBezTo>
                  <a:cubicBezTo>
                    <a:pt x="6" y="4"/>
                    <a:pt x="5" y="5"/>
                    <a:pt x="5" y="5"/>
                  </a:cubicBezTo>
                  <a:cubicBezTo>
                    <a:pt x="4" y="4"/>
                    <a:pt x="3" y="4"/>
                    <a:pt x="2" y="6"/>
                  </a:cubicBezTo>
                  <a:cubicBezTo>
                    <a:pt x="2" y="6"/>
                    <a:pt x="2" y="6"/>
                    <a:pt x="1" y="6"/>
                  </a:cubicBezTo>
                  <a:cubicBezTo>
                    <a:pt x="0" y="6"/>
                    <a:pt x="0" y="5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55" name="Freeform 39"/>
            <p:cNvSpPr>
              <a:spLocks/>
            </p:cNvSpPr>
            <p:nvPr/>
          </p:nvSpPr>
          <p:spPr bwMode="auto">
            <a:xfrm>
              <a:off x="1249362" y="5980113"/>
              <a:ext cx="22225" cy="38100"/>
            </a:xfrm>
            <a:custGeom>
              <a:avLst/>
              <a:gdLst>
                <a:gd name="T0" fmla="*/ 4 w 5"/>
                <a:gd name="T1" fmla="*/ 5 h 9"/>
                <a:gd name="T2" fmla="*/ 5 w 5"/>
                <a:gd name="T3" fmla="*/ 7 h 9"/>
                <a:gd name="T4" fmla="*/ 5 w 5"/>
                <a:gd name="T5" fmla="*/ 9 h 9"/>
                <a:gd name="T6" fmla="*/ 3 w 5"/>
                <a:gd name="T7" fmla="*/ 8 h 9"/>
                <a:gd name="T8" fmla="*/ 2 w 5"/>
                <a:gd name="T9" fmla="*/ 7 h 9"/>
                <a:gd name="T10" fmla="*/ 1 w 5"/>
                <a:gd name="T11" fmla="*/ 3 h 9"/>
                <a:gd name="T12" fmla="*/ 2 w 5"/>
                <a:gd name="T13" fmla="*/ 1 h 9"/>
                <a:gd name="T14" fmla="*/ 3 w 5"/>
                <a:gd name="T15" fmla="*/ 2 h 9"/>
                <a:gd name="T16" fmla="*/ 4 w 5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9">
                  <a:moveTo>
                    <a:pt x="4" y="5"/>
                  </a:moveTo>
                  <a:cubicBezTo>
                    <a:pt x="4" y="5"/>
                    <a:pt x="4" y="6"/>
                    <a:pt x="5" y="7"/>
                  </a:cubicBezTo>
                  <a:cubicBezTo>
                    <a:pt x="5" y="7"/>
                    <a:pt x="5" y="8"/>
                    <a:pt x="5" y="9"/>
                  </a:cubicBezTo>
                  <a:cubicBezTo>
                    <a:pt x="4" y="9"/>
                    <a:pt x="3" y="9"/>
                    <a:pt x="3" y="8"/>
                  </a:cubicBezTo>
                  <a:cubicBezTo>
                    <a:pt x="3" y="8"/>
                    <a:pt x="2" y="7"/>
                    <a:pt x="2" y="7"/>
                  </a:cubicBezTo>
                  <a:cubicBezTo>
                    <a:pt x="2" y="6"/>
                    <a:pt x="2" y="5"/>
                    <a:pt x="1" y="3"/>
                  </a:cubicBezTo>
                  <a:cubicBezTo>
                    <a:pt x="0" y="3"/>
                    <a:pt x="1" y="2"/>
                    <a:pt x="2" y="1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4" y="3"/>
                    <a:pt x="4" y="3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56" name="Freeform 40"/>
            <p:cNvSpPr>
              <a:spLocks/>
            </p:cNvSpPr>
            <p:nvPr/>
          </p:nvSpPr>
          <p:spPr bwMode="auto">
            <a:xfrm>
              <a:off x="1479550" y="6069013"/>
              <a:ext cx="20638" cy="20638"/>
            </a:xfrm>
            <a:custGeom>
              <a:avLst/>
              <a:gdLst>
                <a:gd name="T0" fmla="*/ 1 w 5"/>
                <a:gd name="T1" fmla="*/ 5 h 5"/>
                <a:gd name="T2" fmla="*/ 0 w 5"/>
                <a:gd name="T3" fmla="*/ 3 h 5"/>
                <a:gd name="T4" fmla="*/ 4 w 5"/>
                <a:gd name="T5" fmla="*/ 0 h 5"/>
                <a:gd name="T6" fmla="*/ 5 w 5"/>
                <a:gd name="T7" fmla="*/ 1 h 5"/>
                <a:gd name="T8" fmla="*/ 1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3"/>
                    <a:pt x="3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57" name="Freeform 41"/>
            <p:cNvSpPr>
              <a:spLocks/>
            </p:cNvSpPr>
            <p:nvPr/>
          </p:nvSpPr>
          <p:spPr bwMode="auto">
            <a:xfrm>
              <a:off x="1203325" y="3487738"/>
              <a:ext cx="17463" cy="25400"/>
            </a:xfrm>
            <a:custGeom>
              <a:avLst/>
              <a:gdLst>
                <a:gd name="T0" fmla="*/ 4 w 4"/>
                <a:gd name="T1" fmla="*/ 4 h 6"/>
                <a:gd name="T2" fmla="*/ 4 w 4"/>
                <a:gd name="T3" fmla="*/ 5 h 6"/>
                <a:gd name="T4" fmla="*/ 2 w 4"/>
                <a:gd name="T5" fmla="*/ 6 h 6"/>
                <a:gd name="T6" fmla="*/ 1 w 4"/>
                <a:gd name="T7" fmla="*/ 5 h 6"/>
                <a:gd name="T8" fmla="*/ 1 w 4"/>
                <a:gd name="T9" fmla="*/ 4 h 6"/>
                <a:gd name="T10" fmla="*/ 1 w 4"/>
                <a:gd name="T11" fmla="*/ 1 h 6"/>
                <a:gd name="T12" fmla="*/ 3 w 4"/>
                <a:gd name="T13" fmla="*/ 1 h 6"/>
                <a:gd name="T14" fmla="*/ 4 w 4"/>
                <a:gd name="T1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6">
                  <a:moveTo>
                    <a:pt x="4" y="4"/>
                  </a:moveTo>
                  <a:cubicBezTo>
                    <a:pt x="4" y="4"/>
                    <a:pt x="4" y="4"/>
                    <a:pt x="4" y="5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6"/>
                    <a:pt x="1" y="6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2" y="1"/>
                    <a:pt x="2" y="0"/>
                    <a:pt x="3" y="1"/>
                  </a:cubicBezTo>
                  <a:cubicBezTo>
                    <a:pt x="4" y="1"/>
                    <a:pt x="4" y="2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58" name="Freeform 42"/>
            <p:cNvSpPr>
              <a:spLocks/>
            </p:cNvSpPr>
            <p:nvPr/>
          </p:nvSpPr>
          <p:spPr bwMode="auto">
            <a:xfrm>
              <a:off x="1223962" y="3975100"/>
              <a:ext cx="22225" cy="25400"/>
            </a:xfrm>
            <a:custGeom>
              <a:avLst/>
              <a:gdLst>
                <a:gd name="T0" fmla="*/ 4 w 5"/>
                <a:gd name="T1" fmla="*/ 6 h 6"/>
                <a:gd name="T2" fmla="*/ 1 w 5"/>
                <a:gd name="T3" fmla="*/ 1 h 6"/>
                <a:gd name="T4" fmla="*/ 2 w 5"/>
                <a:gd name="T5" fmla="*/ 1 h 6"/>
                <a:gd name="T6" fmla="*/ 5 w 5"/>
                <a:gd name="T7" fmla="*/ 4 h 6"/>
                <a:gd name="T8" fmla="*/ 4 w 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4" y="6"/>
                  </a:moveTo>
                  <a:cubicBezTo>
                    <a:pt x="2" y="6"/>
                    <a:pt x="0" y="2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3" y="2"/>
                    <a:pt x="4" y="2"/>
                    <a:pt x="5" y="4"/>
                  </a:cubicBezTo>
                  <a:cubicBezTo>
                    <a:pt x="5" y="5"/>
                    <a:pt x="5" y="6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59" name="Freeform 43"/>
            <p:cNvSpPr>
              <a:spLocks/>
            </p:cNvSpPr>
            <p:nvPr/>
          </p:nvSpPr>
          <p:spPr bwMode="auto">
            <a:xfrm>
              <a:off x="1254125" y="3979863"/>
              <a:ext cx="17463" cy="20638"/>
            </a:xfrm>
            <a:custGeom>
              <a:avLst/>
              <a:gdLst>
                <a:gd name="T0" fmla="*/ 3 w 4"/>
                <a:gd name="T1" fmla="*/ 3 h 5"/>
                <a:gd name="T2" fmla="*/ 2 w 4"/>
                <a:gd name="T3" fmla="*/ 5 h 5"/>
                <a:gd name="T4" fmla="*/ 0 w 4"/>
                <a:gd name="T5" fmla="*/ 2 h 5"/>
                <a:gd name="T6" fmla="*/ 2 w 4"/>
                <a:gd name="T7" fmla="*/ 0 h 5"/>
                <a:gd name="T8" fmla="*/ 3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3" y="3"/>
                  </a:moveTo>
                  <a:cubicBezTo>
                    <a:pt x="3" y="3"/>
                    <a:pt x="4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3" y="1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60" name="Freeform 44"/>
            <p:cNvSpPr>
              <a:spLocks/>
            </p:cNvSpPr>
            <p:nvPr/>
          </p:nvSpPr>
          <p:spPr bwMode="auto">
            <a:xfrm>
              <a:off x="1717675" y="4433888"/>
              <a:ext cx="15875" cy="25400"/>
            </a:xfrm>
            <a:custGeom>
              <a:avLst/>
              <a:gdLst>
                <a:gd name="T0" fmla="*/ 4 w 4"/>
                <a:gd name="T1" fmla="*/ 3 h 6"/>
                <a:gd name="T2" fmla="*/ 3 w 4"/>
                <a:gd name="T3" fmla="*/ 5 h 6"/>
                <a:gd name="T4" fmla="*/ 1 w 4"/>
                <a:gd name="T5" fmla="*/ 4 h 6"/>
                <a:gd name="T6" fmla="*/ 1 w 4"/>
                <a:gd name="T7" fmla="*/ 1 h 6"/>
                <a:gd name="T8" fmla="*/ 3 w 4"/>
                <a:gd name="T9" fmla="*/ 0 h 6"/>
                <a:gd name="T10" fmla="*/ 4 w 4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4" y="3"/>
                  </a:moveTo>
                  <a:cubicBezTo>
                    <a:pt x="4" y="4"/>
                    <a:pt x="4" y="5"/>
                    <a:pt x="3" y="5"/>
                  </a:cubicBezTo>
                  <a:cubicBezTo>
                    <a:pt x="2" y="6"/>
                    <a:pt x="2" y="5"/>
                    <a:pt x="1" y="4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1"/>
                    <a:pt x="4" y="2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61" name="Freeform 45"/>
            <p:cNvSpPr>
              <a:spLocks/>
            </p:cNvSpPr>
            <p:nvPr/>
          </p:nvSpPr>
          <p:spPr bwMode="auto">
            <a:xfrm>
              <a:off x="477837" y="5181600"/>
              <a:ext cx="20638" cy="25400"/>
            </a:xfrm>
            <a:custGeom>
              <a:avLst/>
              <a:gdLst>
                <a:gd name="T0" fmla="*/ 5 w 5"/>
                <a:gd name="T1" fmla="*/ 2 h 6"/>
                <a:gd name="T2" fmla="*/ 4 w 5"/>
                <a:gd name="T3" fmla="*/ 4 h 6"/>
                <a:gd name="T4" fmla="*/ 1 w 5"/>
                <a:gd name="T5" fmla="*/ 5 h 6"/>
                <a:gd name="T6" fmla="*/ 2 w 5"/>
                <a:gd name="T7" fmla="*/ 2 h 6"/>
                <a:gd name="T8" fmla="*/ 3 w 5"/>
                <a:gd name="T9" fmla="*/ 1 h 6"/>
                <a:gd name="T10" fmla="*/ 4 w 5"/>
                <a:gd name="T11" fmla="*/ 0 h 6"/>
                <a:gd name="T12" fmla="*/ 5 w 5"/>
                <a:gd name="T13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cubicBezTo>
                    <a:pt x="5" y="2"/>
                    <a:pt x="4" y="3"/>
                    <a:pt x="4" y="4"/>
                  </a:cubicBezTo>
                  <a:cubicBezTo>
                    <a:pt x="3" y="4"/>
                    <a:pt x="2" y="6"/>
                    <a:pt x="1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1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62" name="Freeform 46"/>
            <p:cNvSpPr>
              <a:spLocks/>
            </p:cNvSpPr>
            <p:nvPr/>
          </p:nvSpPr>
          <p:spPr bwMode="auto">
            <a:xfrm>
              <a:off x="1398587" y="6034088"/>
              <a:ext cx="17463" cy="17463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1 h 4"/>
                <a:gd name="T4" fmla="*/ 4 w 4"/>
                <a:gd name="T5" fmla="*/ 3 h 4"/>
                <a:gd name="T6" fmla="*/ 2 w 4"/>
                <a:gd name="T7" fmla="*/ 3 h 4"/>
                <a:gd name="T8" fmla="*/ 1 w 4"/>
                <a:gd name="T9" fmla="*/ 3 h 4"/>
                <a:gd name="T10" fmla="*/ 0 w 4"/>
                <a:gd name="T11" fmla="*/ 2 h 4"/>
                <a:gd name="T12" fmla="*/ 1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3" y="0"/>
                    <a:pt x="4" y="0"/>
                    <a:pt x="4" y="1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63" name="Freeform 47"/>
            <p:cNvSpPr>
              <a:spLocks/>
            </p:cNvSpPr>
            <p:nvPr/>
          </p:nvSpPr>
          <p:spPr bwMode="auto">
            <a:xfrm>
              <a:off x="1419225" y="5970588"/>
              <a:ext cx="12700" cy="22225"/>
            </a:xfrm>
            <a:custGeom>
              <a:avLst/>
              <a:gdLst>
                <a:gd name="T0" fmla="*/ 2 w 3"/>
                <a:gd name="T1" fmla="*/ 0 h 5"/>
                <a:gd name="T2" fmla="*/ 3 w 3"/>
                <a:gd name="T3" fmla="*/ 2 h 5"/>
                <a:gd name="T4" fmla="*/ 2 w 3"/>
                <a:gd name="T5" fmla="*/ 5 h 5"/>
                <a:gd name="T6" fmla="*/ 1 w 3"/>
                <a:gd name="T7" fmla="*/ 4 h 5"/>
                <a:gd name="T8" fmla="*/ 1 w 3"/>
                <a:gd name="T9" fmla="*/ 1 h 5"/>
                <a:gd name="T10" fmla="*/ 2 w 3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cubicBezTo>
                    <a:pt x="3" y="0"/>
                    <a:pt x="3" y="1"/>
                    <a:pt x="3" y="2"/>
                  </a:cubicBezTo>
                  <a:cubicBezTo>
                    <a:pt x="3" y="3"/>
                    <a:pt x="3" y="4"/>
                    <a:pt x="2" y="5"/>
                  </a:cubicBezTo>
                  <a:cubicBezTo>
                    <a:pt x="2" y="5"/>
                    <a:pt x="1" y="5"/>
                    <a:pt x="1" y="4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64" name="Freeform 48"/>
            <p:cNvSpPr>
              <a:spLocks/>
            </p:cNvSpPr>
            <p:nvPr/>
          </p:nvSpPr>
          <p:spPr bwMode="auto">
            <a:xfrm>
              <a:off x="1360487" y="3894138"/>
              <a:ext cx="12700" cy="17463"/>
            </a:xfrm>
            <a:custGeom>
              <a:avLst/>
              <a:gdLst>
                <a:gd name="T0" fmla="*/ 2 w 3"/>
                <a:gd name="T1" fmla="*/ 4 h 4"/>
                <a:gd name="T2" fmla="*/ 0 w 3"/>
                <a:gd name="T3" fmla="*/ 1 h 4"/>
                <a:gd name="T4" fmla="*/ 1 w 3"/>
                <a:gd name="T5" fmla="*/ 0 h 4"/>
                <a:gd name="T6" fmla="*/ 3 w 3"/>
                <a:gd name="T7" fmla="*/ 2 h 4"/>
                <a:gd name="T8" fmla="*/ 2 w 3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1" y="4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3"/>
                    <a:pt x="3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65" name="Freeform 49"/>
            <p:cNvSpPr>
              <a:spLocks/>
            </p:cNvSpPr>
            <p:nvPr/>
          </p:nvSpPr>
          <p:spPr bwMode="auto">
            <a:xfrm>
              <a:off x="1449387" y="6094413"/>
              <a:ext cx="17463" cy="20638"/>
            </a:xfrm>
            <a:custGeom>
              <a:avLst/>
              <a:gdLst>
                <a:gd name="T0" fmla="*/ 0 w 4"/>
                <a:gd name="T1" fmla="*/ 5 h 5"/>
                <a:gd name="T2" fmla="*/ 3 w 4"/>
                <a:gd name="T3" fmla="*/ 1 h 5"/>
                <a:gd name="T4" fmla="*/ 3 w 4"/>
                <a:gd name="T5" fmla="*/ 0 h 5"/>
                <a:gd name="T6" fmla="*/ 4 w 4"/>
                <a:gd name="T7" fmla="*/ 0 h 5"/>
                <a:gd name="T8" fmla="*/ 4 w 4"/>
                <a:gd name="T9" fmla="*/ 4 h 5"/>
                <a:gd name="T10" fmla="*/ 0 w 4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2" y="3"/>
                    <a:pt x="2" y="2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3"/>
                    <a:pt x="4" y="4"/>
                  </a:cubicBezTo>
                  <a:cubicBezTo>
                    <a:pt x="3" y="5"/>
                    <a:pt x="2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66" name="Freeform 50"/>
            <p:cNvSpPr>
              <a:spLocks/>
            </p:cNvSpPr>
            <p:nvPr/>
          </p:nvSpPr>
          <p:spPr bwMode="auto">
            <a:xfrm>
              <a:off x="744537" y="5907088"/>
              <a:ext cx="17463" cy="12700"/>
            </a:xfrm>
            <a:custGeom>
              <a:avLst/>
              <a:gdLst>
                <a:gd name="T0" fmla="*/ 4 w 4"/>
                <a:gd name="T1" fmla="*/ 2 h 3"/>
                <a:gd name="T2" fmla="*/ 3 w 4"/>
                <a:gd name="T3" fmla="*/ 3 h 3"/>
                <a:gd name="T4" fmla="*/ 0 w 4"/>
                <a:gd name="T5" fmla="*/ 1 h 3"/>
                <a:gd name="T6" fmla="*/ 2 w 4"/>
                <a:gd name="T7" fmla="*/ 0 h 3"/>
                <a:gd name="T8" fmla="*/ 4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3"/>
                    <a:pt x="3" y="3"/>
                    <a:pt x="3" y="3"/>
                  </a:cubicBezTo>
                  <a:cubicBezTo>
                    <a:pt x="2" y="3"/>
                    <a:pt x="0" y="2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67" name="Freeform 51"/>
            <p:cNvSpPr>
              <a:spLocks/>
            </p:cNvSpPr>
            <p:nvPr/>
          </p:nvSpPr>
          <p:spPr bwMode="auto">
            <a:xfrm>
              <a:off x="396875" y="4976813"/>
              <a:ext cx="12700" cy="12700"/>
            </a:xfrm>
            <a:custGeom>
              <a:avLst/>
              <a:gdLst>
                <a:gd name="T0" fmla="*/ 2 w 3"/>
                <a:gd name="T1" fmla="*/ 3 h 3"/>
                <a:gd name="T2" fmla="*/ 0 w 3"/>
                <a:gd name="T3" fmla="*/ 2 h 3"/>
                <a:gd name="T4" fmla="*/ 2 w 3"/>
                <a:gd name="T5" fmla="*/ 0 h 3"/>
                <a:gd name="T6" fmla="*/ 3 w 3"/>
                <a:gd name="T7" fmla="*/ 2 h 3"/>
                <a:gd name="T8" fmla="*/ 2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1" y="3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3" y="1"/>
                    <a:pt x="3" y="2"/>
                  </a:cubicBezTo>
                  <a:cubicBezTo>
                    <a:pt x="3" y="3"/>
                    <a:pt x="3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68" name="Freeform 52"/>
            <p:cNvSpPr>
              <a:spLocks/>
            </p:cNvSpPr>
            <p:nvPr/>
          </p:nvSpPr>
          <p:spPr bwMode="auto">
            <a:xfrm>
              <a:off x="1177925" y="4960938"/>
              <a:ext cx="33338" cy="63500"/>
            </a:xfrm>
            <a:custGeom>
              <a:avLst/>
              <a:gdLst>
                <a:gd name="T0" fmla="*/ 1 w 8"/>
                <a:gd name="T1" fmla="*/ 15 h 15"/>
                <a:gd name="T2" fmla="*/ 0 w 8"/>
                <a:gd name="T3" fmla="*/ 8 h 15"/>
                <a:gd name="T4" fmla="*/ 4 w 8"/>
                <a:gd name="T5" fmla="*/ 1 h 15"/>
                <a:gd name="T6" fmla="*/ 5 w 8"/>
                <a:gd name="T7" fmla="*/ 0 h 15"/>
                <a:gd name="T8" fmla="*/ 7 w 8"/>
                <a:gd name="T9" fmla="*/ 2 h 15"/>
                <a:gd name="T10" fmla="*/ 7 w 8"/>
                <a:gd name="T11" fmla="*/ 7 h 15"/>
                <a:gd name="T12" fmla="*/ 6 w 8"/>
                <a:gd name="T13" fmla="*/ 8 h 15"/>
                <a:gd name="T14" fmla="*/ 1 w 8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5">
                  <a:moveTo>
                    <a:pt x="1" y="15"/>
                  </a:moveTo>
                  <a:cubicBezTo>
                    <a:pt x="1" y="13"/>
                    <a:pt x="0" y="10"/>
                    <a:pt x="0" y="8"/>
                  </a:cubicBezTo>
                  <a:cubicBezTo>
                    <a:pt x="1" y="5"/>
                    <a:pt x="2" y="3"/>
                    <a:pt x="4" y="1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7" y="0"/>
                    <a:pt x="8" y="1"/>
                    <a:pt x="7" y="2"/>
                  </a:cubicBezTo>
                  <a:cubicBezTo>
                    <a:pt x="7" y="4"/>
                    <a:pt x="6" y="6"/>
                    <a:pt x="7" y="7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5" y="11"/>
                    <a:pt x="3" y="13"/>
                    <a:pt x="1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69" name="Freeform 53"/>
            <p:cNvSpPr>
              <a:spLocks/>
            </p:cNvSpPr>
            <p:nvPr/>
          </p:nvSpPr>
          <p:spPr bwMode="auto">
            <a:xfrm>
              <a:off x="1292225" y="4913313"/>
              <a:ext cx="50800" cy="47625"/>
            </a:xfrm>
            <a:custGeom>
              <a:avLst/>
              <a:gdLst>
                <a:gd name="T0" fmla="*/ 2 w 12"/>
                <a:gd name="T1" fmla="*/ 11 h 11"/>
                <a:gd name="T2" fmla="*/ 1 w 12"/>
                <a:gd name="T3" fmla="*/ 6 h 11"/>
                <a:gd name="T4" fmla="*/ 3 w 12"/>
                <a:gd name="T5" fmla="*/ 2 h 11"/>
                <a:gd name="T6" fmla="*/ 8 w 12"/>
                <a:gd name="T7" fmla="*/ 0 h 11"/>
                <a:gd name="T8" fmla="*/ 10 w 12"/>
                <a:gd name="T9" fmla="*/ 1 h 11"/>
                <a:gd name="T10" fmla="*/ 10 w 12"/>
                <a:gd name="T11" fmla="*/ 4 h 11"/>
                <a:gd name="T12" fmla="*/ 6 w 12"/>
                <a:gd name="T13" fmla="*/ 7 h 11"/>
                <a:gd name="T14" fmla="*/ 4 w 12"/>
                <a:gd name="T15" fmla="*/ 8 h 11"/>
                <a:gd name="T16" fmla="*/ 2 w 12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2" y="11"/>
                  </a:moveTo>
                  <a:cubicBezTo>
                    <a:pt x="3" y="9"/>
                    <a:pt x="2" y="7"/>
                    <a:pt x="1" y="6"/>
                  </a:cubicBezTo>
                  <a:cubicBezTo>
                    <a:pt x="0" y="4"/>
                    <a:pt x="1" y="3"/>
                    <a:pt x="3" y="2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2" y="2"/>
                    <a:pt x="12" y="3"/>
                    <a:pt x="10" y="4"/>
                  </a:cubicBezTo>
                  <a:cubicBezTo>
                    <a:pt x="9" y="5"/>
                    <a:pt x="8" y="7"/>
                    <a:pt x="6" y="7"/>
                  </a:cubicBezTo>
                  <a:cubicBezTo>
                    <a:pt x="5" y="7"/>
                    <a:pt x="5" y="8"/>
                    <a:pt x="4" y="8"/>
                  </a:cubicBezTo>
                  <a:cubicBezTo>
                    <a:pt x="4" y="9"/>
                    <a:pt x="4" y="10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70" name="Freeform 54"/>
            <p:cNvSpPr>
              <a:spLocks/>
            </p:cNvSpPr>
            <p:nvPr/>
          </p:nvSpPr>
          <p:spPr bwMode="auto">
            <a:xfrm>
              <a:off x="1304925" y="4879975"/>
              <a:ext cx="30163" cy="33338"/>
            </a:xfrm>
            <a:custGeom>
              <a:avLst/>
              <a:gdLst>
                <a:gd name="T0" fmla="*/ 7 w 7"/>
                <a:gd name="T1" fmla="*/ 4 h 8"/>
                <a:gd name="T2" fmla="*/ 5 w 7"/>
                <a:gd name="T3" fmla="*/ 6 h 8"/>
                <a:gd name="T4" fmla="*/ 0 w 7"/>
                <a:gd name="T5" fmla="*/ 5 h 8"/>
                <a:gd name="T6" fmla="*/ 0 w 7"/>
                <a:gd name="T7" fmla="*/ 3 h 8"/>
                <a:gd name="T8" fmla="*/ 3 w 7"/>
                <a:gd name="T9" fmla="*/ 1 h 8"/>
                <a:gd name="T10" fmla="*/ 7 w 7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">
                  <a:moveTo>
                    <a:pt x="7" y="4"/>
                  </a:moveTo>
                  <a:cubicBezTo>
                    <a:pt x="7" y="5"/>
                    <a:pt x="6" y="6"/>
                    <a:pt x="5" y="6"/>
                  </a:cubicBezTo>
                  <a:cubicBezTo>
                    <a:pt x="3" y="8"/>
                    <a:pt x="1" y="7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1" y="3"/>
                    <a:pt x="2" y="2"/>
                    <a:pt x="3" y="1"/>
                  </a:cubicBezTo>
                  <a:cubicBezTo>
                    <a:pt x="5" y="0"/>
                    <a:pt x="7" y="3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71" name="Freeform 55"/>
            <p:cNvSpPr>
              <a:spLocks/>
            </p:cNvSpPr>
            <p:nvPr/>
          </p:nvSpPr>
          <p:spPr bwMode="auto">
            <a:xfrm>
              <a:off x="1223962" y="4794250"/>
              <a:ext cx="22225" cy="30163"/>
            </a:xfrm>
            <a:custGeom>
              <a:avLst/>
              <a:gdLst>
                <a:gd name="T0" fmla="*/ 5 w 5"/>
                <a:gd name="T1" fmla="*/ 3 h 7"/>
                <a:gd name="T2" fmla="*/ 5 w 5"/>
                <a:gd name="T3" fmla="*/ 6 h 7"/>
                <a:gd name="T4" fmla="*/ 4 w 5"/>
                <a:gd name="T5" fmla="*/ 7 h 7"/>
                <a:gd name="T6" fmla="*/ 1 w 5"/>
                <a:gd name="T7" fmla="*/ 4 h 7"/>
                <a:gd name="T8" fmla="*/ 2 w 5"/>
                <a:gd name="T9" fmla="*/ 0 h 7"/>
                <a:gd name="T10" fmla="*/ 4 w 5"/>
                <a:gd name="T11" fmla="*/ 0 h 7"/>
                <a:gd name="T12" fmla="*/ 5 w 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5" y="3"/>
                  </a:moveTo>
                  <a:cubicBezTo>
                    <a:pt x="5" y="4"/>
                    <a:pt x="4" y="5"/>
                    <a:pt x="5" y="6"/>
                  </a:cubicBezTo>
                  <a:cubicBezTo>
                    <a:pt x="5" y="6"/>
                    <a:pt x="4" y="7"/>
                    <a:pt x="4" y="7"/>
                  </a:cubicBezTo>
                  <a:cubicBezTo>
                    <a:pt x="3" y="6"/>
                    <a:pt x="1" y="6"/>
                    <a:pt x="1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1"/>
                    <a:pt x="5" y="1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72" name="Freeform 56"/>
            <p:cNvSpPr>
              <a:spLocks/>
            </p:cNvSpPr>
            <p:nvPr/>
          </p:nvSpPr>
          <p:spPr bwMode="auto">
            <a:xfrm>
              <a:off x="1071562" y="5126038"/>
              <a:ext cx="17463" cy="20638"/>
            </a:xfrm>
            <a:custGeom>
              <a:avLst/>
              <a:gdLst>
                <a:gd name="T0" fmla="*/ 3 w 4"/>
                <a:gd name="T1" fmla="*/ 5 h 5"/>
                <a:gd name="T2" fmla="*/ 0 w 4"/>
                <a:gd name="T3" fmla="*/ 2 h 5"/>
                <a:gd name="T4" fmla="*/ 2 w 4"/>
                <a:gd name="T5" fmla="*/ 0 h 5"/>
                <a:gd name="T6" fmla="*/ 4 w 4"/>
                <a:gd name="T7" fmla="*/ 3 h 5"/>
                <a:gd name="T8" fmla="*/ 3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3" y="5"/>
                  </a:moveTo>
                  <a:cubicBezTo>
                    <a:pt x="2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2"/>
                    <a:pt x="4" y="3"/>
                  </a:cubicBezTo>
                  <a:cubicBezTo>
                    <a:pt x="4" y="4"/>
                    <a:pt x="4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73" name="Freeform 57"/>
            <p:cNvSpPr>
              <a:spLocks/>
            </p:cNvSpPr>
            <p:nvPr/>
          </p:nvSpPr>
          <p:spPr bwMode="auto">
            <a:xfrm>
              <a:off x="1381125" y="4441825"/>
              <a:ext cx="17463" cy="17463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2 h 4"/>
                <a:gd name="T4" fmla="*/ 1 w 4"/>
                <a:gd name="T5" fmla="*/ 4 h 4"/>
                <a:gd name="T6" fmla="*/ 0 w 4"/>
                <a:gd name="T7" fmla="*/ 2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3" y="0"/>
                    <a:pt x="3" y="1"/>
                    <a:pt x="4" y="2"/>
                  </a:cubicBezTo>
                  <a:cubicBezTo>
                    <a:pt x="4" y="2"/>
                    <a:pt x="2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</p:grpSp>
      <p:sp>
        <p:nvSpPr>
          <p:cNvPr id="18" name="Freeform 5"/>
          <p:cNvSpPr>
            <a:spLocks noEditPoints="1"/>
          </p:cNvSpPr>
          <p:nvPr/>
        </p:nvSpPr>
        <p:spPr bwMode="auto">
          <a:xfrm>
            <a:off x="10033817" y="1659853"/>
            <a:ext cx="466657" cy="671985"/>
          </a:xfrm>
          <a:custGeom>
            <a:avLst/>
            <a:gdLst>
              <a:gd name="T0" fmla="*/ 392 w 400"/>
              <a:gd name="T1" fmla="*/ 144 h 576"/>
              <a:gd name="T2" fmla="*/ 382 w 400"/>
              <a:gd name="T3" fmla="*/ 120 h 576"/>
              <a:gd name="T4" fmla="*/ 374 w 400"/>
              <a:gd name="T5" fmla="*/ 104 h 576"/>
              <a:gd name="T6" fmla="*/ 358 w 400"/>
              <a:gd name="T7" fmla="*/ 76 h 576"/>
              <a:gd name="T8" fmla="*/ 335 w 400"/>
              <a:gd name="T9" fmla="*/ 54 h 576"/>
              <a:gd name="T10" fmla="*/ 301 w 400"/>
              <a:gd name="T11" fmla="*/ 26 h 576"/>
              <a:gd name="T12" fmla="*/ 248 w 400"/>
              <a:gd name="T13" fmla="*/ 6 h 576"/>
              <a:gd name="T14" fmla="*/ 198 w 400"/>
              <a:gd name="T15" fmla="*/ 0 h 576"/>
              <a:gd name="T16" fmla="*/ 182 w 400"/>
              <a:gd name="T17" fmla="*/ 0 h 576"/>
              <a:gd name="T18" fmla="*/ 147 w 400"/>
              <a:gd name="T19" fmla="*/ 6 h 576"/>
              <a:gd name="T20" fmla="*/ 115 w 400"/>
              <a:gd name="T21" fmla="*/ 18 h 576"/>
              <a:gd name="T22" fmla="*/ 85 w 400"/>
              <a:gd name="T23" fmla="*/ 34 h 576"/>
              <a:gd name="T24" fmla="*/ 57 w 400"/>
              <a:gd name="T25" fmla="*/ 56 h 576"/>
              <a:gd name="T26" fmla="*/ 34 w 400"/>
              <a:gd name="T27" fmla="*/ 84 h 576"/>
              <a:gd name="T28" fmla="*/ 16 w 400"/>
              <a:gd name="T29" fmla="*/ 118 h 576"/>
              <a:gd name="T30" fmla="*/ 4 w 400"/>
              <a:gd name="T31" fmla="*/ 156 h 576"/>
              <a:gd name="T32" fmla="*/ 0 w 400"/>
              <a:gd name="T33" fmla="*/ 204 h 576"/>
              <a:gd name="T34" fmla="*/ 0 w 400"/>
              <a:gd name="T35" fmla="*/ 218 h 576"/>
              <a:gd name="T36" fmla="*/ 6 w 400"/>
              <a:gd name="T37" fmla="*/ 240 h 576"/>
              <a:gd name="T38" fmla="*/ 22 w 400"/>
              <a:gd name="T39" fmla="*/ 284 h 576"/>
              <a:gd name="T40" fmla="*/ 61 w 400"/>
              <a:gd name="T41" fmla="*/ 350 h 576"/>
              <a:gd name="T42" fmla="*/ 89 w 400"/>
              <a:gd name="T43" fmla="*/ 394 h 576"/>
              <a:gd name="T44" fmla="*/ 200 w 400"/>
              <a:gd name="T45" fmla="*/ 576 h 576"/>
              <a:gd name="T46" fmla="*/ 271 w 400"/>
              <a:gd name="T47" fmla="*/ 458 h 576"/>
              <a:gd name="T48" fmla="*/ 289 w 400"/>
              <a:gd name="T49" fmla="*/ 424 h 576"/>
              <a:gd name="T50" fmla="*/ 297 w 400"/>
              <a:gd name="T51" fmla="*/ 414 h 576"/>
              <a:gd name="T52" fmla="*/ 305 w 400"/>
              <a:gd name="T53" fmla="*/ 404 h 576"/>
              <a:gd name="T54" fmla="*/ 335 w 400"/>
              <a:gd name="T55" fmla="*/ 354 h 576"/>
              <a:gd name="T56" fmla="*/ 380 w 400"/>
              <a:gd name="T57" fmla="*/ 278 h 576"/>
              <a:gd name="T58" fmla="*/ 398 w 400"/>
              <a:gd name="T59" fmla="*/ 230 h 576"/>
              <a:gd name="T60" fmla="*/ 400 w 400"/>
              <a:gd name="T61" fmla="*/ 204 h 576"/>
              <a:gd name="T62" fmla="*/ 400 w 400"/>
              <a:gd name="T63" fmla="*/ 178 h 576"/>
              <a:gd name="T64" fmla="*/ 396 w 400"/>
              <a:gd name="T65" fmla="*/ 158 h 576"/>
              <a:gd name="T66" fmla="*/ 392 w 400"/>
              <a:gd name="T67" fmla="*/ 144 h 576"/>
              <a:gd name="T68" fmla="*/ 200 w 400"/>
              <a:gd name="T69" fmla="*/ 266 h 576"/>
              <a:gd name="T70" fmla="*/ 180 w 400"/>
              <a:gd name="T71" fmla="*/ 264 h 576"/>
              <a:gd name="T72" fmla="*/ 162 w 400"/>
              <a:gd name="T73" fmla="*/ 256 h 576"/>
              <a:gd name="T74" fmla="*/ 143 w 400"/>
              <a:gd name="T75" fmla="*/ 242 h 576"/>
              <a:gd name="T76" fmla="*/ 131 w 400"/>
              <a:gd name="T77" fmla="*/ 218 h 576"/>
              <a:gd name="T78" fmla="*/ 129 w 400"/>
              <a:gd name="T79" fmla="*/ 208 h 576"/>
              <a:gd name="T80" fmla="*/ 129 w 400"/>
              <a:gd name="T81" fmla="*/ 184 h 576"/>
              <a:gd name="T82" fmla="*/ 131 w 400"/>
              <a:gd name="T83" fmla="*/ 170 h 576"/>
              <a:gd name="T84" fmla="*/ 143 w 400"/>
              <a:gd name="T85" fmla="*/ 144 h 576"/>
              <a:gd name="T86" fmla="*/ 164 w 400"/>
              <a:gd name="T87" fmla="*/ 128 h 576"/>
              <a:gd name="T88" fmla="*/ 188 w 400"/>
              <a:gd name="T89" fmla="*/ 120 h 576"/>
              <a:gd name="T90" fmla="*/ 202 w 400"/>
              <a:gd name="T91" fmla="*/ 120 h 576"/>
              <a:gd name="T92" fmla="*/ 230 w 400"/>
              <a:gd name="T93" fmla="*/ 126 h 576"/>
              <a:gd name="T94" fmla="*/ 255 w 400"/>
              <a:gd name="T95" fmla="*/ 140 h 576"/>
              <a:gd name="T96" fmla="*/ 269 w 400"/>
              <a:gd name="T97" fmla="*/ 164 h 576"/>
              <a:gd name="T98" fmla="*/ 275 w 400"/>
              <a:gd name="T99" fmla="*/ 194 h 576"/>
              <a:gd name="T100" fmla="*/ 273 w 400"/>
              <a:gd name="T101" fmla="*/ 208 h 576"/>
              <a:gd name="T102" fmla="*/ 263 w 400"/>
              <a:gd name="T103" fmla="*/ 234 h 576"/>
              <a:gd name="T104" fmla="*/ 240 w 400"/>
              <a:gd name="T105" fmla="*/ 254 h 576"/>
              <a:gd name="T106" fmla="*/ 214 w 400"/>
              <a:gd name="T107" fmla="*/ 266 h 576"/>
              <a:gd name="T108" fmla="*/ 200 w 400"/>
              <a:gd name="T109" fmla="*/ 266 h 576"/>
              <a:gd name="T110" fmla="*/ 200 w 400"/>
              <a:gd name="T111" fmla="*/ 26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00" h="576">
                <a:moveTo>
                  <a:pt x="392" y="144"/>
                </a:moveTo>
                <a:lnTo>
                  <a:pt x="392" y="144"/>
                </a:lnTo>
                <a:lnTo>
                  <a:pt x="388" y="132"/>
                </a:lnTo>
                <a:lnTo>
                  <a:pt x="382" y="120"/>
                </a:lnTo>
                <a:lnTo>
                  <a:pt x="382" y="120"/>
                </a:lnTo>
                <a:lnTo>
                  <a:pt x="374" y="104"/>
                </a:lnTo>
                <a:lnTo>
                  <a:pt x="366" y="90"/>
                </a:lnTo>
                <a:lnTo>
                  <a:pt x="358" y="76"/>
                </a:lnTo>
                <a:lnTo>
                  <a:pt x="347" y="64"/>
                </a:lnTo>
                <a:lnTo>
                  <a:pt x="335" y="54"/>
                </a:lnTo>
                <a:lnTo>
                  <a:pt x="325" y="44"/>
                </a:lnTo>
                <a:lnTo>
                  <a:pt x="301" y="26"/>
                </a:lnTo>
                <a:lnTo>
                  <a:pt x="275" y="14"/>
                </a:lnTo>
                <a:lnTo>
                  <a:pt x="248" y="6"/>
                </a:lnTo>
                <a:lnTo>
                  <a:pt x="222" y="2"/>
                </a:lnTo>
                <a:lnTo>
                  <a:pt x="198" y="0"/>
                </a:lnTo>
                <a:lnTo>
                  <a:pt x="198" y="0"/>
                </a:lnTo>
                <a:lnTo>
                  <a:pt x="182" y="0"/>
                </a:lnTo>
                <a:lnTo>
                  <a:pt x="164" y="2"/>
                </a:lnTo>
                <a:lnTo>
                  <a:pt x="147" y="6"/>
                </a:lnTo>
                <a:lnTo>
                  <a:pt x="131" y="12"/>
                </a:lnTo>
                <a:lnTo>
                  <a:pt x="115" y="18"/>
                </a:lnTo>
                <a:lnTo>
                  <a:pt x="99" y="24"/>
                </a:lnTo>
                <a:lnTo>
                  <a:pt x="85" y="34"/>
                </a:lnTo>
                <a:lnTo>
                  <a:pt x="71" y="44"/>
                </a:lnTo>
                <a:lnTo>
                  <a:pt x="57" y="56"/>
                </a:lnTo>
                <a:lnTo>
                  <a:pt x="44" y="70"/>
                </a:lnTo>
                <a:lnTo>
                  <a:pt x="34" y="84"/>
                </a:lnTo>
                <a:lnTo>
                  <a:pt x="24" y="100"/>
                </a:lnTo>
                <a:lnTo>
                  <a:pt x="16" y="118"/>
                </a:lnTo>
                <a:lnTo>
                  <a:pt x="8" y="136"/>
                </a:lnTo>
                <a:lnTo>
                  <a:pt x="4" y="156"/>
                </a:lnTo>
                <a:lnTo>
                  <a:pt x="0" y="178"/>
                </a:lnTo>
                <a:lnTo>
                  <a:pt x="0" y="204"/>
                </a:lnTo>
                <a:lnTo>
                  <a:pt x="0" y="204"/>
                </a:lnTo>
                <a:lnTo>
                  <a:pt x="0" y="218"/>
                </a:lnTo>
                <a:lnTo>
                  <a:pt x="0" y="218"/>
                </a:lnTo>
                <a:lnTo>
                  <a:pt x="6" y="240"/>
                </a:lnTo>
                <a:lnTo>
                  <a:pt x="12" y="262"/>
                </a:lnTo>
                <a:lnTo>
                  <a:pt x="22" y="284"/>
                </a:lnTo>
                <a:lnTo>
                  <a:pt x="34" y="306"/>
                </a:lnTo>
                <a:lnTo>
                  <a:pt x="61" y="350"/>
                </a:lnTo>
                <a:lnTo>
                  <a:pt x="89" y="394"/>
                </a:lnTo>
                <a:lnTo>
                  <a:pt x="89" y="394"/>
                </a:lnTo>
                <a:lnTo>
                  <a:pt x="143" y="486"/>
                </a:lnTo>
                <a:lnTo>
                  <a:pt x="200" y="576"/>
                </a:lnTo>
                <a:lnTo>
                  <a:pt x="200" y="576"/>
                </a:lnTo>
                <a:lnTo>
                  <a:pt x="271" y="458"/>
                </a:lnTo>
                <a:lnTo>
                  <a:pt x="271" y="458"/>
                </a:lnTo>
                <a:lnTo>
                  <a:pt x="289" y="424"/>
                </a:lnTo>
                <a:lnTo>
                  <a:pt x="289" y="424"/>
                </a:lnTo>
                <a:lnTo>
                  <a:pt x="297" y="414"/>
                </a:lnTo>
                <a:lnTo>
                  <a:pt x="305" y="404"/>
                </a:lnTo>
                <a:lnTo>
                  <a:pt x="305" y="404"/>
                </a:lnTo>
                <a:lnTo>
                  <a:pt x="319" y="378"/>
                </a:lnTo>
                <a:lnTo>
                  <a:pt x="335" y="354"/>
                </a:lnTo>
                <a:lnTo>
                  <a:pt x="368" y="304"/>
                </a:lnTo>
                <a:lnTo>
                  <a:pt x="380" y="278"/>
                </a:lnTo>
                <a:lnTo>
                  <a:pt x="392" y="254"/>
                </a:lnTo>
                <a:lnTo>
                  <a:pt x="398" y="230"/>
                </a:lnTo>
                <a:lnTo>
                  <a:pt x="400" y="216"/>
                </a:lnTo>
                <a:lnTo>
                  <a:pt x="400" y="204"/>
                </a:lnTo>
                <a:lnTo>
                  <a:pt x="400" y="178"/>
                </a:lnTo>
                <a:lnTo>
                  <a:pt x="400" y="178"/>
                </a:lnTo>
                <a:lnTo>
                  <a:pt x="400" y="170"/>
                </a:lnTo>
                <a:lnTo>
                  <a:pt x="396" y="158"/>
                </a:lnTo>
                <a:lnTo>
                  <a:pt x="392" y="144"/>
                </a:lnTo>
                <a:lnTo>
                  <a:pt x="392" y="144"/>
                </a:lnTo>
                <a:close/>
                <a:moveTo>
                  <a:pt x="200" y="266"/>
                </a:moveTo>
                <a:lnTo>
                  <a:pt x="200" y="266"/>
                </a:lnTo>
                <a:lnTo>
                  <a:pt x="190" y="266"/>
                </a:lnTo>
                <a:lnTo>
                  <a:pt x="180" y="264"/>
                </a:lnTo>
                <a:lnTo>
                  <a:pt x="170" y="260"/>
                </a:lnTo>
                <a:lnTo>
                  <a:pt x="162" y="256"/>
                </a:lnTo>
                <a:lnTo>
                  <a:pt x="152" y="250"/>
                </a:lnTo>
                <a:lnTo>
                  <a:pt x="143" y="242"/>
                </a:lnTo>
                <a:lnTo>
                  <a:pt x="137" y="230"/>
                </a:lnTo>
                <a:lnTo>
                  <a:pt x="131" y="218"/>
                </a:lnTo>
                <a:lnTo>
                  <a:pt x="131" y="218"/>
                </a:lnTo>
                <a:lnTo>
                  <a:pt x="129" y="208"/>
                </a:lnTo>
                <a:lnTo>
                  <a:pt x="129" y="200"/>
                </a:lnTo>
                <a:lnTo>
                  <a:pt x="129" y="184"/>
                </a:lnTo>
                <a:lnTo>
                  <a:pt x="129" y="184"/>
                </a:lnTo>
                <a:lnTo>
                  <a:pt x="131" y="170"/>
                </a:lnTo>
                <a:lnTo>
                  <a:pt x="135" y="156"/>
                </a:lnTo>
                <a:lnTo>
                  <a:pt x="143" y="144"/>
                </a:lnTo>
                <a:lnTo>
                  <a:pt x="154" y="136"/>
                </a:lnTo>
                <a:lnTo>
                  <a:pt x="164" y="128"/>
                </a:lnTo>
                <a:lnTo>
                  <a:pt x="176" y="124"/>
                </a:lnTo>
                <a:lnTo>
                  <a:pt x="188" y="120"/>
                </a:lnTo>
                <a:lnTo>
                  <a:pt x="202" y="120"/>
                </a:lnTo>
                <a:lnTo>
                  <a:pt x="202" y="120"/>
                </a:lnTo>
                <a:lnTo>
                  <a:pt x="216" y="120"/>
                </a:lnTo>
                <a:lnTo>
                  <a:pt x="230" y="126"/>
                </a:lnTo>
                <a:lnTo>
                  <a:pt x="242" y="132"/>
                </a:lnTo>
                <a:lnTo>
                  <a:pt x="255" y="140"/>
                </a:lnTo>
                <a:lnTo>
                  <a:pt x="263" y="152"/>
                </a:lnTo>
                <a:lnTo>
                  <a:pt x="269" y="164"/>
                </a:lnTo>
                <a:lnTo>
                  <a:pt x="273" y="178"/>
                </a:lnTo>
                <a:lnTo>
                  <a:pt x="275" y="194"/>
                </a:lnTo>
                <a:lnTo>
                  <a:pt x="275" y="194"/>
                </a:lnTo>
                <a:lnTo>
                  <a:pt x="273" y="208"/>
                </a:lnTo>
                <a:lnTo>
                  <a:pt x="269" y="222"/>
                </a:lnTo>
                <a:lnTo>
                  <a:pt x="263" y="234"/>
                </a:lnTo>
                <a:lnTo>
                  <a:pt x="253" y="246"/>
                </a:lnTo>
                <a:lnTo>
                  <a:pt x="240" y="254"/>
                </a:lnTo>
                <a:lnTo>
                  <a:pt x="228" y="260"/>
                </a:lnTo>
                <a:lnTo>
                  <a:pt x="214" y="266"/>
                </a:lnTo>
                <a:lnTo>
                  <a:pt x="200" y="266"/>
                </a:lnTo>
                <a:lnTo>
                  <a:pt x="200" y="266"/>
                </a:lnTo>
                <a:close/>
                <a:moveTo>
                  <a:pt x="200" y="266"/>
                </a:moveTo>
                <a:lnTo>
                  <a:pt x="200" y="2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/>
          </a:p>
        </p:txBody>
      </p:sp>
      <p:sp>
        <p:nvSpPr>
          <p:cNvPr id="19" name="Freeform 5"/>
          <p:cNvSpPr>
            <a:spLocks noEditPoints="1"/>
          </p:cNvSpPr>
          <p:nvPr/>
        </p:nvSpPr>
        <p:spPr bwMode="auto">
          <a:xfrm>
            <a:off x="9841308" y="2683658"/>
            <a:ext cx="307611" cy="442959"/>
          </a:xfrm>
          <a:custGeom>
            <a:avLst/>
            <a:gdLst>
              <a:gd name="T0" fmla="*/ 392 w 400"/>
              <a:gd name="T1" fmla="*/ 144 h 576"/>
              <a:gd name="T2" fmla="*/ 382 w 400"/>
              <a:gd name="T3" fmla="*/ 120 h 576"/>
              <a:gd name="T4" fmla="*/ 374 w 400"/>
              <a:gd name="T5" fmla="*/ 104 h 576"/>
              <a:gd name="T6" fmla="*/ 358 w 400"/>
              <a:gd name="T7" fmla="*/ 76 h 576"/>
              <a:gd name="T8" fmla="*/ 335 w 400"/>
              <a:gd name="T9" fmla="*/ 54 h 576"/>
              <a:gd name="T10" fmla="*/ 301 w 400"/>
              <a:gd name="T11" fmla="*/ 26 h 576"/>
              <a:gd name="T12" fmla="*/ 248 w 400"/>
              <a:gd name="T13" fmla="*/ 6 h 576"/>
              <a:gd name="T14" fmla="*/ 198 w 400"/>
              <a:gd name="T15" fmla="*/ 0 h 576"/>
              <a:gd name="T16" fmla="*/ 182 w 400"/>
              <a:gd name="T17" fmla="*/ 0 h 576"/>
              <a:gd name="T18" fmla="*/ 147 w 400"/>
              <a:gd name="T19" fmla="*/ 6 h 576"/>
              <a:gd name="T20" fmla="*/ 115 w 400"/>
              <a:gd name="T21" fmla="*/ 18 h 576"/>
              <a:gd name="T22" fmla="*/ 85 w 400"/>
              <a:gd name="T23" fmla="*/ 34 h 576"/>
              <a:gd name="T24" fmla="*/ 57 w 400"/>
              <a:gd name="T25" fmla="*/ 56 h 576"/>
              <a:gd name="T26" fmla="*/ 34 w 400"/>
              <a:gd name="T27" fmla="*/ 84 h 576"/>
              <a:gd name="T28" fmla="*/ 16 w 400"/>
              <a:gd name="T29" fmla="*/ 118 h 576"/>
              <a:gd name="T30" fmla="*/ 4 w 400"/>
              <a:gd name="T31" fmla="*/ 156 h 576"/>
              <a:gd name="T32" fmla="*/ 0 w 400"/>
              <a:gd name="T33" fmla="*/ 204 h 576"/>
              <a:gd name="T34" fmla="*/ 0 w 400"/>
              <a:gd name="T35" fmla="*/ 218 h 576"/>
              <a:gd name="T36" fmla="*/ 6 w 400"/>
              <a:gd name="T37" fmla="*/ 240 h 576"/>
              <a:gd name="T38" fmla="*/ 22 w 400"/>
              <a:gd name="T39" fmla="*/ 284 h 576"/>
              <a:gd name="T40" fmla="*/ 61 w 400"/>
              <a:gd name="T41" fmla="*/ 350 h 576"/>
              <a:gd name="T42" fmla="*/ 89 w 400"/>
              <a:gd name="T43" fmla="*/ 394 h 576"/>
              <a:gd name="T44" fmla="*/ 200 w 400"/>
              <a:gd name="T45" fmla="*/ 576 h 576"/>
              <a:gd name="T46" fmla="*/ 271 w 400"/>
              <a:gd name="T47" fmla="*/ 458 h 576"/>
              <a:gd name="T48" fmla="*/ 289 w 400"/>
              <a:gd name="T49" fmla="*/ 424 h 576"/>
              <a:gd name="T50" fmla="*/ 297 w 400"/>
              <a:gd name="T51" fmla="*/ 414 h 576"/>
              <a:gd name="T52" fmla="*/ 305 w 400"/>
              <a:gd name="T53" fmla="*/ 404 h 576"/>
              <a:gd name="T54" fmla="*/ 335 w 400"/>
              <a:gd name="T55" fmla="*/ 354 h 576"/>
              <a:gd name="T56" fmla="*/ 380 w 400"/>
              <a:gd name="T57" fmla="*/ 278 h 576"/>
              <a:gd name="T58" fmla="*/ 398 w 400"/>
              <a:gd name="T59" fmla="*/ 230 h 576"/>
              <a:gd name="T60" fmla="*/ 400 w 400"/>
              <a:gd name="T61" fmla="*/ 204 h 576"/>
              <a:gd name="T62" fmla="*/ 400 w 400"/>
              <a:gd name="T63" fmla="*/ 178 h 576"/>
              <a:gd name="T64" fmla="*/ 396 w 400"/>
              <a:gd name="T65" fmla="*/ 158 h 576"/>
              <a:gd name="T66" fmla="*/ 392 w 400"/>
              <a:gd name="T67" fmla="*/ 144 h 576"/>
              <a:gd name="T68" fmla="*/ 200 w 400"/>
              <a:gd name="T69" fmla="*/ 266 h 576"/>
              <a:gd name="T70" fmla="*/ 180 w 400"/>
              <a:gd name="T71" fmla="*/ 264 h 576"/>
              <a:gd name="T72" fmla="*/ 162 w 400"/>
              <a:gd name="T73" fmla="*/ 256 h 576"/>
              <a:gd name="T74" fmla="*/ 143 w 400"/>
              <a:gd name="T75" fmla="*/ 242 h 576"/>
              <a:gd name="T76" fmla="*/ 131 w 400"/>
              <a:gd name="T77" fmla="*/ 218 h 576"/>
              <a:gd name="T78" fmla="*/ 129 w 400"/>
              <a:gd name="T79" fmla="*/ 208 h 576"/>
              <a:gd name="T80" fmla="*/ 129 w 400"/>
              <a:gd name="T81" fmla="*/ 184 h 576"/>
              <a:gd name="T82" fmla="*/ 131 w 400"/>
              <a:gd name="T83" fmla="*/ 170 h 576"/>
              <a:gd name="T84" fmla="*/ 143 w 400"/>
              <a:gd name="T85" fmla="*/ 144 h 576"/>
              <a:gd name="T86" fmla="*/ 164 w 400"/>
              <a:gd name="T87" fmla="*/ 128 h 576"/>
              <a:gd name="T88" fmla="*/ 188 w 400"/>
              <a:gd name="T89" fmla="*/ 120 h 576"/>
              <a:gd name="T90" fmla="*/ 202 w 400"/>
              <a:gd name="T91" fmla="*/ 120 h 576"/>
              <a:gd name="T92" fmla="*/ 230 w 400"/>
              <a:gd name="T93" fmla="*/ 126 h 576"/>
              <a:gd name="T94" fmla="*/ 255 w 400"/>
              <a:gd name="T95" fmla="*/ 140 h 576"/>
              <a:gd name="T96" fmla="*/ 269 w 400"/>
              <a:gd name="T97" fmla="*/ 164 h 576"/>
              <a:gd name="T98" fmla="*/ 275 w 400"/>
              <a:gd name="T99" fmla="*/ 194 h 576"/>
              <a:gd name="T100" fmla="*/ 273 w 400"/>
              <a:gd name="T101" fmla="*/ 208 h 576"/>
              <a:gd name="T102" fmla="*/ 263 w 400"/>
              <a:gd name="T103" fmla="*/ 234 h 576"/>
              <a:gd name="T104" fmla="*/ 240 w 400"/>
              <a:gd name="T105" fmla="*/ 254 h 576"/>
              <a:gd name="T106" fmla="*/ 214 w 400"/>
              <a:gd name="T107" fmla="*/ 266 h 576"/>
              <a:gd name="T108" fmla="*/ 200 w 400"/>
              <a:gd name="T109" fmla="*/ 266 h 576"/>
              <a:gd name="T110" fmla="*/ 200 w 400"/>
              <a:gd name="T111" fmla="*/ 26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00" h="576">
                <a:moveTo>
                  <a:pt x="392" y="144"/>
                </a:moveTo>
                <a:lnTo>
                  <a:pt x="392" y="144"/>
                </a:lnTo>
                <a:lnTo>
                  <a:pt x="388" y="132"/>
                </a:lnTo>
                <a:lnTo>
                  <a:pt x="382" y="120"/>
                </a:lnTo>
                <a:lnTo>
                  <a:pt x="382" y="120"/>
                </a:lnTo>
                <a:lnTo>
                  <a:pt x="374" y="104"/>
                </a:lnTo>
                <a:lnTo>
                  <a:pt x="366" y="90"/>
                </a:lnTo>
                <a:lnTo>
                  <a:pt x="358" y="76"/>
                </a:lnTo>
                <a:lnTo>
                  <a:pt x="347" y="64"/>
                </a:lnTo>
                <a:lnTo>
                  <a:pt x="335" y="54"/>
                </a:lnTo>
                <a:lnTo>
                  <a:pt x="325" y="44"/>
                </a:lnTo>
                <a:lnTo>
                  <a:pt x="301" y="26"/>
                </a:lnTo>
                <a:lnTo>
                  <a:pt x="275" y="14"/>
                </a:lnTo>
                <a:lnTo>
                  <a:pt x="248" y="6"/>
                </a:lnTo>
                <a:lnTo>
                  <a:pt x="222" y="2"/>
                </a:lnTo>
                <a:lnTo>
                  <a:pt x="198" y="0"/>
                </a:lnTo>
                <a:lnTo>
                  <a:pt x="198" y="0"/>
                </a:lnTo>
                <a:lnTo>
                  <a:pt x="182" y="0"/>
                </a:lnTo>
                <a:lnTo>
                  <a:pt x="164" y="2"/>
                </a:lnTo>
                <a:lnTo>
                  <a:pt x="147" y="6"/>
                </a:lnTo>
                <a:lnTo>
                  <a:pt x="131" y="12"/>
                </a:lnTo>
                <a:lnTo>
                  <a:pt x="115" y="18"/>
                </a:lnTo>
                <a:lnTo>
                  <a:pt x="99" y="24"/>
                </a:lnTo>
                <a:lnTo>
                  <a:pt x="85" y="34"/>
                </a:lnTo>
                <a:lnTo>
                  <a:pt x="71" y="44"/>
                </a:lnTo>
                <a:lnTo>
                  <a:pt x="57" y="56"/>
                </a:lnTo>
                <a:lnTo>
                  <a:pt x="44" y="70"/>
                </a:lnTo>
                <a:lnTo>
                  <a:pt x="34" y="84"/>
                </a:lnTo>
                <a:lnTo>
                  <a:pt x="24" y="100"/>
                </a:lnTo>
                <a:lnTo>
                  <a:pt x="16" y="118"/>
                </a:lnTo>
                <a:lnTo>
                  <a:pt x="8" y="136"/>
                </a:lnTo>
                <a:lnTo>
                  <a:pt x="4" y="156"/>
                </a:lnTo>
                <a:lnTo>
                  <a:pt x="0" y="178"/>
                </a:lnTo>
                <a:lnTo>
                  <a:pt x="0" y="204"/>
                </a:lnTo>
                <a:lnTo>
                  <a:pt x="0" y="204"/>
                </a:lnTo>
                <a:lnTo>
                  <a:pt x="0" y="218"/>
                </a:lnTo>
                <a:lnTo>
                  <a:pt x="0" y="218"/>
                </a:lnTo>
                <a:lnTo>
                  <a:pt x="6" y="240"/>
                </a:lnTo>
                <a:lnTo>
                  <a:pt x="12" y="262"/>
                </a:lnTo>
                <a:lnTo>
                  <a:pt x="22" y="284"/>
                </a:lnTo>
                <a:lnTo>
                  <a:pt x="34" y="306"/>
                </a:lnTo>
                <a:lnTo>
                  <a:pt x="61" y="350"/>
                </a:lnTo>
                <a:lnTo>
                  <a:pt x="89" y="394"/>
                </a:lnTo>
                <a:lnTo>
                  <a:pt x="89" y="394"/>
                </a:lnTo>
                <a:lnTo>
                  <a:pt x="143" y="486"/>
                </a:lnTo>
                <a:lnTo>
                  <a:pt x="200" y="576"/>
                </a:lnTo>
                <a:lnTo>
                  <a:pt x="200" y="576"/>
                </a:lnTo>
                <a:lnTo>
                  <a:pt x="271" y="458"/>
                </a:lnTo>
                <a:lnTo>
                  <a:pt x="271" y="458"/>
                </a:lnTo>
                <a:lnTo>
                  <a:pt x="289" y="424"/>
                </a:lnTo>
                <a:lnTo>
                  <a:pt x="289" y="424"/>
                </a:lnTo>
                <a:lnTo>
                  <a:pt x="297" y="414"/>
                </a:lnTo>
                <a:lnTo>
                  <a:pt x="305" y="404"/>
                </a:lnTo>
                <a:lnTo>
                  <a:pt x="305" y="404"/>
                </a:lnTo>
                <a:lnTo>
                  <a:pt x="319" y="378"/>
                </a:lnTo>
                <a:lnTo>
                  <a:pt x="335" y="354"/>
                </a:lnTo>
                <a:lnTo>
                  <a:pt x="368" y="304"/>
                </a:lnTo>
                <a:lnTo>
                  <a:pt x="380" y="278"/>
                </a:lnTo>
                <a:lnTo>
                  <a:pt x="392" y="254"/>
                </a:lnTo>
                <a:lnTo>
                  <a:pt x="398" y="230"/>
                </a:lnTo>
                <a:lnTo>
                  <a:pt x="400" y="216"/>
                </a:lnTo>
                <a:lnTo>
                  <a:pt x="400" y="204"/>
                </a:lnTo>
                <a:lnTo>
                  <a:pt x="400" y="178"/>
                </a:lnTo>
                <a:lnTo>
                  <a:pt x="400" y="178"/>
                </a:lnTo>
                <a:lnTo>
                  <a:pt x="400" y="170"/>
                </a:lnTo>
                <a:lnTo>
                  <a:pt x="396" y="158"/>
                </a:lnTo>
                <a:lnTo>
                  <a:pt x="392" y="144"/>
                </a:lnTo>
                <a:lnTo>
                  <a:pt x="392" y="144"/>
                </a:lnTo>
                <a:close/>
                <a:moveTo>
                  <a:pt x="200" y="266"/>
                </a:moveTo>
                <a:lnTo>
                  <a:pt x="200" y="266"/>
                </a:lnTo>
                <a:lnTo>
                  <a:pt x="190" y="266"/>
                </a:lnTo>
                <a:lnTo>
                  <a:pt x="180" y="264"/>
                </a:lnTo>
                <a:lnTo>
                  <a:pt x="170" y="260"/>
                </a:lnTo>
                <a:lnTo>
                  <a:pt x="162" y="256"/>
                </a:lnTo>
                <a:lnTo>
                  <a:pt x="152" y="250"/>
                </a:lnTo>
                <a:lnTo>
                  <a:pt x="143" y="242"/>
                </a:lnTo>
                <a:lnTo>
                  <a:pt x="137" y="230"/>
                </a:lnTo>
                <a:lnTo>
                  <a:pt x="131" y="218"/>
                </a:lnTo>
                <a:lnTo>
                  <a:pt x="131" y="218"/>
                </a:lnTo>
                <a:lnTo>
                  <a:pt x="129" y="208"/>
                </a:lnTo>
                <a:lnTo>
                  <a:pt x="129" y="200"/>
                </a:lnTo>
                <a:lnTo>
                  <a:pt x="129" y="184"/>
                </a:lnTo>
                <a:lnTo>
                  <a:pt x="129" y="184"/>
                </a:lnTo>
                <a:lnTo>
                  <a:pt x="131" y="170"/>
                </a:lnTo>
                <a:lnTo>
                  <a:pt x="135" y="156"/>
                </a:lnTo>
                <a:lnTo>
                  <a:pt x="143" y="144"/>
                </a:lnTo>
                <a:lnTo>
                  <a:pt x="154" y="136"/>
                </a:lnTo>
                <a:lnTo>
                  <a:pt x="164" y="128"/>
                </a:lnTo>
                <a:lnTo>
                  <a:pt x="176" y="124"/>
                </a:lnTo>
                <a:lnTo>
                  <a:pt x="188" y="120"/>
                </a:lnTo>
                <a:lnTo>
                  <a:pt x="202" y="120"/>
                </a:lnTo>
                <a:lnTo>
                  <a:pt x="202" y="120"/>
                </a:lnTo>
                <a:lnTo>
                  <a:pt x="216" y="120"/>
                </a:lnTo>
                <a:lnTo>
                  <a:pt x="230" y="126"/>
                </a:lnTo>
                <a:lnTo>
                  <a:pt x="242" y="132"/>
                </a:lnTo>
                <a:lnTo>
                  <a:pt x="255" y="140"/>
                </a:lnTo>
                <a:lnTo>
                  <a:pt x="263" y="152"/>
                </a:lnTo>
                <a:lnTo>
                  <a:pt x="269" y="164"/>
                </a:lnTo>
                <a:lnTo>
                  <a:pt x="273" y="178"/>
                </a:lnTo>
                <a:lnTo>
                  <a:pt x="275" y="194"/>
                </a:lnTo>
                <a:lnTo>
                  <a:pt x="275" y="194"/>
                </a:lnTo>
                <a:lnTo>
                  <a:pt x="273" y="208"/>
                </a:lnTo>
                <a:lnTo>
                  <a:pt x="269" y="222"/>
                </a:lnTo>
                <a:lnTo>
                  <a:pt x="263" y="234"/>
                </a:lnTo>
                <a:lnTo>
                  <a:pt x="253" y="246"/>
                </a:lnTo>
                <a:lnTo>
                  <a:pt x="240" y="254"/>
                </a:lnTo>
                <a:lnTo>
                  <a:pt x="228" y="260"/>
                </a:lnTo>
                <a:lnTo>
                  <a:pt x="214" y="266"/>
                </a:lnTo>
                <a:lnTo>
                  <a:pt x="200" y="266"/>
                </a:lnTo>
                <a:lnTo>
                  <a:pt x="200" y="266"/>
                </a:lnTo>
                <a:close/>
                <a:moveTo>
                  <a:pt x="200" y="266"/>
                </a:moveTo>
                <a:lnTo>
                  <a:pt x="200" y="2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/>
          </a:p>
        </p:txBody>
      </p:sp>
      <p:sp>
        <p:nvSpPr>
          <p:cNvPr id="20" name="자유형 19"/>
          <p:cNvSpPr/>
          <p:nvPr/>
        </p:nvSpPr>
        <p:spPr>
          <a:xfrm>
            <a:off x="10100479" y="2292539"/>
            <a:ext cx="677265" cy="780327"/>
          </a:xfrm>
          <a:custGeom>
            <a:avLst/>
            <a:gdLst>
              <a:gd name="connsiteX0" fmla="*/ 127000 w 584200"/>
              <a:gd name="connsiteY0" fmla="*/ 0 h 673100"/>
              <a:gd name="connsiteX1" fmla="*/ 584200 w 584200"/>
              <a:gd name="connsiteY1" fmla="*/ 457200 h 673100"/>
              <a:gd name="connsiteX2" fmla="*/ 0 w 584200"/>
              <a:gd name="connsiteY2" fmla="*/ 67310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4200" h="673100">
                <a:moveTo>
                  <a:pt x="127000" y="0"/>
                </a:moveTo>
                <a:lnTo>
                  <a:pt x="584200" y="457200"/>
                </a:lnTo>
                <a:lnTo>
                  <a:pt x="0" y="673100"/>
                </a:lnTo>
              </a:path>
            </a:pathLst>
          </a:cu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741273" y="3957716"/>
            <a:ext cx="2800794" cy="53521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latin typeface="+mj-lt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8766770" y="3955745"/>
            <a:ext cx="2800793" cy="53521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763422" y="3955745"/>
            <a:ext cx="2800793" cy="53521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4" name="직사각형 313"/>
          <p:cNvSpPr/>
          <p:nvPr/>
        </p:nvSpPr>
        <p:spPr>
          <a:xfrm>
            <a:off x="1304709" y="4018133"/>
            <a:ext cx="17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Central Park</a:t>
            </a:r>
          </a:p>
        </p:txBody>
      </p:sp>
      <p:sp>
        <p:nvSpPr>
          <p:cNvPr id="315" name="직사각형 314"/>
          <p:cNvSpPr/>
          <p:nvPr/>
        </p:nvSpPr>
        <p:spPr>
          <a:xfrm>
            <a:off x="9039830" y="4023079"/>
            <a:ext cx="22694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Statue of Liberty</a:t>
            </a:r>
          </a:p>
        </p:txBody>
      </p:sp>
      <p:sp>
        <p:nvSpPr>
          <p:cNvPr id="316" name="직사각형 315"/>
          <p:cNvSpPr/>
          <p:nvPr/>
        </p:nvSpPr>
        <p:spPr>
          <a:xfrm>
            <a:off x="5307127" y="4023079"/>
            <a:ext cx="17951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Times Square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42250-EF38-48C0-9CAC-EB6476985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3" y="870097"/>
            <a:ext cx="11858098" cy="554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30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1" r="1127"/>
          <a:stretch/>
        </p:blipFill>
        <p:spPr>
          <a:xfrm>
            <a:off x="3890218" y="0"/>
            <a:ext cx="8297862" cy="6858000"/>
          </a:xfrm>
        </p:spPr>
      </p:pic>
      <p:sp>
        <p:nvSpPr>
          <p:cNvPr id="2" name="직사각형 1"/>
          <p:cNvSpPr/>
          <p:nvPr/>
        </p:nvSpPr>
        <p:spPr>
          <a:xfrm>
            <a:off x="0" y="0"/>
            <a:ext cx="709748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31921" y="1495696"/>
            <a:ext cx="2963129" cy="476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50" b="1" dirty="0">
                <a:solidFill>
                  <a:schemeClr val="bg1"/>
                </a:solidFill>
                <a:latin typeface="+mj-lt"/>
              </a:rPr>
              <a:t>Increase The Capacity</a:t>
            </a:r>
            <a:endParaRPr lang="ko-KR" altLang="en-US" sz="185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91127" y="783822"/>
            <a:ext cx="526472" cy="656994"/>
            <a:chOff x="6708775" y="2339975"/>
            <a:chExt cx="762000" cy="950913"/>
          </a:xfrm>
          <a:solidFill>
            <a:schemeClr val="bg1"/>
          </a:solidFill>
        </p:grpSpPr>
        <p:sp>
          <p:nvSpPr>
            <p:cNvPr id="8" name="Rectangle 183"/>
            <p:cNvSpPr>
              <a:spLocks noChangeArrowheads="1"/>
            </p:cNvSpPr>
            <p:nvPr/>
          </p:nvSpPr>
          <p:spPr bwMode="auto">
            <a:xfrm>
              <a:off x="7077075" y="2535238"/>
              <a:ext cx="25400" cy="436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" name="Freeform 199"/>
            <p:cNvSpPr>
              <a:spLocks noEditPoints="1"/>
            </p:cNvSpPr>
            <p:nvPr/>
          </p:nvSpPr>
          <p:spPr bwMode="auto">
            <a:xfrm>
              <a:off x="6708775" y="2339975"/>
              <a:ext cx="762000" cy="854075"/>
            </a:xfrm>
            <a:custGeom>
              <a:avLst/>
              <a:gdLst>
                <a:gd name="T0" fmla="*/ 577 w 685"/>
                <a:gd name="T1" fmla="*/ 768 h 768"/>
                <a:gd name="T2" fmla="*/ 108 w 685"/>
                <a:gd name="T3" fmla="*/ 768 h 768"/>
                <a:gd name="T4" fmla="*/ 0 w 685"/>
                <a:gd name="T5" fmla="*/ 659 h 768"/>
                <a:gd name="T6" fmla="*/ 0 w 685"/>
                <a:gd name="T7" fmla="*/ 108 h 768"/>
                <a:gd name="T8" fmla="*/ 108 w 685"/>
                <a:gd name="T9" fmla="*/ 0 h 768"/>
                <a:gd name="T10" fmla="*/ 577 w 685"/>
                <a:gd name="T11" fmla="*/ 0 h 768"/>
                <a:gd name="T12" fmla="*/ 685 w 685"/>
                <a:gd name="T13" fmla="*/ 108 h 768"/>
                <a:gd name="T14" fmla="*/ 685 w 685"/>
                <a:gd name="T15" fmla="*/ 659 h 768"/>
                <a:gd name="T16" fmla="*/ 577 w 685"/>
                <a:gd name="T17" fmla="*/ 768 h 768"/>
                <a:gd name="T18" fmla="*/ 108 w 685"/>
                <a:gd name="T19" fmla="*/ 28 h 768"/>
                <a:gd name="T20" fmla="*/ 28 w 685"/>
                <a:gd name="T21" fmla="*/ 108 h 768"/>
                <a:gd name="T22" fmla="*/ 28 w 685"/>
                <a:gd name="T23" fmla="*/ 659 h 768"/>
                <a:gd name="T24" fmla="*/ 108 w 685"/>
                <a:gd name="T25" fmla="*/ 740 h 768"/>
                <a:gd name="T26" fmla="*/ 577 w 685"/>
                <a:gd name="T27" fmla="*/ 740 h 768"/>
                <a:gd name="T28" fmla="*/ 657 w 685"/>
                <a:gd name="T29" fmla="*/ 659 h 768"/>
                <a:gd name="T30" fmla="*/ 657 w 685"/>
                <a:gd name="T31" fmla="*/ 108 h 768"/>
                <a:gd name="T32" fmla="*/ 577 w 685"/>
                <a:gd name="T33" fmla="*/ 28 h 768"/>
                <a:gd name="T34" fmla="*/ 108 w 685"/>
                <a:gd name="T35" fmla="*/ 2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5" h="768">
                  <a:moveTo>
                    <a:pt x="577" y="768"/>
                  </a:moveTo>
                  <a:cubicBezTo>
                    <a:pt x="108" y="768"/>
                    <a:pt x="108" y="768"/>
                    <a:pt x="108" y="768"/>
                  </a:cubicBezTo>
                  <a:cubicBezTo>
                    <a:pt x="48" y="768"/>
                    <a:pt x="0" y="719"/>
                    <a:pt x="0" y="659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48"/>
                    <a:pt x="48" y="0"/>
                    <a:pt x="108" y="0"/>
                  </a:cubicBezTo>
                  <a:cubicBezTo>
                    <a:pt x="577" y="0"/>
                    <a:pt x="577" y="0"/>
                    <a:pt x="577" y="0"/>
                  </a:cubicBezTo>
                  <a:cubicBezTo>
                    <a:pt x="637" y="0"/>
                    <a:pt x="685" y="48"/>
                    <a:pt x="685" y="108"/>
                  </a:cubicBezTo>
                  <a:cubicBezTo>
                    <a:pt x="685" y="659"/>
                    <a:pt x="685" y="659"/>
                    <a:pt x="685" y="659"/>
                  </a:cubicBezTo>
                  <a:cubicBezTo>
                    <a:pt x="685" y="719"/>
                    <a:pt x="637" y="768"/>
                    <a:pt x="577" y="768"/>
                  </a:cubicBezTo>
                  <a:close/>
                  <a:moveTo>
                    <a:pt x="108" y="28"/>
                  </a:moveTo>
                  <a:cubicBezTo>
                    <a:pt x="64" y="28"/>
                    <a:pt x="28" y="64"/>
                    <a:pt x="28" y="108"/>
                  </a:cubicBezTo>
                  <a:cubicBezTo>
                    <a:pt x="28" y="659"/>
                    <a:pt x="28" y="659"/>
                    <a:pt x="28" y="659"/>
                  </a:cubicBezTo>
                  <a:cubicBezTo>
                    <a:pt x="28" y="703"/>
                    <a:pt x="64" y="740"/>
                    <a:pt x="108" y="740"/>
                  </a:cubicBezTo>
                  <a:cubicBezTo>
                    <a:pt x="577" y="740"/>
                    <a:pt x="577" y="740"/>
                    <a:pt x="577" y="740"/>
                  </a:cubicBezTo>
                  <a:cubicBezTo>
                    <a:pt x="621" y="740"/>
                    <a:pt x="657" y="703"/>
                    <a:pt x="657" y="659"/>
                  </a:cubicBezTo>
                  <a:cubicBezTo>
                    <a:pt x="657" y="108"/>
                    <a:pt x="657" y="108"/>
                    <a:pt x="657" y="108"/>
                  </a:cubicBezTo>
                  <a:cubicBezTo>
                    <a:pt x="657" y="64"/>
                    <a:pt x="621" y="28"/>
                    <a:pt x="577" y="28"/>
                  </a:cubicBezTo>
                  <a:lnTo>
                    <a:pt x="10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200"/>
            <p:cNvSpPr>
              <a:spLocks/>
            </p:cNvSpPr>
            <p:nvPr/>
          </p:nvSpPr>
          <p:spPr bwMode="auto">
            <a:xfrm>
              <a:off x="6708775" y="2957513"/>
              <a:ext cx="762000" cy="30163"/>
            </a:xfrm>
            <a:custGeom>
              <a:avLst/>
              <a:gdLst>
                <a:gd name="T0" fmla="*/ 671 w 685"/>
                <a:gd name="T1" fmla="*/ 28 h 28"/>
                <a:gd name="T2" fmla="*/ 14 w 685"/>
                <a:gd name="T3" fmla="*/ 28 h 28"/>
                <a:gd name="T4" fmla="*/ 0 w 685"/>
                <a:gd name="T5" fmla="*/ 14 h 28"/>
                <a:gd name="T6" fmla="*/ 14 w 685"/>
                <a:gd name="T7" fmla="*/ 0 h 28"/>
                <a:gd name="T8" fmla="*/ 671 w 685"/>
                <a:gd name="T9" fmla="*/ 0 h 28"/>
                <a:gd name="T10" fmla="*/ 685 w 685"/>
                <a:gd name="T11" fmla="*/ 14 h 28"/>
                <a:gd name="T12" fmla="*/ 671 w 68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5" h="28">
                  <a:moveTo>
                    <a:pt x="67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1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679" y="0"/>
                    <a:pt x="685" y="6"/>
                    <a:pt x="685" y="14"/>
                  </a:cubicBezTo>
                  <a:cubicBezTo>
                    <a:pt x="685" y="21"/>
                    <a:pt x="679" y="28"/>
                    <a:pt x="67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" name="Freeform 201"/>
            <p:cNvSpPr>
              <a:spLocks/>
            </p:cNvSpPr>
            <p:nvPr/>
          </p:nvSpPr>
          <p:spPr bwMode="auto">
            <a:xfrm>
              <a:off x="6708775" y="2519363"/>
              <a:ext cx="762000" cy="30163"/>
            </a:xfrm>
            <a:custGeom>
              <a:avLst/>
              <a:gdLst>
                <a:gd name="T0" fmla="*/ 671 w 685"/>
                <a:gd name="T1" fmla="*/ 28 h 28"/>
                <a:gd name="T2" fmla="*/ 14 w 685"/>
                <a:gd name="T3" fmla="*/ 28 h 28"/>
                <a:gd name="T4" fmla="*/ 0 w 685"/>
                <a:gd name="T5" fmla="*/ 14 h 28"/>
                <a:gd name="T6" fmla="*/ 14 w 685"/>
                <a:gd name="T7" fmla="*/ 0 h 28"/>
                <a:gd name="T8" fmla="*/ 671 w 685"/>
                <a:gd name="T9" fmla="*/ 0 h 28"/>
                <a:gd name="T10" fmla="*/ 685 w 685"/>
                <a:gd name="T11" fmla="*/ 14 h 28"/>
                <a:gd name="T12" fmla="*/ 671 w 68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5" h="28">
                  <a:moveTo>
                    <a:pt x="67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679" y="0"/>
                    <a:pt x="685" y="6"/>
                    <a:pt x="685" y="14"/>
                  </a:cubicBezTo>
                  <a:cubicBezTo>
                    <a:pt x="685" y="22"/>
                    <a:pt x="679" y="28"/>
                    <a:pt x="67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225"/>
            <p:cNvSpPr>
              <a:spLocks/>
            </p:cNvSpPr>
            <p:nvPr/>
          </p:nvSpPr>
          <p:spPr bwMode="auto">
            <a:xfrm>
              <a:off x="6835775" y="3160713"/>
              <a:ext cx="133350" cy="130175"/>
            </a:xfrm>
            <a:custGeom>
              <a:avLst/>
              <a:gdLst>
                <a:gd name="T0" fmla="*/ 16 w 120"/>
                <a:gd name="T1" fmla="*/ 118 h 118"/>
                <a:gd name="T2" fmla="*/ 6 w 120"/>
                <a:gd name="T3" fmla="*/ 114 h 118"/>
                <a:gd name="T4" fmla="*/ 6 w 120"/>
                <a:gd name="T5" fmla="*/ 94 h 118"/>
                <a:gd name="T6" fmla="*/ 94 w 120"/>
                <a:gd name="T7" fmla="*/ 6 h 118"/>
                <a:gd name="T8" fmla="*/ 114 w 120"/>
                <a:gd name="T9" fmla="*/ 6 h 118"/>
                <a:gd name="T10" fmla="*/ 114 w 120"/>
                <a:gd name="T11" fmla="*/ 26 h 118"/>
                <a:gd name="T12" fmla="*/ 25 w 120"/>
                <a:gd name="T13" fmla="*/ 114 h 118"/>
                <a:gd name="T14" fmla="*/ 16 w 120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8">
                  <a:moveTo>
                    <a:pt x="16" y="118"/>
                  </a:moveTo>
                  <a:cubicBezTo>
                    <a:pt x="12" y="118"/>
                    <a:pt x="8" y="117"/>
                    <a:pt x="6" y="114"/>
                  </a:cubicBezTo>
                  <a:cubicBezTo>
                    <a:pt x="0" y="109"/>
                    <a:pt x="0" y="100"/>
                    <a:pt x="6" y="94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100" y="0"/>
                    <a:pt x="109" y="0"/>
                    <a:pt x="114" y="6"/>
                  </a:cubicBezTo>
                  <a:cubicBezTo>
                    <a:pt x="120" y="11"/>
                    <a:pt x="120" y="20"/>
                    <a:pt x="114" y="26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3" y="117"/>
                    <a:pt x="19" y="118"/>
                    <a:pt x="16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226"/>
            <p:cNvSpPr>
              <a:spLocks/>
            </p:cNvSpPr>
            <p:nvPr/>
          </p:nvSpPr>
          <p:spPr bwMode="auto">
            <a:xfrm>
              <a:off x="7197725" y="3160713"/>
              <a:ext cx="133350" cy="130175"/>
            </a:xfrm>
            <a:custGeom>
              <a:avLst/>
              <a:gdLst>
                <a:gd name="T0" fmla="*/ 104 w 119"/>
                <a:gd name="T1" fmla="*/ 118 h 118"/>
                <a:gd name="T2" fmla="*/ 94 w 119"/>
                <a:gd name="T3" fmla="*/ 114 h 118"/>
                <a:gd name="T4" fmla="*/ 5 w 119"/>
                <a:gd name="T5" fmla="*/ 26 h 118"/>
                <a:gd name="T6" fmla="*/ 5 w 119"/>
                <a:gd name="T7" fmla="*/ 6 h 118"/>
                <a:gd name="T8" fmla="*/ 25 w 119"/>
                <a:gd name="T9" fmla="*/ 6 h 118"/>
                <a:gd name="T10" fmla="*/ 114 w 119"/>
                <a:gd name="T11" fmla="*/ 94 h 118"/>
                <a:gd name="T12" fmla="*/ 114 w 119"/>
                <a:gd name="T13" fmla="*/ 114 h 118"/>
                <a:gd name="T14" fmla="*/ 104 w 119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8">
                  <a:moveTo>
                    <a:pt x="104" y="118"/>
                  </a:moveTo>
                  <a:cubicBezTo>
                    <a:pt x="100" y="118"/>
                    <a:pt x="97" y="117"/>
                    <a:pt x="94" y="114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0" y="20"/>
                    <a:pt x="0" y="11"/>
                    <a:pt x="5" y="6"/>
                  </a:cubicBezTo>
                  <a:cubicBezTo>
                    <a:pt x="11" y="0"/>
                    <a:pt x="20" y="0"/>
                    <a:pt x="25" y="6"/>
                  </a:cubicBezTo>
                  <a:cubicBezTo>
                    <a:pt x="114" y="94"/>
                    <a:pt x="114" y="94"/>
                    <a:pt x="114" y="94"/>
                  </a:cubicBezTo>
                  <a:cubicBezTo>
                    <a:pt x="119" y="100"/>
                    <a:pt x="119" y="109"/>
                    <a:pt x="114" y="114"/>
                  </a:cubicBezTo>
                  <a:cubicBezTo>
                    <a:pt x="111" y="117"/>
                    <a:pt x="107" y="118"/>
                    <a:pt x="104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227"/>
            <p:cNvSpPr>
              <a:spLocks/>
            </p:cNvSpPr>
            <p:nvPr/>
          </p:nvSpPr>
          <p:spPr bwMode="auto">
            <a:xfrm>
              <a:off x="6877050" y="3219450"/>
              <a:ext cx="409575" cy="31750"/>
            </a:xfrm>
            <a:custGeom>
              <a:avLst/>
              <a:gdLst>
                <a:gd name="T0" fmla="*/ 355 w 369"/>
                <a:gd name="T1" fmla="*/ 28 h 28"/>
                <a:gd name="T2" fmla="*/ 14 w 369"/>
                <a:gd name="T3" fmla="*/ 28 h 28"/>
                <a:gd name="T4" fmla="*/ 0 w 369"/>
                <a:gd name="T5" fmla="*/ 14 h 28"/>
                <a:gd name="T6" fmla="*/ 14 w 369"/>
                <a:gd name="T7" fmla="*/ 0 h 28"/>
                <a:gd name="T8" fmla="*/ 355 w 369"/>
                <a:gd name="T9" fmla="*/ 0 h 28"/>
                <a:gd name="T10" fmla="*/ 369 w 369"/>
                <a:gd name="T11" fmla="*/ 14 h 28"/>
                <a:gd name="T12" fmla="*/ 355 w 369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9" h="28">
                  <a:moveTo>
                    <a:pt x="355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7" y="28"/>
                    <a:pt x="0" y="22"/>
                    <a:pt x="0" y="14"/>
                  </a:cubicBezTo>
                  <a:cubicBezTo>
                    <a:pt x="0" y="7"/>
                    <a:pt x="7" y="0"/>
                    <a:pt x="14" y="0"/>
                  </a:cubicBezTo>
                  <a:cubicBezTo>
                    <a:pt x="355" y="0"/>
                    <a:pt x="355" y="0"/>
                    <a:pt x="355" y="0"/>
                  </a:cubicBezTo>
                  <a:cubicBezTo>
                    <a:pt x="363" y="0"/>
                    <a:pt x="369" y="7"/>
                    <a:pt x="369" y="14"/>
                  </a:cubicBezTo>
                  <a:cubicBezTo>
                    <a:pt x="369" y="22"/>
                    <a:pt x="363" y="28"/>
                    <a:pt x="35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Oval 228"/>
            <p:cNvSpPr>
              <a:spLocks noChangeArrowheads="1"/>
            </p:cNvSpPr>
            <p:nvPr/>
          </p:nvSpPr>
          <p:spPr bwMode="auto">
            <a:xfrm>
              <a:off x="6842125" y="3030538"/>
              <a:ext cx="74613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Oval 229"/>
            <p:cNvSpPr>
              <a:spLocks noChangeArrowheads="1"/>
            </p:cNvSpPr>
            <p:nvPr/>
          </p:nvSpPr>
          <p:spPr bwMode="auto">
            <a:xfrm>
              <a:off x="7264400" y="3030538"/>
              <a:ext cx="73025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20E6A56-5D4D-46EF-9171-F5F122DC6E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503"/>
          <a:stretch/>
        </p:blipFill>
        <p:spPr>
          <a:xfrm>
            <a:off x="734811" y="2829786"/>
            <a:ext cx="5218021" cy="263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607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2" b="12422"/>
          <a:stretch>
            <a:fillRect/>
          </a:stretch>
        </p:blipFill>
        <p:spPr/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89770" y="4449241"/>
            <a:ext cx="42325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atin typeface="+mj-lt"/>
              </a:rPr>
              <a:t>Fix this </a:t>
            </a:r>
          </a:p>
          <a:p>
            <a:r>
              <a:rPr lang="en-US" altLang="ko-KR" sz="4800" b="1" dirty="0">
                <a:latin typeface="+mj-lt"/>
              </a:rPr>
              <a:t>Station</a:t>
            </a:r>
            <a:endParaRPr lang="ko-KR" altLang="en-US" sz="4800" b="1" dirty="0"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F17F86-75F3-4E4E-86DC-56E08A4EB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375" y="3966339"/>
            <a:ext cx="6325855" cy="253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8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2" b="12422"/>
          <a:stretch>
            <a:fillRect/>
          </a:stretch>
        </p:blipFill>
        <p:spPr/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89770" y="4449241"/>
            <a:ext cx="42325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latin typeface="+mj-lt"/>
              </a:rPr>
              <a:t>Fix this </a:t>
            </a:r>
          </a:p>
          <a:p>
            <a:r>
              <a:rPr lang="en-US" altLang="ko-KR" sz="4800" b="1" dirty="0">
                <a:latin typeface="+mj-lt"/>
              </a:rPr>
              <a:t>Station</a:t>
            </a:r>
            <a:endParaRPr lang="ko-KR" altLang="en-US" sz="48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59D42-FED6-4DEA-825C-F911FADEB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646" y="3878942"/>
            <a:ext cx="48101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31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309">
            <a:extLst>
              <a:ext uri="{FF2B5EF4-FFF2-40B4-BE49-F238E27FC236}">
                <a16:creationId xmlns:a16="http://schemas.microsoft.com/office/drawing/2014/main" id="{DFD818C3-811D-46A0-896A-E10C8F167A4B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0" name="그룹 89"/>
          <p:cNvGrpSpPr/>
          <p:nvPr/>
        </p:nvGrpSpPr>
        <p:grpSpPr>
          <a:xfrm>
            <a:off x="2269391" y="2759023"/>
            <a:ext cx="7657551" cy="3153304"/>
            <a:chOff x="2378158" y="2479623"/>
            <a:chExt cx="7657551" cy="3153304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1D0F0801-830A-438C-A071-22CC84E94A48}"/>
                </a:ext>
              </a:extLst>
            </p:cNvPr>
            <p:cNvSpPr/>
            <p:nvPr/>
          </p:nvSpPr>
          <p:spPr>
            <a:xfrm>
              <a:off x="8095456" y="2551314"/>
              <a:ext cx="1731402" cy="2400034"/>
            </a:xfrm>
            <a:prstGeom prst="rect">
              <a:avLst/>
            </a:prstGeom>
            <a:solidFill>
              <a:schemeClr val="bg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각 삼각형 61">
              <a:extLst>
                <a:ext uri="{FF2B5EF4-FFF2-40B4-BE49-F238E27FC236}">
                  <a16:creationId xmlns:a16="http://schemas.microsoft.com/office/drawing/2014/main" id="{D9CBBB38-AE3F-40E0-8A74-2485765BB55C}"/>
                </a:ext>
              </a:extLst>
            </p:cNvPr>
            <p:cNvSpPr/>
            <p:nvPr/>
          </p:nvSpPr>
          <p:spPr>
            <a:xfrm rot="10800000" flipH="1">
              <a:off x="8090873" y="2544966"/>
              <a:ext cx="492130" cy="498406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3" name="TextBox 127">
              <a:extLst>
                <a:ext uri="{FF2B5EF4-FFF2-40B4-BE49-F238E27FC236}">
                  <a16:creationId xmlns:a16="http://schemas.microsoft.com/office/drawing/2014/main" id="{8306C37F-6209-4F9A-A5A6-2F874D780DBE}"/>
                </a:ext>
              </a:extLst>
            </p:cNvPr>
            <p:cNvSpPr txBox="1"/>
            <p:nvPr/>
          </p:nvSpPr>
          <p:spPr>
            <a:xfrm>
              <a:off x="8257422" y="2987943"/>
              <a:ext cx="1559887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>
                  <a:latin typeface="+mj-lt"/>
                </a:rPr>
                <a:t>SQLite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52202667-5A86-4193-83A7-A483F3454755}"/>
                </a:ext>
              </a:extLst>
            </p:cNvPr>
            <p:cNvSpPr/>
            <p:nvPr/>
          </p:nvSpPr>
          <p:spPr>
            <a:xfrm>
              <a:off x="8021757" y="2509831"/>
              <a:ext cx="449172" cy="33417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j-lt"/>
                </a:rPr>
                <a:t>04</a:t>
              </a:r>
              <a:endParaRPr lang="ko-KR" alt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DED503D-A511-488A-A745-E2B520DA11E5}"/>
                </a:ext>
              </a:extLst>
            </p:cNvPr>
            <p:cNvSpPr/>
            <p:nvPr/>
          </p:nvSpPr>
          <p:spPr>
            <a:xfrm>
              <a:off x="7991698" y="4778544"/>
              <a:ext cx="2039428" cy="2366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6" name="직각 삼각형 65">
              <a:extLst>
                <a:ext uri="{FF2B5EF4-FFF2-40B4-BE49-F238E27FC236}">
                  <a16:creationId xmlns:a16="http://schemas.microsoft.com/office/drawing/2014/main" id="{047D80BC-16D6-4EBF-8DF7-8EEA6C35D374}"/>
                </a:ext>
              </a:extLst>
            </p:cNvPr>
            <p:cNvSpPr/>
            <p:nvPr/>
          </p:nvSpPr>
          <p:spPr>
            <a:xfrm>
              <a:off x="9827940" y="4570776"/>
              <a:ext cx="207769" cy="20776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E8790D5-7DD1-45C6-8553-D2FEA2922C53}"/>
                </a:ext>
              </a:extLst>
            </p:cNvPr>
            <p:cNvSpPr/>
            <p:nvPr/>
          </p:nvSpPr>
          <p:spPr>
            <a:xfrm>
              <a:off x="6260296" y="2541095"/>
              <a:ext cx="1731402" cy="2584329"/>
            </a:xfrm>
            <a:prstGeom prst="rect">
              <a:avLst/>
            </a:prstGeom>
            <a:solidFill>
              <a:schemeClr val="bg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각 삼각형 47">
              <a:extLst>
                <a:ext uri="{FF2B5EF4-FFF2-40B4-BE49-F238E27FC236}">
                  <a16:creationId xmlns:a16="http://schemas.microsoft.com/office/drawing/2014/main" id="{EDC35CC8-AC4F-45B9-AEB0-F7A7A1931B90}"/>
                </a:ext>
              </a:extLst>
            </p:cNvPr>
            <p:cNvSpPr/>
            <p:nvPr/>
          </p:nvSpPr>
          <p:spPr>
            <a:xfrm rot="10800000" flipH="1">
              <a:off x="6255713" y="2534748"/>
              <a:ext cx="492130" cy="498406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9" name="TextBox 119">
              <a:extLst>
                <a:ext uri="{FF2B5EF4-FFF2-40B4-BE49-F238E27FC236}">
                  <a16:creationId xmlns:a16="http://schemas.microsoft.com/office/drawing/2014/main" id="{16CE1BEA-E25B-4278-B02F-324927A6F219}"/>
                </a:ext>
              </a:extLst>
            </p:cNvPr>
            <p:cNvSpPr txBox="1"/>
            <p:nvPr/>
          </p:nvSpPr>
          <p:spPr>
            <a:xfrm>
              <a:off x="6422262" y="2977724"/>
              <a:ext cx="1559887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>
                  <a:latin typeface="+mj-lt"/>
                </a:rPr>
                <a:t>Python</a:t>
              </a: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965678C2-D5C6-4A37-9DE3-E7F420EE870C}"/>
                </a:ext>
              </a:extLst>
            </p:cNvPr>
            <p:cNvSpPr/>
            <p:nvPr/>
          </p:nvSpPr>
          <p:spPr>
            <a:xfrm>
              <a:off x="6186597" y="2499613"/>
              <a:ext cx="449172" cy="33417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j-lt"/>
                </a:rPr>
                <a:t>03</a:t>
              </a:r>
              <a:endParaRPr lang="ko-KR" alt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80B1596-6B41-4180-A434-4F2819857718}"/>
                </a:ext>
              </a:extLst>
            </p:cNvPr>
            <p:cNvSpPr/>
            <p:nvPr/>
          </p:nvSpPr>
          <p:spPr>
            <a:xfrm>
              <a:off x="6122574" y="4991927"/>
              <a:ext cx="2077682" cy="2077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2" name="직각 삼각형 51">
              <a:extLst>
                <a:ext uri="{FF2B5EF4-FFF2-40B4-BE49-F238E27FC236}">
                  <a16:creationId xmlns:a16="http://schemas.microsoft.com/office/drawing/2014/main" id="{66D770CF-F1DA-4280-9DF1-031319CD2AAD}"/>
                </a:ext>
              </a:extLst>
            </p:cNvPr>
            <p:cNvSpPr/>
            <p:nvPr/>
          </p:nvSpPr>
          <p:spPr>
            <a:xfrm>
              <a:off x="7992487" y="4784159"/>
              <a:ext cx="207769" cy="20776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5BB16D2-0C95-48E2-A27E-CE0CA6371881}"/>
                </a:ext>
              </a:extLst>
            </p:cNvPr>
            <p:cNvSpPr/>
            <p:nvPr/>
          </p:nvSpPr>
          <p:spPr>
            <a:xfrm>
              <a:off x="4386092" y="2534207"/>
              <a:ext cx="1731402" cy="2818936"/>
            </a:xfrm>
            <a:prstGeom prst="rect">
              <a:avLst/>
            </a:prstGeom>
            <a:solidFill>
              <a:schemeClr val="bg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각 삼각형 28">
              <a:extLst>
                <a:ext uri="{FF2B5EF4-FFF2-40B4-BE49-F238E27FC236}">
                  <a16:creationId xmlns:a16="http://schemas.microsoft.com/office/drawing/2014/main" id="{E18D0DE9-86AE-4A57-87B6-D77D2577166B}"/>
                </a:ext>
              </a:extLst>
            </p:cNvPr>
            <p:cNvSpPr/>
            <p:nvPr/>
          </p:nvSpPr>
          <p:spPr>
            <a:xfrm rot="10800000" flipH="1">
              <a:off x="4381509" y="2527860"/>
              <a:ext cx="492130" cy="498406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0" name="TextBox 111">
              <a:extLst>
                <a:ext uri="{FF2B5EF4-FFF2-40B4-BE49-F238E27FC236}">
                  <a16:creationId xmlns:a16="http://schemas.microsoft.com/office/drawing/2014/main" id="{5163217D-3234-4075-8732-F95341622815}"/>
                </a:ext>
              </a:extLst>
            </p:cNvPr>
            <p:cNvSpPr txBox="1"/>
            <p:nvPr/>
          </p:nvSpPr>
          <p:spPr>
            <a:xfrm>
              <a:off x="4548058" y="2970836"/>
              <a:ext cx="1559887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 err="1">
                  <a:latin typeface="+mj-lt"/>
                </a:rPr>
                <a:t>Jupyter</a:t>
              </a:r>
              <a:endParaRPr lang="en-US" altLang="ko-KR" sz="1600" b="1" dirty="0">
                <a:latin typeface="+mj-lt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6F82011-144B-454F-BB6E-453F2EA9541C}"/>
                </a:ext>
              </a:extLst>
            </p:cNvPr>
            <p:cNvSpPr/>
            <p:nvPr/>
          </p:nvSpPr>
          <p:spPr>
            <a:xfrm>
              <a:off x="4312393" y="2492725"/>
              <a:ext cx="449172" cy="33417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j-lt"/>
                </a:rPr>
                <a:t>02</a:t>
              </a:r>
              <a:endParaRPr lang="ko-KR" alt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0B9A1C1-8851-45EA-9BF2-60F87B64D264}"/>
                </a:ext>
              </a:extLst>
            </p:cNvPr>
            <p:cNvSpPr/>
            <p:nvPr/>
          </p:nvSpPr>
          <p:spPr>
            <a:xfrm>
              <a:off x="4250367" y="5202772"/>
              <a:ext cx="2077682" cy="2077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/>
            </a:p>
          </p:txBody>
        </p:sp>
        <p:sp>
          <p:nvSpPr>
            <p:cNvPr id="33" name="직각 삼각형 32">
              <a:extLst>
                <a:ext uri="{FF2B5EF4-FFF2-40B4-BE49-F238E27FC236}">
                  <a16:creationId xmlns:a16="http://schemas.microsoft.com/office/drawing/2014/main" id="{9F348ED4-1A01-4366-B196-38A4E524F7F1}"/>
                </a:ext>
              </a:extLst>
            </p:cNvPr>
            <p:cNvSpPr/>
            <p:nvPr/>
          </p:nvSpPr>
          <p:spPr>
            <a:xfrm>
              <a:off x="6120280" y="4995004"/>
              <a:ext cx="207769" cy="20776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9F4505-0901-4864-BCAC-49B664154C3C}"/>
                </a:ext>
              </a:extLst>
            </p:cNvPr>
            <p:cNvSpPr/>
            <p:nvPr/>
          </p:nvSpPr>
          <p:spPr>
            <a:xfrm>
              <a:off x="2516670" y="2522687"/>
              <a:ext cx="1731402" cy="3040984"/>
            </a:xfrm>
            <a:prstGeom prst="rect">
              <a:avLst/>
            </a:prstGeom>
            <a:solidFill>
              <a:schemeClr val="bg2">
                <a:lumMod val="40000"/>
                <a:lumOff val="60000"/>
                <a:alpha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3" name="직각 삼각형 12">
              <a:extLst>
                <a:ext uri="{FF2B5EF4-FFF2-40B4-BE49-F238E27FC236}">
                  <a16:creationId xmlns:a16="http://schemas.microsoft.com/office/drawing/2014/main" id="{2726C7B2-E308-45B5-A86E-2887CDB06EE4}"/>
                </a:ext>
              </a:extLst>
            </p:cNvPr>
            <p:cNvSpPr/>
            <p:nvPr/>
          </p:nvSpPr>
          <p:spPr>
            <a:xfrm rot="10800000" flipH="1">
              <a:off x="2512087" y="2516501"/>
              <a:ext cx="492130" cy="492130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" name="TextBox 86">
              <a:extLst>
                <a:ext uri="{FF2B5EF4-FFF2-40B4-BE49-F238E27FC236}">
                  <a16:creationId xmlns:a16="http://schemas.microsoft.com/office/drawing/2014/main" id="{D35D0701-2D97-4345-BA10-7C6B24ADB593}"/>
                </a:ext>
              </a:extLst>
            </p:cNvPr>
            <p:cNvSpPr txBox="1"/>
            <p:nvPr/>
          </p:nvSpPr>
          <p:spPr>
            <a:xfrm>
              <a:off x="2678636" y="2959653"/>
              <a:ext cx="1559887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>
                  <a:latin typeface="+mj-lt"/>
                </a:rPr>
                <a:t>MS Excel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54BBF53-F0A7-496D-8B2D-7F26872F7893}"/>
                </a:ext>
              </a:extLst>
            </p:cNvPr>
            <p:cNvSpPr/>
            <p:nvPr/>
          </p:nvSpPr>
          <p:spPr>
            <a:xfrm>
              <a:off x="2442971" y="2479623"/>
              <a:ext cx="449172" cy="33417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+mj-lt"/>
                </a:rPr>
                <a:t>01</a:t>
              </a:r>
              <a:endParaRPr lang="ko-KR" altLang="en-US" sz="1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BBCF73-0E77-4628-93F0-A56E3CC1DE2C}"/>
                </a:ext>
              </a:extLst>
            </p:cNvPr>
            <p:cNvSpPr/>
            <p:nvPr/>
          </p:nvSpPr>
          <p:spPr>
            <a:xfrm>
              <a:off x="2378158" y="5425159"/>
              <a:ext cx="2077682" cy="2077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09D4D755-C4D7-4358-B9EA-5D45C1AA1F2F}"/>
                </a:ext>
              </a:extLst>
            </p:cNvPr>
            <p:cNvSpPr/>
            <p:nvPr/>
          </p:nvSpPr>
          <p:spPr>
            <a:xfrm>
              <a:off x="4248071" y="5217391"/>
              <a:ext cx="207769" cy="207768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664945" y="829608"/>
            <a:ext cx="8150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+mj-lt"/>
              </a:rPr>
              <a:t>Tools to analyses the data</a:t>
            </a:r>
            <a:endParaRPr lang="ko-KR" altLang="en-US" sz="4000" b="1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E853F0-8714-4CE9-9A52-19087C758B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22" y="4215035"/>
            <a:ext cx="1044466" cy="1044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28D6E0-F1FE-4FEF-8861-5DF81B5351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996" y="3918309"/>
            <a:ext cx="718190" cy="966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6E4633-51B5-4052-A690-A5876C8C15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74" y="3989194"/>
            <a:ext cx="1106082" cy="12821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D9D48D-3CE6-4F80-B865-71D01B0E3C3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5" t="4667" r="6226" b="11951"/>
          <a:stretch/>
        </p:blipFill>
        <p:spPr>
          <a:xfrm>
            <a:off x="6464357" y="3996614"/>
            <a:ext cx="989750" cy="989392"/>
          </a:xfrm>
          <a:prstGeom prst="ellipse">
            <a:avLst/>
          </a:prstGeom>
        </p:spPr>
      </p:pic>
      <p:grpSp>
        <p:nvGrpSpPr>
          <p:cNvPr id="42" name="그룹 6">
            <a:extLst>
              <a:ext uri="{FF2B5EF4-FFF2-40B4-BE49-F238E27FC236}">
                <a16:creationId xmlns:a16="http://schemas.microsoft.com/office/drawing/2014/main" id="{0BB480E5-4A3C-4762-B683-87055E8C99CB}"/>
              </a:ext>
            </a:extLst>
          </p:cNvPr>
          <p:cNvGrpSpPr/>
          <p:nvPr/>
        </p:nvGrpSpPr>
        <p:grpSpPr>
          <a:xfrm>
            <a:off x="591127" y="783822"/>
            <a:ext cx="526472" cy="656994"/>
            <a:chOff x="6708775" y="2339975"/>
            <a:chExt cx="762000" cy="950913"/>
          </a:xfrm>
          <a:solidFill>
            <a:schemeClr val="tx1"/>
          </a:solidFill>
        </p:grpSpPr>
        <p:sp>
          <p:nvSpPr>
            <p:cNvPr id="43" name="Rectangle 183">
              <a:extLst>
                <a:ext uri="{FF2B5EF4-FFF2-40B4-BE49-F238E27FC236}">
                  <a16:creationId xmlns:a16="http://schemas.microsoft.com/office/drawing/2014/main" id="{946D9B43-0FA7-4982-9928-32866BAD0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7075" y="2535238"/>
              <a:ext cx="25400" cy="436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199">
              <a:extLst>
                <a:ext uri="{FF2B5EF4-FFF2-40B4-BE49-F238E27FC236}">
                  <a16:creationId xmlns:a16="http://schemas.microsoft.com/office/drawing/2014/main" id="{7E087BED-E4CB-4B44-9741-B0372817DB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8775" y="2339975"/>
              <a:ext cx="762000" cy="854075"/>
            </a:xfrm>
            <a:custGeom>
              <a:avLst/>
              <a:gdLst>
                <a:gd name="T0" fmla="*/ 577 w 685"/>
                <a:gd name="T1" fmla="*/ 768 h 768"/>
                <a:gd name="T2" fmla="*/ 108 w 685"/>
                <a:gd name="T3" fmla="*/ 768 h 768"/>
                <a:gd name="T4" fmla="*/ 0 w 685"/>
                <a:gd name="T5" fmla="*/ 659 h 768"/>
                <a:gd name="T6" fmla="*/ 0 w 685"/>
                <a:gd name="T7" fmla="*/ 108 h 768"/>
                <a:gd name="T8" fmla="*/ 108 w 685"/>
                <a:gd name="T9" fmla="*/ 0 h 768"/>
                <a:gd name="T10" fmla="*/ 577 w 685"/>
                <a:gd name="T11" fmla="*/ 0 h 768"/>
                <a:gd name="T12" fmla="*/ 685 w 685"/>
                <a:gd name="T13" fmla="*/ 108 h 768"/>
                <a:gd name="T14" fmla="*/ 685 w 685"/>
                <a:gd name="T15" fmla="*/ 659 h 768"/>
                <a:gd name="T16" fmla="*/ 577 w 685"/>
                <a:gd name="T17" fmla="*/ 768 h 768"/>
                <a:gd name="T18" fmla="*/ 108 w 685"/>
                <a:gd name="T19" fmla="*/ 28 h 768"/>
                <a:gd name="T20" fmla="*/ 28 w 685"/>
                <a:gd name="T21" fmla="*/ 108 h 768"/>
                <a:gd name="T22" fmla="*/ 28 w 685"/>
                <a:gd name="T23" fmla="*/ 659 h 768"/>
                <a:gd name="T24" fmla="*/ 108 w 685"/>
                <a:gd name="T25" fmla="*/ 740 h 768"/>
                <a:gd name="T26" fmla="*/ 577 w 685"/>
                <a:gd name="T27" fmla="*/ 740 h 768"/>
                <a:gd name="T28" fmla="*/ 657 w 685"/>
                <a:gd name="T29" fmla="*/ 659 h 768"/>
                <a:gd name="T30" fmla="*/ 657 w 685"/>
                <a:gd name="T31" fmla="*/ 108 h 768"/>
                <a:gd name="T32" fmla="*/ 577 w 685"/>
                <a:gd name="T33" fmla="*/ 28 h 768"/>
                <a:gd name="T34" fmla="*/ 108 w 685"/>
                <a:gd name="T35" fmla="*/ 28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5" h="768">
                  <a:moveTo>
                    <a:pt x="577" y="768"/>
                  </a:moveTo>
                  <a:cubicBezTo>
                    <a:pt x="108" y="768"/>
                    <a:pt x="108" y="768"/>
                    <a:pt x="108" y="768"/>
                  </a:cubicBezTo>
                  <a:cubicBezTo>
                    <a:pt x="48" y="768"/>
                    <a:pt x="0" y="719"/>
                    <a:pt x="0" y="659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48"/>
                    <a:pt x="48" y="0"/>
                    <a:pt x="108" y="0"/>
                  </a:cubicBezTo>
                  <a:cubicBezTo>
                    <a:pt x="577" y="0"/>
                    <a:pt x="577" y="0"/>
                    <a:pt x="577" y="0"/>
                  </a:cubicBezTo>
                  <a:cubicBezTo>
                    <a:pt x="637" y="0"/>
                    <a:pt x="685" y="48"/>
                    <a:pt x="685" y="108"/>
                  </a:cubicBezTo>
                  <a:cubicBezTo>
                    <a:pt x="685" y="659"/>
                    <a:pt x="685" y="659"/>
                    <a:pt x="685" y="659"/>
                  </a:cubicBezTo>
                  <a:cubicBezTo>
                    <a:pt x="685" y="719"/>
                    <a:pt x="637" y="768"/>
                    <a:pt x="577" y="768"/>
                  </a:cubicBezTo>
                  <a:close/>
                  <a:moveTo>
                    <a:pt x="108" y="28"/>
                  </a:moveTo>
                  <a:cubicBezTo>
                    <a:pt x="64" y="28"/>
                    <a:pt x="28" y="64"/>
                    <a:pt x="28" y="108"/>
                  </a:cubicBezTo>
                  <a:cubicBezTo>
                    <a:pt x="28" y="659"/>
                    <a:pt x="28" y="659"/>
                    <a:pt x="28" y="659"/>
                  </a:cubicBezTo>
                  <a:cubicBezTo>
                    <a:pt x="28" y="703"/>
                    <a:pt x="64" y="740"/>
                    <a:pt x="108" y="740"/>
                  </a:cubicBezTo>
                  <a:cubicBezTo>
                    <a:pt x="577" y="740"/>
                    <a:pt x="577" y="740"/>
                    <a:pt x="577" y="740"/>
                  </a:cubicBezTo>
                  <a:cubicBezTo>
                    <a:pt x="621" y="740"/>
                    <a:pt x="657" y="703"/>
                    <a:pt x="657" y="659"/>
                  </a:cubicBezTo>
                  <a:cubicBezTo>
                    <a:pt x="657" y="108"/>
                    <a:pt x="657" y="108"/>
                    <a:pt x="657" y="108"/>
                  </a:cubicBezTo>
                  <a:cubicBezTo>
                    <a:pt x="657" y="64"/>
                    <a:pt x="621" y="28"/>
                    <a:pt x="577" y="28"/>
                  </a:cubicBezTo>
                  <a:lnTo>
                    <a:pt x="10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200">
              <a:extLst>
                <a:ext uri="{FF2B5EF4-FFF2-40B4-BE49-F238E27FC236}">
                  <a16:creationId xmlns:a16="http://schemas.microsoft.com/office/drawing/2014/main" id="{BDB6E607-8AC2-4E20-A0F2-3AC334DC9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2957513"/>
              <a:ext cx="762000" cy="30163"/>
            </a:xfrm>
            <a:custGeom>
              <a:avLst/>
              <a:gdLst>
                <a:gd name="T0" fmla="*/ 671 w 685"/>
                <a:gd name="T1" fmla="*/ 28 h 28"/>
                <a:gd name="T2" fmla="*/ 14 w 685"/>
                <a:gd name="T3" fmla="*/ 28 h 28"/>
                <a:gd name="T4" fmla="*/ 0 w 685"/>
                <a:gd name="T5" fmla="*/ 14 h 28"/>
                <a:gd name="T6" fmla="*/ 14 w 685"/>
                <a:gd name="T7" fmla="*/ 0 h 28"/>
                <a:gd name="T8" fmla="*/ 671 w 685"/>
                <a:gd name="T9" fmla="*/ 0 h 28"/>
                <a:gd name="T10" fmla="*/ 685 w 685"/>
                <a:gd name="T11" fmla="*/ 14 h 28"/>
                <a:gd name="T12" fmla="*/ 671 w 68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5" h="28">
                  <a:moveTo>
                    <a:pt x="67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1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679" y="0"/>
                    <a:pt x="685" y="6"/>
                    <a:pt x="685" y="14"/>
                  </a:cubicBezTo>
                  <a:cubicBezTo>
                    <a:pt x="685" y="21"/>
                    <a:pt x="679" y="28"/>
                    <a:pt x="67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201">
              <a:extLst>
                <a:ext uri="{FF2B5EF4-FFF2-40B4-BE49-F238E27FC236}">
                  <a16:creationId xmlns:a16="http://schemas.microsoft.com/office/drawing/2014/main" id="{EEFF2A38-531F-47E9-947A-CF0C27E7C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2519363"/>
              <a:ext cx="762000" cy="30163"/>
            </a:xfrm>
            <a:custGeom>
              <a:avLst/>
              <a:gdLst>
                <a:gd name="T0" fmla="*/ 671 w 685"/>
                <a:gd name="T1" fmla="*/ 28 h 28"/>
                <a:gd name="T2" fmla="*/ 14 w 685"/>
                <a:gd name="T3" fmla="*/ 28 h 28"/>
                <a:gd name="T4" fmla="*/ 0 w 685"/>
                <a:gd name="T5" fmla="*/ 14 h 28"/>
                <a:gd name="T6" fmla="*/ 14 w 685"/>
                <a:gd name="T7" fmla="*/ 0 h 28"/>
                <a:gd name="T8" fmla="*/ 671 w 685"/>
                <a:gd name="T9" fmla="*/ 0 h 28"/>
                <a:gd name="T10" fmla="*/ 685 w 685"/>
                <a:gd name="T11" fmla="*/ 14 h 28"/>
                <a:gd name="T12" fmla="*/ 671 w 685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5" h="28">
                  <a:moveTo>
                    <a:pt x="671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71" y="0"/>
                    <a:pt x="671" y="0"/>
                    <a:pt x="671" y="0"/>
                  </a:cubicBezTo>
                  <a:cubicBezTo>
                    <a:pt x="679" y="0"/>
                    <a:pt x="685" y="6"/>
                    <a:pt x="685" y="14"/>
                  </a:cubicBezTo>
                  <a:cubicBezTo>
                    <a:pt x="685" y="22"/>
                    <a:pt x="679" y="28"/>
                    <a:pt x="67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225">
              <a:extLst>
                <a:ext uri="{FF2B5EF4-FFF2-40B4-BE49-F238E27FC236}">
                  <a16:creationId xmlns:a16="http://schemas.microsoft.com/office/drawing/2014/main" id="{64ADCE04-BD02-402C-8453-2FD82DB1C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775" y="3160713"/>
              <a:ext cx="133350" cy="130175"/>
            </a:xfrm>
            <a:custGeom>
              <a:avLst/>
              <a:gdLst>
                <a:gd name="T0" fmla="*/ 16 w 120"/>
                <a:gd name="T1" fmla="*/ 118 h 118"/>
                <a:gd name="T2" fmla="*/ 6 w 120"/>
                <a:gd name="T3" fmla="*/ 114 h 118"/>
                <a:gd name="T4" fmla="*/ 6 w 120"/>
                <a:gd name="T5" fmla="*/ 94 h 118"/>
                <a:gd name="T6" fmla="*/ 94 w 120"/>
                <a:gd name="T7" fmla="*/ 6 h 118"/>
                <a:gd name="T8" fmla="*/ 114 w 120"/>
                <a:gd name="T9" fmla="*/ 6 h 118"/>
                <a:gd name="T10" fmla="*/ 114 w 120"/>
                <a:gd name="T11" fmla="*/ 26 h 118"/>
                <a:gd name="T12" fmla="*/ 25 w 120"/>
                <a:gd name="T13" fmla="*/ 114 h 118"/>
                <a:gd name="T14" fmla="*/ 16 w 120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18">
                  <a:moveTo>
                    <a:pt x="16" y="118"/>
                  </a:moveTo>
                  <a:cubicBezTo>
                    <a:pt x="12" y="118"/>
                    <a:pt x="8" y="117"/>
                    <a:pt x="6" y="114"/>
                  </a:cubicBezTo>
                  <a:cubicBezTo>
                    <a:pt x="0" y="109"/>
                    <a:pt x="0" y="100"/>
                    <a:pt x="6" y="94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100" y="0"/>
                    <a:pt x="109" y="0"/>
                    <a:pt x="114" y="6"/>
                  </a:cubicBezTo>
                  <a:cubicBezTo>
                    <a:pt x="120" y="11"/>
                    <a:pt x="120" y="20"/>
                    <a:pt x="114" y="26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3" y="117"/>
                    <a:pt x="19" y="118"/>
                    <a:pt x="16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226">
              <a:extLst>
                <a:ext uri="{FF2B5EF4-FFF2-40B4-BE49-F238E27FC236}">
                  <a16:creationId xmlns:a16="http://schemas.microsoft.com/office/drawing/2014/main" id="{5A7B46F4-9586-4CE9-822F-0E5BEA1E4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7725" y="3160713"/>
              <a:ext cx="133350" cy="130175"/>
            </a:xfrm>
            <a:custGeom>
              <a:avLst/>
              <a:gdLst>
                <a:gd name="T0" fmla="*/ 104 w 119"/>
                <a:gd name="T1" fmla="*/ 118 h 118"/>
                <a:gd name="T2" fmla="*/ 94 w 119"/>
                <a:gd name="T3" fmla="*/ 114 h 118"/>
                <a:gd name="T4" fmla="*/ 5 w 119"/>
                <a:gd name="T5" fmla="*/ 26 h 118"/>
                <a:gd name="T6" fmla="*/ 5 w 119"/>
                <a:gd name="T7" fmla="*/ 6 h 118"/>
                <a:gd name="T8" fmla="*/ 25 w 119"/>
                <a:gd name="T9" fmla="*/ 6 h 118"/>
                <a:gd name="T10" fmla="*/ 114 w 119"/>
                <a:gd name="T11" fmla="*/ 94 h 118"/>
                <a:gd name="T12" fmla="*/ 114 w 119"/>
                <a:gd name="T13" fmla="*/ 114 h 118"/>
                <a:gd name="T14" fmla="*/ 104 w 119"/>
                <a:gd name="T1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8">
                  <a:moveTo>
                    <a:pt x="104" y="118"/>
                  </a:moveTo>
                  <a:cubicBezTo>
                    <a:pt x="100" y="118"/>
                    <a:pt x="97" y="117"/>
                    <a:pt x="94" y="114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0" y="20"/>
                    <a:pt x="0" y="11"/>
                    <a:pt x="5" y="6"/>
                  </a:cubicBezTo>
                  <a:cubicBezTo>
                    <a:pt x="11" y="0"/>
                    <a:pt x="20" y="0"/>
                    <a:pt x="25" y="6"/>
                  </a:cubicBezTo>
                  <a:cubicBezTo>
                    <a:pt x="114" y="94"/>
                    <a:pt x="114" y="94"/>
                    <a:pt x="114" y="94"/>
                  </a:cubicBezTo>
                  <a:cubicBezTo>
                    <a:pt x="119" y="100"/>
                    <a:pt x="119" y="109"/>
                    <a:pt x="114" y="114"/>
                  </a:cubicBezTo>
                  <a:cubicBezTo>
                    <a:pt x="111" y="117"/>
                    <a:pt x="107" y="118"/>
                    <a:pt x="104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227">
              <a:extLst>
                <a:ext uri="{FF2B5EF4-FFF2-40B4-BE49-F238E27FC236}">
                  <a16:creationId xmlns:a16="http://schemas.microsoft.com/office/drawing/2014/main" id="{A47F1C48-8F01-4C9C-8213-926F7BE01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3219450"/>
              <a:ext cx="409575" cy="31750"/>
            </a:xfrm>
            <a:custGeom>
              <a:avLst/>
              <a:gdLst>
                <a:gd name="T0" fmla="*/ 355 w 369"/>
                <a:gd name="T1" fmla="*/ 28 h 28"/>
                <a:gd name="T2" fmla="*/ 14 w 369"/>
                <a:gd name="T3" fmla="*/ 28 h 28"/>
                <a:gd name="T4" fmla="*/ 0 w 369"/>
                <a:gd name="T5" fmla="*/ 14 h 28"/>
                <a:gd name="T6" fmla="*/ 14 w 369"/>
                <a:gd name="T7" fmla="*/ 0 h 28"/>
                <a:gd name="T8" fmla="*/ 355 w 369"/>
                <a:gd name="T9" fmla="*/ 0 h 28"/>
                <a:gd name="T10" fmla="*/ 369 w 369"/>
                <a:gd name="T11" fmla="*/ 14 h 28"/>
                <a:gd name="T12" fmla="*/ 355 w 369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9" h="28">
                  <a:moveTo>
                    <a:pt x="355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7" y="28"/>
                    <a:pt x="0" y="22"/>
                    <a:pt x="0" y="14"/>
                  </a:cubicBezTo>
                  <a:cubicBezTo>
                    <a:pt x="0" y="7"/>
                    <a:pt x="7" y="0"/>
                    <a:pt x="14" y="0"/>
                  </a:cubicBezTo>
                  <a:cubicBezTo>
                    <a:pt x="355" y="0"/>
                    <a:pt x="355" y="0"/>
                    <a:pt x="355" y="0"/>
                  </a:cubicBezTo>
                  <a:cubicBezTo>
                    <a:pt x="363" y="0"/>
                    <a:pt x="369" y="7"/>
                    <a:pt x="369" y="14"/>
                  </a:cubicBezTo>
                  <a:cubicBezTo>
                    <a:pt x="369" y="22"/>
                    <a:pt x="363" y="28"/>
                    <a:pt x="35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Oval 228">
              <a:extLst>
                <a:ext uri="{FF2B5EF4-FFF2-40B4-BE49-F238E27FC236}">
                  <a16:creationId xmlns:a16="http://schemas.microsoft.com/office/drawing/2014/main" id="{1D7BF0E8-3D6D-4357-AE31-162A363469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2125" y="3030538"/>
              <a:ext cx="74613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Oval 229">
              <a:extLst>
                <a:ext uri="{FF2B5EF4-FFF2-40B4-BE49-F238E27FC236}">
                  <a16:creationId xmlns:a16="http://schemas.microsoft.com/office/drawing/2014/main" id="{2B0A6343-B827-454A-9679-3F36614C5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4400" y="3030538"/>
              <a:ext cx="73025" cy="74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44702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09">
            <a:extLst>
              <a:ext uri="{FF2B5EF4-FFF2-40B4-BE49-F238E27FC236}">
                <a16:creationId xmlns:a16="http://schemas.microsoft.com/office/drawing/2014/main" id="{3196A864-DBBE-4E43-BFDD-4C9A83C6B0D4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직선 연결선 49"/>
          <p:cNvCxnSpPr/>
          <p:nvPr/>
        </p:nvCxnSpPr>
        <p:spPr>
          <a:xfrm>
            <a:off x="2215383" y="4184970"/>
            <a:ext cx="1" cy="694738"/>
          </a:xfrm>
          <a:prstGeom prst="line">
            <a:avLst/>
          </a:prstGeom>
          <a:noFill/>
          <a:ln w="6350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갈매기형 수장 50"/>
          <p:cNvSpPr/>
          <p:nvPr/>
        </p:nvSpPr>
        <p:spPr>
          <a:xfrm>
            <a:off x="843742" y="3300200"/>
            <a:ext cx="2743285" cy="692748"/>
          </a:xfrm>
          <a:prstGeom prst="chevron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082122" y="5252727"/>
            <a:ext cx="2266517" cy="7268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most issue of the data that some of them have duplication because of the recover audit</a:t>
            </a:r>
          </a:p>
        </p:txBody>
      </p:sp>
      <p:sp>
        <p:nvSpPr>
          <p:cNvPr id="56" name="타원 55"/>
          <p:cNvSpPr/>
          <p:nvPr/>
        </p:nvSpPr>
        <p:spPr>
          <a:xfrm>
            <a:off x="2149244" y="4925965"/>
            <a:ext cx="132280" cy="1322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63" name="갈매기형 수장 62"/>
          <p:cNvSpPr/>
          <p:nvPr/>
        </p:nvSpPr>
        <p:spPr>
          <a:xfrm>
            <a:off x="3380018" y="3300200"/>
            <a:ext cx="2743285" cy="692748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sp>
        <p:nvSpPr>
          <p:cNvPr id="73" name="갈매기형 수장 72"/>
          <p:cNvSpPr/>
          <p:nvPr/>
        </p:nvSpPr>
        <p:spPr>
          <a:xfrm>
            <a:off x="5916295" y="3300200"/>
            <a:ext cx="2743285" cy="692748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sp>
        <p:nvSpPr>
          <p:cNvPr id="83" name="갈매기형 수장 82"/>
          <p:cNvSpPr/>
          <p:nvPr/>
        </p:nvSpPr>
        <p:spPr>
          <a:xfrm>
            <a:off x="8452573" y="3300200"/>
            <a:ext cx="2743285" cy="692748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1302255" y="2138175"/>
            <a:ext cx="1978653" cy="733350"/>
            <a:chOff x="828295" y="2579371"/>
            <a:chExt cx="1545242" cy="572714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98" name="순서도: 처리 7"/>
            <p:cNvSpPr/>
            <p:nvPr/>
          </p:nvSpPr>
          <p:spPr>
            <a:xfrm>
              <a:off x="828295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978360" y="2620455"/>
              <a:ext cx="1245116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latin typeface="+mj-lt"/>
                </a:rPr>
                <a:t>Duplication</a:t>
              </a:r>
              <a:endParaRPr lang="ko-KR" altLang="en-US" sz="2000" b="1" dirty="0">
                <a:latin typeface="+mj-lt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3838534" y="2138175"/>
            <a:ext cx="1978653" cy="733350"/>
            <a:chOff x="2843808" y="2579371"/>
            <a:chExt cx="1545242" cy="572714"/>
          </a:xfrm>
          <a:solidFill>
            <a:schemeClr val="tx1"/>
          </a:solidFill>
        </p:grpSpPr>
        <p:sp>
          <p:nvSpPr>
            <p:cNvPr id="101" name="순서도: 처리 7"/>
            <p:cNvSpPr/>
            <p:nvPr/>
          </p:nvSpPr>
          <p:spPr>
            <a:xfrm>
              <a:off x="2843808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3066106" y="2620455"/>
              <a:ext cx="1100649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Null Value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374811" y="2138175"/>
            <a:ext cx="1978653" cy="733350"/>
            <a:chOff x="4789739" y="2579371"/>
            <a:chExt cx="1545242" cy="572714"/>
          </a:xfrm>
          <a:solidFill>
            <a:schemeClr val="tx1"/>
          </a:solidFill>
        </p:grpSpPr>
        <p:sp>
          <p:nvSpPr>
            <p:cNvPr id="104" name="순서도: 처리 7"/>
            <p:cNvSpPr/>
            <p:nvPr/>
          </p:nvSpPr>
          <p:spPr>
            <a:xfrm>
              <a:off x="4789739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4943057" y="2620455"/>
              <a:ext cx="1238606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Fix Column 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8911089" y="2138175"/>
            <a:ext cx="1978653" cy="733350"/>
            <a:chOff x="6820662" y="2579371"/>
            <a:chExt cx="1545242" cy="572714"/>
          </a:xfrm>
          <a:solidFill>
            <a:schemeClr val="tx1"/>
          </a:solidFill>
        </p:grpSpPr>
        <p:sp>
          <p:nvSpPr>
            <p:cNvPr id="107" name="순서도: 처리 7"/>
            <p:cNvSpPr/>
            <p:nvPr/>
          </p:nvSpPr>
          <p:spPr>
            <a:xfrm>
              <a:off x="6820662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6930917" y="2620455"/>
              <a:ext cx="1324735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Add Column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09" name="제목 10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to Clean The Data</a:t>
            </a:r>
            <a:endParaRPr lang="ko-KR" altLang="en-US" dirty="0"/>
          </a:p>
        </p:txBody>
      </p:sp>
      <p:sp>
        <p:nvSpPr>
          <p:cNvPr id="111" name="직사각형 110"/>
          <p:cNvSpPr/>
          <p:nvPr/>
        </p:nvSpPr>
        <p:spPr>
          <a:xfrm>
            <a:off x="2004428" y="3431451"/>
            <a:ext cx="421911" cy="43024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latin typeface="+mj-lt"/>
              </a:rPr>
              <a:t>01</a:t>
            </a:r>
            <a:endParaRPr lang="ko-KR" altLang="en-US" sz="2000" b="1" dirty="0">
              <a:latin typeface="+mj-lt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516660" y="3431451"/>
            <a:ext cx="470000" cy="43024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7052937" y="3427182"/>
            <a:ext cx="470000" cy="43024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03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9589214" y="3429263"/>
            <a:ext cx="470000" cy="43024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04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2005593"/>
      </p:ext>
    </p:extLst>
  </p:cSld>
  <p:clrMapOvr>
    <a:masterClrMapping/>
  </p:clrMapOvr>
  <p:transition spd="slow">
    <p:cover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09">
            <a:extLst>
              <a:ext uri="{FF2B5EF4-FFF2-40B4-BE49-F238E27FC236}">
                <a16:creationId xmlns:a16="http://schemas.microsoft.com/office/drawing/2014/main" id="{1ABAC99F-E58D-413F-BD81-2F641E41C95A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갈매기형 수장 50"/>
          <p:cNvSpPr/>
          <p:nvPr/>
        </p:nvSpPr>
        <p:spPr>
          <a:xfrm>
            <a:off x="843742" y="3300200"/>
            <a:ext cx="2743285" cy="692748"/>
          </a:xfrm>
          <a:prstGeom prst="chevron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4751659" y="4184970"/>
            <a:ext cx="1" cy="694738"/>
          </a:xfrm>
          <a:prstGeom prst="line">
            <a:avLst/>
          </a:prstGeom>
          <a:noFill/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3" name="갈매기형 수장 62"/>
          <p:cNvSpPr/>
          <p:nvPr/>
        </p:nvSpPr>
        <p:spPr>
          <a:xfrm>
            <a:off x="3380018" y="3300200"/>
            <a:ext cx="2743285" cy="692748"/>
          </a:xfrm>
          <a:prstGeom prst="chevron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543585" y="5252727"/>
            <a:ext cx="2416148" cy="726866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calculate the different between the previous Entries and current entries some day have null value</a:t>
            </a:r>
          </a:p>
        </p:txBody>
      </p:sp>
      <p:sp>
        <p:nvSpPr>
          <p:cNvPr id="68" name="타원 67"/>
          <p:cNvSpPr/>
          <p:nvPr/>
        </p:nvSpPr>
        <p:spPr>
          <a:xfrm>
            <a:off x="4685521" y="4925965"/>
            <a:ext cx="132280" cy="1322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3" name="갈매기형 수장 72"/>
          <p:cNvSpPr/>
          <p:nvPr/>
        </p:nvSpPr>
        <p:spPr>
          <a:xfrm>
            <a:off x="5916295" y="3300200"/>
            <a:ext cx="2743285" cy="692748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sp>
        <p:nvSpPr>
          <p:cNvPr id="83" name="갈매기형 수장 82"/>
          <p:cNvSpPr/>
          <p:nvPr/>
        </p:nvSpPr>
        <p:spPr>
          <a:xfrm>
            <a:off x="8452573" y="3300200"/>
            <a:ext cx="2743285" cy="692748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1302255" y="2138175"/>
            <a:ext cx="1978653" cy="733350"/>
            <a:chOff x="828295" y="2579371"/>
            <a:chExt cx="1545242" cy="572714"/>
          </a:xfrm>
          <a:solidFill>
            <a:srgbClr val="000000"/>
          </a:solidFill>
        </p:grpSpPr>
        <p:sp>
          <p:nvSpPr>
            <p:cNvPr id="98" name="순서도: 처리 7"/>
            <p:cNvSpPr/>
            <p:nvPr/>
          </p:nvSpPr>
          <p:spPr>
            <a:xfrm>
              <a:off x="828295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978360" y="2620455"/>
              <a:ext cx="1245116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Duplication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3838534" y="2138175"/>
            <a:ext cx="1978653" cy="733350"/>
            <a:chOff x="2843808" y="2579371"/>
            <a:chExt cx="1545242" cy="572714"/>
          </a:xfrm>
          <a:solidFill>
            <a:srgbClr val="E0E0E0"/>
          </a:solidFill>
        </p:grpSpPr>
        <p:sp>
          <p:nvSpPr>
            <p:cNvPr id="101" name="순서도: 처리 7"/>
            <p:cNvSpPr/>
            <p:nvPr/>
          </p:nvSpPr>
          <p:spPr>
            <a:xfrm>
              <a:off x="2843808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3066106" y="2620455"/>
              <a:ext cx="1100649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ysClr val="windowText" lastClr="000000"/>
                  </a:solidFill>
                  <a:latin typeface="+mj-lt"/>
                </a:rPr>
                <a:t>Null Value</a:t>
              </a:r>
              <a:endParaRPr lang="ko-KR" altLang="en-US" sz="2000" b="1" dirty="0">
                <a:solidFill>
                  <a:sysClr val="windowText" lastClr="000000"/>
                </a:solidFill>
                <a:latin typeface="+mj-lt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374811" y="2138175"/>
            <a:ext cx="1978653" cy="733350"/>
            <a:chOff x="4789739" y="2579371"/>
            <a:chExt cx="1545242" cy="572714"/>
          </a:xfrm>
          <a:solidFill>
            <a:schemeClr val="tx1"/>
          </a:solidFill>
        </p:grpSpPr>
        <p:sp>
          <p:nvSpPr>
            <p:cNvPr id="104" name="순서도: 처리 7"/>
            <p:cNvSpPr/>
            <p:nvPr/>
          </p:nvSpPr>
          <p:spPr>
            <a:xfrm>
              <a:off x="4789739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4943057" y="2620455"/>
              <a:ext cx="1238606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Fix Column 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8911089" y="2138175"/>
            <a:ext cx="1978653" cy="733350"/>
            <a:chOff x="6820662" y="2579371"/>
            <a:chExt cx="1545242" cy="572714"/>
          </a:xfrm>
          <a:solidFill>
            <a:schemeClr val="tx1"/>
          </a:solidFill>
        </p:grpSpPr>
        <p:sp>
          <p:nvSpPr>
            <p:cNvPr id="107" name="순서도: 처리 7"/>
            <p:cNvSpPr/>
            <p:nvPr/>
          </p:nvSpPr>
          <p:spPr>
            <a:xfrm>
              <a:off x="6820662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6930917" y="2620455"/>
              <a:ext cx="1324735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Add Column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09" name="제목 10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to Clean The Data</a:t>
            </a:r>
            <a:endParaRPr lang="ko-KR" altLang="en-US" dirty="0"/>
          </a:p>
        </p:txBody>
      </p:sp>
      <p:sp>
        <p:nvSpPr>
          <p:cNvPr id="111" name="직사각형 110"/>
          <p:cNvSpPr/>
          <p:nvPr/>
        </p:nvSpPr>
        <p:spPr>
          <a:xfrm>
            <a:off x="1953132" y="3427251"/>
            <a:ext cx="524504" cy="438646"/>
          </a:xfrm>
          <a:prstGeom prst="rect">
            <a:avLst/>
          </a:prstGeom>
          <a:solidFill>
            <a:srgbClr val="000000"/>
          </a:solidFill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496622" y="3427251"/>
            <a:ext cx="510076" cy="43864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ysClr val="windowText" lastClr="000000"/>
                </a:solidFill>
                <a:latin typeface="+mj-lt"/>
              </a:rPr>
              <a:t>02</a:t>
            </a:r>
            <a:endParaRPr lang="ko-KR" altLang="en-US" sz="2000" b="1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7052937" y="3427182"/>
            <a:ext cx="470000" cy="43024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03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9589214" y="3429263"/>
            <a:ext cx="470000" cy="43024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04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7370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09">
            <a:extLst>
              <a:ext uri="{FF2B5EF4-FFF2-40B4-BE49-F238E27FC236}">
                <a16:creationId xmlns:a16="http://schemas.microsoft.com/office/drawing/2014/main" id="{8C0E3772-ABCA-4B0C-97ED-32395414A693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갈매기형 수장 50"/>
          <p:cNvSpPr/>
          <p:nvPr/>
        </p:nvSpPr>
        <p:spPr>
          <a:xfrm>
            <a:off x="843742" y="3300200"/>
            <a:ext cx="2743285" cy="692748"/>
          </a:xfrm>
          <a:prstGeom prst="chevron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sp>
        <p:nvSpPr>
          <p:cNvPr id="63" name="갈매기형 수장 62"/>
          <p:cNvSpPr/>
          <p:nvPr/>
        </p:nvSpPr>
        <p:spPr>
          <a:xfrm>
            <a:off x="3380018" y="3300200"/>
            <a:ext cx="2743285" cy="692748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7287938" y="4184970"/>
            <a:ext cx="1" cy="694738"/>
          </a:xfrm>
          <a:prstGeom prst="line">
            <a:avLst/>
          </a:prstGeom>
          <a:noFill/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갈매기형 수장 72"/>
          <p:cNvSpPr/>
          <p:nvPr/>
        </p:nvSpPr>
        <p:spPr>
          <a:xfrm>
            <a:off x="5916295" y="3300200"/>
            <a:ext cx="2743285" cy="692748"/>
          </a:xfrm>
          <a:prstGeom prst="chevron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079863" y="5252727"/>
            <a:ext cx="2416148" cy="726866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Change the column name like C/A to control area and remove the white space from EXITS column</a:t>
            </a:r>
          </a:p>
        </p:txBody>
      </p:sp>
      <p:sp>
        <p:nvSpPr>
          <p:cNvPr id="78" name="타원 77"/>
          <p:cNvSpPr/>
          <p:nvPr/>
        </p:nvSpPr>
        <p:spPr>
          <a:xfrm>
            <a:off x="7221798" y="4925965"/>
            <a:ext cx="132280" cy="1322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83" name="갈매기형 수장 82"/>
          <p:cNvSpPr/>
          <p:nvPr/>
        </p:nvSpPr>
        <p:spPr>
          <a:xfrm>
            <a:off x="8452573" y="3300200"/>
            <a:ext cx="2743285" cy="692748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1302255" y="2138175"/>
            <a:ext cx="1978653" cy="733350"/>
            <a:chOff x="828295" y="2579371"/>
            <a:chExt cx="1545242" cy="572714"/>
          </a:xfrm>
          <a:solidFill>
            <a:srgbClr val="000000"/>
          </a:solidFill>
        </p:grpSpPr>
        <p:sp>
          <p:nvSpPr>
            <p:cNvPr id="98" name="순서도: 처리 7"/>
            <p:cNvSpPr/>
            <p:nvPr/>
          </p:nvSpPr>
          <p:spPr>
            <a:xfrm>
              <a:off x="828295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978360" y="2620455"/>
              <a:ext cx="1245116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Duplication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3838534" y="2138175"/>
            <a:ext cx="1978653" cy="733350"/>
            <a:chOff x="2843808" y="2579371"/>
            <a:chExt cx="1545242" cy="572714"/>
          </a:xfrm>
          <a:solidFill>
            <a:schemeClr val="tx1"/>
          </a:solidFill>
        </p:grpSpPr>
        <p:sp>
          <p:nvSpPr>
            <p:cNvPr id="101" name="순서도: 처리 7"/>
            <p:cNvSpPr/>
            <p:nvPr/>
          </p:nvSpPr>
          <p:spPr>
            <a:xfrm>
              <a:off x="2843808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3066106" y="2620455"/>
              <a:ext cx="1100649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Null Value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374811" y="2138175"/>
            <a:ext cx="1978653" cy="733350"/>
            <a:chOff x="4789739" y="2579371"/>
            <a:chExt cx="1545242" cy="572714"/>
          </a:xfrm>
          <a:solidFill>
            <a:srgbClr val="E0E0E0"/>
          </a:solidFill>
        </p:grpSpPr>
        <p:sp>
          <p:nvSpPr>
            <p:cNvPr id="104" name="순서도: 처리 7"/>
            <p:cNvSpPr/>
            <p:nvPr/>
          </p:nvSpPr>
          <p:spPr>
            <a:xfrm>
              <a:off x="4789739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4943057" y="2620455"/>
              <a:ext cx="1238606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ysClr val="windowText" lastClr="000000"/>
                  </a:solidFill>
                  <a:latin typeface="+mj-lt"/>
                </a:rPr>
                <a:t>Fix Column </a:t>
              </a:r>
              <a:endParaRPr lang="ko-KR" altLang="en-US" sz="2000" b="1" dirty="0">
                <a:solidFill>
                  <a:sysClr val="windowText" lastClr="000000"/>
                </a:solidFill>
                <a:latin typeface="+mj-lt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8911089" y="2138175"/>
            <a:ext cx="1978653" cy="733350"/>
            <a:chOff x="6820662" y="2579371"/>
            <a:chExt cx="1545242" cy="572714"/>
          </a:xfrm>
          <a:solidFill>
            <a:schemeClr val="tx1"/>
          </a:solidFill>
        </p:grpSpPr>
        <p:sp>
          <p:nvSpPr>
            <p:cNvPr id="107" name="순서도: 처리 7"/>
            <p:cNvSpPr/>
            <p:nvPr/>
          </p:nvSpPr>
          <p:spPr>
            <a:xfrm>
              <a:off x="6820662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6930917" y="2620455"/>
              <a:ext cx="1324735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Add Column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09" name="제목 10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to Clean The Data</a:t>
            </a:r>
            <a:endParaRPr lang="ko-KR" altLang="en-US" dirty="0"/>
          </a:p>
        </p:txBody>
      </p:sp>
      <p:sp>
        <p:nvSpPr>
          <p:cNvPr id="111" name="직사각형 110"/>
          <p:cNvSpPr/>
          <p:nvPr/>
        </p:nvSpPr>
        <p:spPr>
          <a:xfrm>
            <a:off x="1953132" y="3427251"/>
            <a:ext cx="524504" cy="438646"/>
          </a:xfrm>
          <a:prstGeom prst="rect">
            <a:avLst/>
          </a:prstGeom>
          <a:solidFill>
            <a:srgbClr val="000000"/>
          </a:solidFill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516660" y="3431451"/>
            <a:ext cx="470000" cy="43024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7032899" y="3422982"/>
            <a:ext cx="510076" cy="43864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ysClr val="windowText" lastClr="000000"/>
                </a:solidFill>
                <a:latin typeface="+mj-lt"/>
              </a:rPr>
              <a:t>03</a:t>
            </a:r>
            <a:endParaRPr lang="ko-KR" altLang="en-US" sz="2000" b="1" dirty="0">
              <a:solidFill>
                <a:sysClr val="windowText" lastClr="000000"/>
              </a:solidFill>
              <a:latin typeface="+mj-lt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9589214" y="3429263"/>
            <a:ext cx="470000" cy="43024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04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3915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09">
            <a:extLst>
              <a:ext uri="{FF2B5EF4-FFF2-40B4-BE49-F238E27FC236}">
                <a16:creationId xmlns:a16="http://schemas.microsoft.com/office/drawing/2014/main" id="{5736EBCB-DF95-4614-B2E9-8F642DA2A57F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갈매기형 수장 50"/>
          <p:cNvSpPr/>
          <p:nvPr/>
        </p:nvSpPr>
        <p:spPr>
          <a:xfrm>
            <a:off x="843742" y="3300200"/>
            <a:ext cx="2743285" cy="692748"/>
          </a:xfrm>
          <a:prstGeom prst="chevron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sp>
        <p:nvSpPr>
          <p:cNvPr id="63" name="갈매기형 수장 62"/>
          <p:cNvSpPr/>
          <p:nvPr/>
        </p:nvSpPr>
        <p:spPr>
          <a:xfrm>
            <a:off x="3380018" y="3300200"/>
            <a:ext cx="2743285" cy="692748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sp>
        <p:nvSpPr>
          <p:cNvPr id="73" name="갈매기형 수장 72"/>
          <p:cNvSpPr/>
          <p:nvPr/>
        </p:nvSpPr>
        <p:spPr>
          <a:xfrm>
            <a:off x="5916295" y="3300200"/>
            <a:ext cx="2743285" cy="692748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cxnSp>
        <p:nvCxnSpPr>
          <p:cNvPr id="82" name="직선 연결선 81"/>
          <p:cNvCxnSpPr/>
          <p:nvPr/>
        </p:nvCxnSpPr>
        <p:spPr>
          <a:xfrm>
            <a:off x="9824216" y="4184970"/>
            <a:ext cx="1" cy="694738"/>
          </a:xfrm>
          <a:prstGeom prst="line">
            <a:avLst/>
          </a:prstGeom>
          <a:noFill/>
          <a:ln w="63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3" name="갈매기형 수장 82"/>
          <p:cNvSpPr/>
          <p:nvPr/>
        </p:nvSpPr>
        <p:spPr>
          <a:xfrm>
            <a:off x="8452573" y="3300200"/>
            <a:ext cx="2743285" cy="692748"/>
          </a:xfrm>
          <a:prstGeom prst="chevron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>
              <a:ln>
                <a:solidFill>
                  <a:schemeClr val="accent1">
                    <a:alpha val="0"/>
                  </a:schemeClr>
                </a:solidFill>
              </a:ln>
              <a:latin typeface="Noto Sans" pitchFamily="34" charset="0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616141" y="5362372"/>
            <a:ext cx="2416148" cy="507575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column to add more meaningful for the data</a:t>
            </a:r>
          </a:p>
        </p:txBody>
      </p:sp>
      <p:sp>
        <p:nvSpPr>
          <p:cNvPr id="88" name="타원 87"/>
          <p:cNvSpPr/>
          <p:nvPr/>
        </p:nvSpPr>
        <p:spPr>
          <a:xfrm>
            <a:off x="9758076" y="4925965"/>
            <a:ext cx="132280" cy="1322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97" name="그룹 96"/>
          <p:cNvGrpSpPr/>
          <p:nvPr/>
        </p:nvGrpSpPr>
        <p:grpSpPr>
          <a:xfrm>
            <a:off x="1302255" y="2138175"/>
            <a:ext cx="1978653" cy="733350"/>
            <a:chOff x="828295" y="2579371"/>
            <a:chExt cx="1545242" cy="572714"/>
          </a:xfrm>
          <a:solidFill>
            <a:srgbClr val="000000"/>
          </a:solidFill>
        </p:grpSpPr>
        <p:sp>
          <p:nvSpPr>
            <p:cNvPr id="98" name="순서도: 처리 7"/>
            <p:cNvSpPr/>
            <p:nvPr/>
          </p:nvSpPr>
          <p:spPr>
            <a:xfrm>
              <a:off x="828295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oto Sans" pitchFamily="34" charset="0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978360" y="2620455"/>
              <a:ext cx="1245116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Duplication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3838534" y="2138175"/>
            <a:ext cx="1978653" cy="733350"/>
            <a:chOff x="2843808" y="2579371"/>
            <a:chExt cx="1545242" cy="572714"/>
          </a:xfrm>
          <a:solidFill>
            <a:schemeClr val="tx1"/>
          </a:solidFill>
        </p:grpSpPr>
        <p:sp>
          <p:nvSpPr>
            <p:cNvPr id="101" name="순서도: 처리 7"/>
            <p:cNvSpPr/>
            <p:nvPr/>
          </p:nvSpPr>
          <p:spPr>
            <a:xfrm>
              <a:off x="2843808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3066106" y="2620455"/>
              <a:ext cx="1100649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Null Value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6374811" y="2138175"/>
            <a:ext cx="1978653" cy="733350"/>
            <a:chOff x="4789739" y="2579371"/>
            <a:chExt cx="1545242" cy="572714"/>
          </a:xfrm>
          <a:solidFill>
            <a:schemeClr val="tx1"/>
          </a:solidFill>
        </p:grpSpPr>
        <p:sp>
          <p:nvSpPr>
            <p:cNvPr id="104" name="순서도: 처리 7"/>
            <p:cNvSpPr/>
            <p:nvPr/>
          </p:nvSpPr>
          <p:spPr>
            <a:xfrm>
              <a:off x="4789739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Noto Sans" pitchFamily="34" charset="0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4943057" y="2620455"/>
              <a:ext cx="1238606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chemeClr val="bg1"/>
                  </a:solidFill>
                  <a:latin typeface="+mj-lt"/>
                </a:rPr>
                <a:t>Fix Column </a:t>
              </a:r>
              <a:endParaRPr lang="ko-KR" altLang="en-US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8911089" y="2138175"/>
            <a:ext cx="1978653" cy="733350"/>
            <a:chOff x="6820662" y="2579371"/>
            <a:chExt cx="1545242" cy="572714"/>
          </a:xfrm>
          <a:solidFill>
            <a:srgbClr val="E0E0E0"/>
          </a:solidFill>
        </p:grpSpPr>
        <p:sp>
          <p:nvSpPr>
            <p:cNvPr id="107" name="순서도: 처리 7"/>
            <p:cNvSpPr/>
            <p:nvPr/>
          </p:nvSpPr>
          <p:spPr>
            <a:xfrm>
              <a:off x="6820662" y="2579371"/>
              <a:ext cx="1545242" cy="572714"/>
            </a:xfrm>
            <a:custGeom>
              <a:avLst/>
              <a:gdLst/>
              <a:ahLst/>
              <a:cxnLst/>
              <a:rect l="l" t="t" r="r" b="b"/>
              <a:pathLst>
                <a:path w="1545242" h="572714">
                  <a:moveTo>
                    <a:pt x="0" y="0"/>
                  </a:moveTo>
                  <a:lnTo>
                    <a:pt x="1545242" y="0"/>
                  </a:lnTo>
                  <a:lnTo>
                    <a:pt x="1545242" y="432048"/>
                  </a:lnTo>
                  <a:lnTo>
                    <a:pt x="913287" y="432048"/>
                  </a:lnTo>
                  <a:lnTo>
                    <a:pt x="772622" y="572714"/>
                  </a:lnTo>
                  <a:lnTo>
                    <a:pt x="631956" y="432048"/>
                  </a:lnTo>
                  <a:lnTo>
                    <a:pt x="0" y="43204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ysClr val="windowText" lastClr="000000"/>
                </a:solidFill>
                <a:latin typeface="Noto Sans" pitchFamily="34" charset="0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6930917" y="2620455"/>
              <a:ext cx="1324735" cy="342563"/>
            </a:xfrm>
            <a:prstGeom prst="rect">
              <a:avLst/>
            </a:prstGeom>
            <a:grpFill/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en-US" altLang="ko-KR" sz="2000" b="1" dirty="0">
                  <a:solidFill>
                    <a:sysClr val="windowText" lastClr="000000"/>
                  </a:solidFill>
                  <a:latin typeface="+mj-lt"/>
                </a:rPr>
                <a:t>Add Column</a:t>
              </a:r>
              <a:endParaRPr lang="ko-KR" altLang="en-US" sz="2000" b="1" dirty="0">
                <a:solidFill>
                  <a:sysClr val="windowText" lastClr="000000"/>
                </a:solidFill>
                <a:latin typeface="+mj-lt"/>
              </a:endParaRPr>
            </a:p>
          </p:txBody>
        </p:sp>
      </p:grpSp>
      <p:sp>
        <p:nvSpPr>
          <p:cNvPr id="109" name="제목 10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Step to Clean The Data</a:t>
            </a:r>
            <a:endParaRPr lang="ko-KR" altLang="en-US" dirty="0"/>
          </a:p>
        </p:txBody>
      </p:sp>
      <p:sp>
        <p:nvSpPr>
          <p:cNvPr id="111" name="직사각형 110"/>
          <p:cNvSpPr/>
          <p:nvPr/>
        </p:nvSpPr>
        <p:spPr>
          <a:xfrm>
            <a:off x="1953132" y="3427251"/>
            <a:ext cx="524504" cy="438646"/>
          </a:xfrm>
          <a:prstGeom prst="rect">
            <a:avLst/>
          </a:prstGeom>
          <a:solidFill>
            <a:srgbClr val="000000"/>
          </a:solidFill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01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516660" y="3431451"/>
            <a:ext cx="470000" cy="43024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02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7052937" y="3427182"/>
            <a:ext cx="470000" cy="43024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03</a:t>
            </a:r>
            <a:endParaRPr lang="ko-KR" altLang="en-US" sz="2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9566771" y="3425063"/>
            <a:ext cx="514886" cy="43864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2000" b="1" dirty="0">
                <a:solidFill>
                  <a:sysClr val="windowText" lastClr="000000"/>
                </a:solidFill>
                <a:latin typeface="+mj-lt"/>
              </a:rPr>
              <a:t>04</a:t>
            </a:r>
            <a:endParaRPr lang="ko-KR" altLang="en-US" sz="2000" b="1" dirty="0">
              <a:solidFill>
                <a:sysClr val="windowText" lastClr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2834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직사각형 4"/>
          <p:cNvSpPr/>
          <p:nvPr/>
        </p:nvSpPr>
        <p:spPr>
          <a:xfrm>
            <a:off x="0" y="812801"/>
            <a:ext cx="12192000" cy="5237018"/>
          </a:xfrm>
          <a:prstGeom prst="rect">
            <a:avLst/>
          </a:prstGeom>
          <a:solidFill>
            <a:schemeClr val="bg2">
              <a:lumMod val="40000"/>
              <a:lumOff val="6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Freeform 5"/>
          <p:cNvSpPr>
            <a:spLocks/>
          </p:cNvSpPr>
          <p:nvPr/>
        </p:nvSpPr>
        <p:spPr bwMode="auto">
          <a:xfrm>
            <a:off x="6096933" y="375232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E670FEC9-0F56-4B07-9922-A4DA4B3C9FA6}"/>
              </a:ext>
            </a:extLst>
          </p:cNvPr>
          <p:cNvSpPr>
            <a:spLocks/>
          </p:cNvSpPr>
          <p:nvPr/>
        </p:nvSpPr>
        <p:spPr bwMode="auto">
          <a:xfrm>
            <a:off x="4572776" y="282862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sp>
        <p:nvSpPr>
          <p:cNvPr id="22" name="U자형 화살표 5">
            <a:extLst>
              <a:ext uri="{FF2B5EF4-FFF2-40B4-BE49-F238E27FC236}">
                <a16:creationId xmlns:a16="http://schemas.microsoft.com/office/drawing/2014/main" id="{6045FF2F-58D2-41CF-A9BF-B0C8B696482A}"/>
              </a:ext>
            </a:extLst>
          </p:cNvPr>
          <p:cNvSpPr/>
          <p:nvPr/>
        </p:nvSpPr>
        <p:spPr>
          <a:xfrm rot="5400000">
            <a:off x="2744962" y="73832"/>
            <a:ext cx="4010126" cy="7181427"/>
          </a:xfrm>
          <a:prstGeom prst="uturnArrow">
            <a:avLst>
              <a:gd name="adj1" fmla="val 8318"/>
              <a:gd name="adj2" fmla="val 8520"/>
              <a:gd name="adj3" fmla="val 15380"/>
              <a:gd name="adj4" fmla="val 19365"/>
              <a:gd name="adj5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>
              <a:solidFill>
                <a:schemeClr val="tx1"/>
              </a:solidFill>
              <a:latin typeface="Noto Sans" pitchFamily="34" charset="0"/>
              <a:ea typeface="맑은 고딕" pitchFamily="50" charset="-127"/>
            </a:endParaRPr>
          </a:p>
        </p:txBody>
      </p:sp>
      <p:cxnSp>
        <p:nvCxnSpPr>
          <p:cNvPr id="23" name="직선 연결선 6">
            <a:extLst>
              <a:ext uri="{FF2B5EF4-FFF2-40B4-BE49-F238E27FC236}">
                <a16:creationId xmlns:a16="http://schemas.microsoft.com/office/drawing/2014/main" id="{5AA72814-E7C0-4432-A9FD-968A66F3D987}"/>
              </a:ext>
            </a:extLst>
          </p:cNvPr>
          <p:cNvCxnSpPr/>
          <p:nvPr/>
        </p:nvCxnSpPr>
        <p:spPr>
          <a:xfrm>
            <a:off x="1216025" y="3569479"/>
            <a:ext cx="6700955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7">
            <a:extLst>
              <a:ext uri="{FF2B5EF4-FFF2-40B4-BE49-F238E27FC236}">
                <a16:creationId xmlns:a16="http://schemas.microsoft.com/office/drawing/2014/main" id="{13BD31BB-F8A0-4B29-9BB9-4418214663F3}"/>
              </a:ext>
            </a:extLst>
          </p:cNvPr>
          <p:cNvCxnSpPr/>
          <p:nvPr/>
        </p:nvCxnSpPr>
        <p:spPr>
          <a:xfrm>
            <a:off x="3359699" y="1982899"/>
            <a:ext cx="0" cy="31777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8">
            <a:extLst>
              <a:ext uri="{FF2B5EF4-FFF2-40B4-BE49-F238E27FC236}">
                <a16:creationId xmlns:a16="http://schemas.microsoft.com/office/drawing/2014/main" id="{F7D79DF8-B4A8-4D64-8501-3204E65C9647}"/>
              </a:ext>
            </a:extLst>
          </p:cNvPr>
          <p:cNvCxnSpPr/>
          <p:nvPr/>
        </p:nvCxnSpPr>
        <p:spPr>
          <a:xfrm>
            <a:off x="5639269" y="1982899"/>
            <a:ext cx="0" cy="317776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76">
            <a:extLst>
              <a:ext uri="{FF2B5EF4-FFF2-40B4-BE49-F238E27FC236}">
                <a16:creationId xmlns:a16="http://schemas.microsoft.com/office/drawing/2014/main" id="{7F9A7F44-2E1B-48EE-8B23-D50102707558}"/>
              </a:ext>
            </a:extLst>
          </p:cNvPr>
          <p:cNvGrpSpPr/>
          <p:nvPr/>
        </p:nvGrpSpPr>
        <p:grpSpPr>
          <a:xfrm>
            <a:off x="3461245" y="2264011"/>
            <a:ext cx="2144729" cy="1072797"/>
            <a:chOff x="3546970" y="2625961"/>
            <a:chExt cx="2144729" cy="1072797"/>
          </a:xfrm>
        </p:grpSpPr>
        <p:sp>
          <p:nvSpPr>
            <p:cNvPr id="27" name="TextBox 72">
              <a:extLst>
                <a:ext uri="{FF2B5EF4-FFF2-40B4-BE49-F238E27FC236}">
                  <a16:creationId xmlns:a16="http://schemas.microsoft.com/office/drawing/2014/main" id="{E6C07E04-44C5-40EF-8C0F-324BFBC7126C}"/>
                </a:ext>
              </a:extLst>
            </p:cNvPr>
            <p:cNvSpPr txBox="1"/>
            <p:nvPr/>
          </p:nvSpPr>
          <p:spPr>
            <a:xfrm>
              <a:off x="3546970" y="2625961"/>
              <a:ext cx="2144729" cy="36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20000"/>
                </a:lnSpc>
                <a:defRPr/>
              </a:pPr>
              <a:r>
                <a:rPr lang="en-US" altLang="ko-KR" sz="16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latin typeface="+mj-lt"/>
                  <a:ea typeface="맑은 고딕" pitchFamily="50" charset="-127"/>
                  <a:cs typeface="Verdana" panose="020B0604030504040204" pitchFamily="34" charset="0"/>
                </a:rPr>
                <a:t>Traffic</a:t>
              </a:r>
            </a:p>
          </p:txBody>
        </p:sp>
        <p:sp>
          <p:nvSpPr>
            <p:cNvPr id="28" name="직사각형 46">
              <a:extLst>
                <a:ext uri="{FF2B5EF4-FFF2-40B4-BE49-F238E27FC236}">
                  <a16:creationId xmlns:a16="http://schemas.microsoft.com/office/drawing/2014/main" id="{EA48ADCC-B500-4523-B13A-40EE7332851A}"/>
                </a:ext>
              </a:extLst>
            </p:cNvPr>
            <p:cNvSpPr/>
            <p:nvPr/>
          </p:nvSpPr>
          <p:spPr>
            <a:xfrm>
              <a:off x="3644744" y="3052299"/>
              <a:ext cx="1949182" cy="64645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defRPr/>
              </a:pPr>
              <a:r>
                <a:rPr lang="en-US" altLang="ko-KR" sz="9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ea typeface="맑은 고딕" pitchFamily="50" charset="-127"/>
                </a:rPr>
                <a:t>Add the Exits count with count entries to see the total traffic and how much the crowd</a:t>
              </a:r>
            </a:p>
          </p:txBody>
        </p:sp>
      </p:grpSp>
      <p:grpSp>
        <p:nvGrpSpPr>
          <p:cNvPr id="29" name="그룹 77">
            <a:extLst>
              <a:ext uri="{FF2B5EF4-FFF2-40B4-BE49-F238E27FC236}">
                <a16:creationId xmlns:a16="http://schemas.microsoft.com/office/drawing/2014/main" id="{871C4687-FAB0-4FDC-9948-32CFA7F19491}"/>
              </a:ext>
            </a:extLst>
          </p:cNvPr>
          <p:cNvGrpSpPr/>
          <p:nvPr/>
        </p:nvGrpSpPr>
        <p:grpSpPr>
          <a:xfrm>
            <a:off x="5768922" y="2276610"/>
            <a:ext cx="1949182" cy="965173"/>
            <a:chOff x="5854647" y="2638560"/>
            <a:chExt cx="1949182" cy="965173"/>
          </a:xfrm>
        </p:grpSpPr>
        <p:sp>
          <p:nvSpPr>
            <p:cNvPr id="30" name="TextBox 75">
              <a:extLst>
                <a:ext uri="{FF2B5EF4-FFF2-40B4-BE49-F238E27FC236}">
                  <a16:creationId xmlns:a16="http://schemas.microsoft.com/office/drawing/2014/main" id="{9C311A00-B3C9-426C-916E-33D4416227A0}"/>
                </a:ext>
              </a:extLst>
            </p:cNvPr>
            <p:cNvSpPr txBox="1"/>
            <p:nvPr/>
          </p:nvSpPr>
          <p:spPr>
            <a:xfrm>
              <a:off x="6037416" y="2638560"/>
              <a:ext cx="1575031" cy="36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20000"/>
                </a:lnSpc>
                <a:defRPr/>
              </a:pPr>
              <a:r>
                <a:rPr lang="en-US" altLang="ko-KR" sz="16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latin typeface="+mj-lt"/>
                  <a:ea typeface="맑은 고딕" pitchFamily="50" charset="-127"/>
                  <a:cs typeface="Verdana" panose="020B0604030504040204" pitchFamily="34" charset="0"/>
                </a:rPr>
                <a:t>Month Name</a:t>
              </a:r>
            </a:p>
          </p:txBody>
        </p:sp>
        <p:sp>
          <p:nvSpPr>
            <p:cNvPr id="31" name="직사각형 44">
              <a:extLst>
                <a:ext uri="{FF2B5EF4-FFF2-40B4-BE49-F238E27FC236}">
                  <a16:creationId xmlns:a16="http://schemas.microsoft.com/office/drawing/2014/main" id="{D7BFA83E-5B5A-47D7-801F-E139E35FDB1D}"/>
                </a:ext>
              </a:extLst>
            </p:cNvPr>
            <p:cNvSpPr/>
            <p:nvPr/>
          </p:nvSpPr>
          <p:spPr>
            <a:xfrm>
              <a:off x="5854647" y="3147326"/>
              <a:ext cx="1949182" cy="45640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defRPr/>
              </a:pPr>
              <a:r>
                <a:rPr lang="en-US" altLang="ko-KR" sz="9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ea typeface="맑은 고딕" pitchFamily="50" charset="-127"/>
                </a:rPr>
                <a:t>Add month name rather than have only date as number</a:t>
              </a:r>
            </a:p>
          </p:txBody>
        </p:sp>
      </p:grpSp>
      <p:grpSp>
        <p:nvGrpSpPr>
          <p:cNvPr id="34" name="그룹 79">
            <a:extLst>
              <a:ext uri="{FF2B5EF4-FFF2-40B4-BE49-F238E27FC236}">
                <a16:creationId xmlns:a16="http://schemas.microsoft.com/office/drawing/2014/main" id="{A3F9A4DB-113F-4CD9-8976-BB0BA20CDFD5}"/>
              </a:ext>
            </a:extLst>
          </p:cNvPr>
          <p:cNvGrpSpPr/>
          <p:nvPr/>
        </p:nvGrpSpPr>
        <p:grpSpPr>
          <a:xfrm>
            <a:off x="3477533" y="3720430"/>
            <a:ext cx="2144729" cy="1020472"/>
            <a:chOff x="3563258" y="4082380"/>
            <a:chExt cx="2144729" cy="1020472"/>
          </a:xfrm>
        </p:grpSpPr>
        <p:sp>
          <p:nvSpPr>
            <p:cNvPr id="35" name="TextBox 81">
              <a:extLst>
                <a:ext uri="{FF2B5EF4-FFF2-40B4-BE49-F238E27FC236}">
                  <a16:creationId xmlns:a16="http://schemas.microsoft.com/office/drawing/2014/main" id="{0CBE73DB-B9C3-416D-8A66-A606876B75CD}"/>
                </a:ext>
              </a:extLst>
            </p:cNvPr>
            <p:cNvSpPr txBox="1"/>
            <p:nvPr/>
          </p:nvSpPr>
          <p:spPr>
            <a:xfrm>
              <a:off x="3563258" y="4082380"/>
              <a:ext cx="2144729" cy="36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20000"/>
                </a:lnSpc>
                <a:defRPr/>
              </a:pPr>
              <a:r>
                <a:rPr lang="en-US" altLang="ko-KR" sz="16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latin typeface="+mj-lt"/>
                  <a:ea typeface="맑은 고딕" pitchFamily="50" charset="-127"/>
                  <a:cs typeface="Verdana" panose="020B0604030504040204" pitchFamily="34" charset="0"/>
                </a:rPr>
                <a:t>Week Num</a:t>
              </a:r>
            </a:p>
          </p:txBody>
        </p:sp>
        <p:sp>
          <p:nvSpPr>
            <p:cNvPr id="37" name="직사각형 40">
              <a:extLst>
                <a:ext uri="{FF2B5EF4-FFF2-40B4-BE49-F238E27FC236}">
                  <a16:creationId xmlns:a16="http://schemas.microsoft.com/office/drawing/2014/main" id="{12D1C15E-BB65-4854-8D3F-D6822CD85904}"/>
                </a:ext>
              </a:extLst>
            </p:cNvPr>
            <p:cNvSpPr/>
            <p:nvPr/>
          </p:nvSpPr>
          <p:spPr>
            <a:xfrm>
              <a:off x="3644744" y="4456393"/>
              <a:ext cx="1949182" cy="64645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defRPr/>
              </a:pPr>
              <a:r>
                <a:rPr lang="en-US" altLang="ko-KR" sz="9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ea typeface="맑은 고딕" pitchFamily="50" charset="-127"/>
                </a:rPr>
                <a:t>To define the week number by transferer the date to week number</a:t>
              </a:r>
            </a:p>
          </p:txBody>
        </p:sp>
      </p:grpSp>
      <p:grpSp>
        <p:nvGrpSpPr>
          <p:cNvPr id="38" name="그룹 78">
            <a:extLst>
              <a:ext uri="{FF2B5EF4-FFF2-40B4-BE49-F238E27FC236}">
                <a16:creationId xmlns:a16="http://schemas.microsoft.com/office/drawing/2014/main" id="{419C378D-EC2F-43E2-B9E4-89832AF109A3}"/>
              </a:ext>
            </a:extLst>
          </p:cNvPr>
          <p:cNvGrpSpPr/>
          <p:nvPr/>
        </p:nvGrpSpPr>
        <p:grpSpPr>
          <a:xfrm>
            <a:off x="5671149" y="3720431"/>
            <a:ext cx="2144729" cy="925445"/>
            <a:chOff x="5756874" y="4082381"/>
            <a:chExt cx="2144729" cy="925445"/>
          </a:xfrm>
        </p:grpSpPr>
        <p:sp>
          <p:nvSpPr>
            <p:cNvPr id="39" name="TextBox 84">
              <a:extLst>
                <a:ext uri="{FF2B5EF4-FFF2-40B4-BE49-F238E27FC236}">
                  <a16:creationId xmlns:a16="http://schemas.microsoft.com/office/drawing/2014/main" id="{7FA72D1D-B186-418D-A19B-A6FB33D74AC3}"/>
                </a:ext>
              </a:extLst>
            </p:cNvPr>
            <p:cNvSpPr txBox="1"/>
            <p:nvPr/>
          </p:nvSpPr>
          <p:spPr>
            <a:xfrm>
              <a:off x="5756874" y="4082381"/>
              <a:ext cx="2144729" cy="36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20000"/>
                </a:lnSpc>
                <a:defRPr/>
              </a:pPr>
              <a:r>
                <a:rPr lang="en-US" altLang="ko-KR" sz="16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latin typeface="+mj-lt"/>
                  <a:ea typeface="맑은 고딕" pitchFamily="50" charset="-127"/>
                  <a:cs typeface="Verdana" panose="020B0604030504040204" pitchFamily="34" charset="0"/>
                </a:rPr>
                <a:t>Cal Time</a:t>
              </a:r>
            </a:p>
          </p:txBody>
        </p:sp>
        <p:sp>
          <p:nvSpPr>
            <p:cNvPr id="40" name="직사각형 38">
              <a:extLst>
                <a:ext uri="{FF2B5EF4-FFF2-40B4-BE49-F238E27FC236}">
                  <a16:creationId xmlns:a16="http://schemas.microsoft.com/office/drawing/2014/main" id="{F02DA4B5-6AF8-4B65-B87F-37BC51997F54}"/>
                </a:ext>
              </a:extLst>
            </p:cNvPr>
            <p:cNvSpPr/>
            <p:nvPr/>
          </p:nvSpPr>
          <p:spPr>
            <a:xfrm>
              <a:off x="5854647" y="4551419"/>
              <a:ext cx="1949182" cy="45640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defRPr/>
              </a:pPr>
              <a:r>
                <a:rPr lang="en-US" altLang="ko-KR" sz="9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ea typeface="맑은 고딕" pitchFamily="50" charset="-127"/>
                </a:rPr>
                <a:t>Change the time as number to know exactly what is the time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9B78A5F-B475-46C6-A881-906CCED2AD26}"/>
              </a:ext>
            </a:extLst>
          </p:cNvPr>
          <p:cNvSpPr txBox="1"/>
          <p:nvPr/>
        </p:nvSpPr>
        <p:spPr>
          <a:xfrm>
            <a:off x="8685374" y="3116932"/>
            <a:ext cx="3022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+mj-lt"/>
              </a:rPr>
              <a:t>Additional</a:t>
            </a:r>
          </a:p>
          <a:p>
            <a:pPr algn="ctr"/>
            <a:r>
              <a:rPr lang="en-US" altLang="ko-KR" sz="4000" b="1" dirty="0">
                <a:latin typeface="+mj-lt"/>
              </a:rPr>
              <a:t>Features</a:t>
            </a:r>
            <a:endParaRPr lang="ko-KR" altLang="en-US" sz="4000" b="1" dirty="0">
              <a:latin typeface="+mj-lt"/>
            </a:endParaRPr>
          </a:p>
        </p:txBody>
      </p:sp>
      <p:grpSp>
        <p:nvGrpSpPr>
          <p:cNvPr id="45" name="그룹 75">
            <a:extLst>
              <a:ext uri="{FF2B5EF4-FFF2-40B4-BE49-F238E27FC236}">
                <a16:creationId xmlns:a16="http://schemas.microsoft.com/office/drawing/2014/main" id="{3DE47D6B-E6AC-42A9-A2BA-01042F4583AC}"/>
              </a:ext>
            </a:extLst>
          </p:cNvPr>
          <p:cNvGrpSpPr/>
          <p:nvPr/>
        </p:nvGrpSpPr>
        <p:grpSpPr>
          <a:xfrm>
            <a:off x="1178841" y="2264011"/>
            <a:ext cx="2144729" cy="1045670"/>
            <a:chOff x="1264566" y="2625961"/>
            <a:chExt cx="2144729" cy="104567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C78323-0FA1-4528-B0BC-1B4CEF27A840}"/>
                </a:ext>
              </a:extLst>
            </p:cNvPr>
            <p:cNvSpPr txBox="1"/>
            <p:nvPr/>
          </p:nvSpPr>
          <p:spPr>
            <a:xfrm>
              <a:off x="1264566" y="2625961"/>
              <a:ext cx="2144729" cy="36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latinLnBrk="0">
                <a:lnSpc>
                  <a:spcPct val="120000"/>
                </a:lnSpc>
                <a:defRPr/>
              </a:pPr>
              <a:r>
                <a:rPr lang="en-US" altLang="ko-KR" sz="16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latin typeface="+mj-lt"/>
                  <a:ea typeface="맑은 고딕" pitchFamily="50" charset="-127"/>
                  <a:cs typeface="Verdana" panose="020B0604030504040204" pitchFamily="34" charset="0"/>
                </a:rPr>
                <a:t>Count</a:t>
              </a:r>
            </a:p>
          </p:txBody>
        </p:sp>
        <p:sp>
          <p:nvSpPr>
            <p:cNvPr id="47" name="직사각형 61">
              <a:extLst>
                <a:ext uri="{FF2B5EF4-FFF2-40B4-BE49-F238E27FC236}">
                  <a16:creationId xmlns:a16="http://schemas.microsoft.com/office/drawing/2014/main" id="{D01D6A44-DAE4-42F8-BF8D-D58F42AD2831}"/>
                </a:ext>
              </a:extLst>
            </p:cNvPr>
            <p:cNvSpPr/>
            <p:nvPr/>
          </p:nvSpPr>
          <p:spPr>
            <a:xfrm>
              <a:off x="1368654" y="3025172"/>
              <a:ext cx="1949182" cy="64645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ko-KR" sz="9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ea typeface="맑은 고딕" pitchFamily="50" charset="-127"/>
                </a:rPr>
                <a:t>To calculate the exact entries and exits by subtract the current with previous</a:t>
              </a:r>
            </a:p>
          </p:txBody>
        </p:sp>
      </p:grpSp>
      <p:grpSp>
        <p:nvGrpSpPr>
          <p:cNvPr id="50" name="그룹 80">
            <a:extLst>
              <a:ext uri="{FF2B5EF4-FFF2-40B4-BE49-F238E27FC236}">
                <a16:creationId xmlns:a16="http://schemas.microsoft.com/office/drawing/2014/main" id="{23EC1A01-BB2D-4D43-A286-1D362448EF5D}"/>
              </a:ext>
            </a:extLst>
          </p:cNvPr>
          <p:cNvGrpSpPr/>
          <p:nvPr/>
        </p:nvGrpSpPr>
        <p:grpSpPr>
          <a:xfrm>
            <a:off x="1188137" y="3720430"/>
            <a:ext cx="2144729" cy="1020473"/>
            <a:chOff x="1273862" y="4082380"/>
            <a:chExt cx="2144729" cy="102047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0E19942-5BE2-4AED-B53C-E961CDD4B11C}"/>
                </a:ext>
              </a:extLst>
            </p:cNvPr>
            <p:cNvSpPr txBox="1"/>
            <p:nvPr/>
          </p:nvSpPr>
          <p:spPr>
            <a:xfrm>
              <a:off x="1273862" y="4082380"/>
              <a:ext cx="2144729" cy="3693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latinLnBrk="0">
                <a:lnSpc>
                  <a:spcPct val="120000"/>
                </a:lnSpc>
                <a:defRPr/>
              </a:pPr>
              <a:r>
                <a:rPr lang="en-US" altLang="ko-KR" sz="16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latin typeface="+mj-lt"/>
                  <a:ea typeface="맑은 고딕" pitchFamily="50" charset="-127"/>
                  <a:cs typeface="Verdana" panose="020B0604030504040204" pitchFamily="34" charset="0"/>
                </a:rPr>
                <a:t>Day Name</a:t>
              </a:r>
            </a:p>
          </p:txBody>
        </p:sp>
        <p:sp>
          <p:nvSpPr>
            <p:cNvPr id="54" name="직사각형 63">
              <a:extLst>
                <a:ext uri="{FF2B5EF4-FFF2-40B4-BE49-F238E27FC236}">
                  <a16:creationId xmlns:a16="http://schemas.microsoft.com/office/drawing/2014/main" id="{D359094F-725D-4CA3-83B3-5EC4C9502ECC}"/>
                </a:ext>
              </a:extLst>
            </p:cNvPr>
            <p:cNvSpPr/>
            <p:nvPr/>
          </p:nvSpPr>
          <p:spPr>
            <a:xfrm>
              <a:off x="1368654" y="4456394"/>
              <a:ext cx="1949182" cy="64645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en-US" altLang="ko-KR" sz="9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ea typeface="맑은 고딕" pitchFamily="50" charset="-127"/>
                </a:rPr>
                <a:t>Define the name of day to find what is the weekend and what is the workday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964066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개체 틀 18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>
            <a:fillRect/>
          </a:stretch>
        </p:blipFill>
        <p:spPr/>
      </p:pic>
      <p:sp>
        <p:nvSpPr>
          <p:cNvPr id="5" name="직사각형 4"/>
          <p:cNvSpPr/>
          <p:nvPr/>
        </p:nvSpPr>
        <p:spPr>
          <a:xfrm>
            <a:off x="0" y="812801"/>
            <a:ext cx="12192000" cy="5237018"/>
          </a:xfrm>
          <a:prstGeom prst="rect">
            <a:avLst/>
          </a:prstGeom>
          <a:solidFill>
            <a:schemeClr val="accent4">
              <a:lumMod val="9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4913740"/>
            <a:ext cx="12192000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You have a treasure, and this treasure undiscovered yet. It’s the data of the subway, during this presentation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Noto Sans" panose="020B0502040504020204" pitchFamily="34" charset="0"/>
                <a:cs typeface="Noto Sans" panose="020B0502040504020204" pitchFamily="34" charset="0"/>
              </a:rPr>
              <a:t>I will show you how can you improve your investment and increase your seal and in sequences increase your profit</a:t>
            </a:r>
            <a:endParaRPr lang="ko-KR" altLang="en-US" sz="1200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9" r="34341"/>
          <a:stretch/>
        </p:blipFill>
        <p:spPr>
          <a:ln>
            <a:solidFill>
              <a:schemeClr val="bg1"/>
            </a:solidFill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3912084"/>
            <a:ext cx="12192000" cy="757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latin typeface="+mj-lt"/>
              </a:rPr>
              <a:t>The Main Goals</a:t>
            </a:r>
            <a:endParaRPr lang="ko-KR" altLang="en-US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578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5" name="직사각형 4"/>
          <p:cNvSpPr/>
          <p:nvPr/>
        </p:nvSpPr>
        <p:spPr>
          <a:xfrm>
            <a:off x="0" y="812801"/>
            <a:ext cx="12192000" cy="5237018"/>
          </a:xfrm>
          <a:prstGeom prst="rect">
            <a:avLst/>
          </a:prstGeom>
          <a:solidFill>
            <a:schemeClr val="bg2">
              <a:lumMod val="40000"/>
              <a:lumOff val="6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개체 틀 3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4237886" y="2239263"/>
            <a:ext cx="2546182" cy="2546182"/>
          </a:xfrm>
        </p:spPr>
      </p:pic>
      <p:sp>
        <p:nvSpPr>
          <p:cNvPr id="32" name="Freeform 5"/>
          <p:cNvSpPr>
            <a:spLocks/>
          </p:cNvSpPr>
          <p:nvPr/>
        </p:nvSpPr>
        <p:spPr bwMode="auto">
          <a:xfrm>
            <a:off x="6096933" y="375232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3022085" y="1672673"/>
            <a:ext cx="4977783" cy="3679363"/>
            <a:chOff x="2594162" y="2561253"/>
            <a:chExt cx="3955676" cy="2923866"/>
          </a:xfrm>
        </p:grpSpPr>
        <p:grpSp>
          <p:nvGrpSpPr>
            <p:cNvPr id="51" name="그룹 50"/>
            <p:cNvGrpSpPr/>
            <p:nvPr/>
          </p:nvGrpSpPr>
          <p:grpSpPr>
            <a:xfrm>
              <a:off x="2594162" y="2561253"/>
              <a:ext cx="2088232" cy="2229013"/>
              <a:chOff x="2627785" y="2604383"/>
              <a:chExt cx="2088232" cy="2229013"/>
            </a:xfrm>
          </p:grpSpPr>
          <p:sp>
            <p:nvSpPr>
              <p:cNvPr id="57" name="굽은 화살표 56"/>
              <p:cNvSpPr/>
              <p:nvPr/>
            </p:nvSpPr>
            <p:spPr>
              <a:xfrm rot="19800000">
                <a:off x="2627785" y="2604383"/>
                <a:ext cx="2088232" cy="2229013"/>
              </a:xfrm>
              <a:prstGeom prst="bentArrow">
                <a:avLst>
                  <a:gd name="adj1" fmla="val 14741"/>
                  <a:gd name="adj2" fmla="val 18028"/>
                  <a:gd name="adj3" fmla="val 25000"/>
                  <a:gd name="adj4" fmla="val 75000"/>
                </a:avLst>
              </a:prstGeom>
              <a:solidFill>
                <a:schemeClr val="tx1"/>
              </a:soli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  <p:sp>
            <p:nvSpPr>
              <p:cNvPr id="58" name="굽은 화살표 17"/>
              <p:cNvSpPr/>
              <p:nvPr/>
            </p:nvSpPr>
            <p:spPr>
              <a:xfrm rot="19800000">
                <a:off x="2884796" y="3075772"/>
                <a:ext cx="1343008" cy="1715354"/>
              </a:xfrm>
              <a:custGeom>
                <a:avLst/>
                <a:gdLst/>
                <a:ahLst/>
                <a:cxnLst/>
                <a:rect l="l" t="t" r="r" b="b"/>
                <a:pathLst>
                  <a:path w="1343008" h="1715354">
                    <a:moveTo>
                      <a:pt x="2743" y="1292400"/>
                    </a:moveTo>
                    <a:lnTo>
                      <a:pt x="0" y="1346717"/>
                    </a:lnTo>
                    <a:lnTo>
                      <a:pt x="0" y="1715354"/>
                    </a:lnTo>
                    <a:lnTo>
                      <a:pt x="0" y="1346718"/>
                    </a:lnTo>
                    <a:cubicBezTo>
                      <a:pt x="0" y="1328504"/>
                      <a:pt x="361" y="1310373"/>
                      <a:pt x="2743" y="1292400"/>
                    </a:cubicBezTo>
                    <a:close/>
                    <a:moveTo>
                      <a:pt x="1343008" y="0"/>
                    </a:moveTo>
                    <a:lnTo>
                      <a:pt x="1343008" y="0"/>
                    </a:lnTo>
                    <a:cubicBezTo>
                      <a:pt x="619126" y="1865"/>
                      <a:pt x="29565" y="574958"/>
                      <a:pt x="2743" y="1292400"/>
                    </a:cubicBezTo>
                    <a:cubicBezTo>
                      <a:pt x="29564" y="574957"/>
                      <a:pt x="619125" y="1864"/>
                      <a:pt x="1343008" y="0"/>
                    </a:cubicBezTo>
                    <a:close/>
                  </a:path>
                </a:pathLst>
              </a:custGeom>
              <a:solidFill>
                <a:srgbClr val="98D5B4"/>
              </a:solidFill>
              <a:ln w="9525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4461606" y="3256106"/>
              <a:ext cx="2088232" cy="2229013"/>
              <a:chOff x="5004048" y="3212976"/>
              <a:chExt cx="2088232" cy="2229013"/>
            </a:xfrm>
          </p:grpSpPr>
          <p:sp>
            <p:nvSpPr>
              <p:cNvPr id="55" name="굽은 화살표 54"/>
              <p:cNvSpPr/>
              <p:nvPr/>
            </p:nvSpPr>
            <p:spPr>
              <a:xfrm rot="19800000" flipH="1" flipV="1">
                <a:off x="5004048" y="3212976"/>
                <a:ext cx="2088232" cy="2229013"/>
              </a:xfrm>
              <a:prstGeom prst="bentArrow">
                <a:avLst>
                  <a:gd name="adj1" fmla="val 14741"/>
                  <a:gd name="adj2" fmla="val 18028"/>
                  <a:gd name="adj3" fmla="val 25000"/>
                  <a:gd name="adj4" fmla="val 75000"/>
                </a:avLst>
              </a:prstGeom>
              <a:solidFill>
                <a:schemeClr val="tx1"/>
              </a:solidFill>
              <a:ln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  <p:sp>
            <p:nvSpPr>
              <p:cNvPr id="56" name="굽은 화살표 17"/>
              <p:cNvSpPr/>
              <p:nvPr/>
            </p:nvSpPr>
            <p:spPr>
              <a:xfrm rot="19800000" flipH="1" flipV="1">
                <a:off x="5492261" y="3255246"/>
                <a:ext cx="1343008" cy="1715354"/>
              </a:xfrm>
              <a:custGeom>
                <a:avLst/>
                <a:gdLst/>
                <a:ahLst/>
                <a:cxnLst/>
                <a:rect l="l" t="t" r="r" b="b"/>
                <a:pathLst>
                  <a:path w="1343008" h="1715354">
                    <a:moveTo>
                      <a:pt x="2743" y="1292400"/>
                    </a:moveTo>
                    <a:lnTo>
                      <a:pt x="0" y="1346717"/>
                    </a:lnTo>
                    <a:lnTo>
                      <a:pt x="0" y="1715354"/>
                    </a:lnTo>
                    <a:lnTo>
                      <a:pt x="0" y="1346718"/>
                    </a:lnTo>
                    <a:cubicBezTo>
                      <a:pt x="0" y="1328504"/>
                      <a:pt x="361" y="1310373"/>
                      <a:pt x="2743" y="1292400"/>
                    </a:cubicBezTo>
                    <a:close/>
                    <a:moveTo>
                      <a:pt x="1343008" y="0"/>
                    </a:moveTo>
                    <a:lnTo>
                      <a:pt x="1343008" y="0"/>
                    </a:lnTo>
                    <a:cubicBezTo>
                      <a:pt x="619126" y="1865"/>
                      <a:pt x="29565" y="574958"/>
                      <a:pt x="2743" y="1292400"/>
                    </a:cubicBezTo>
                    <a:cubicBezTo>
                      <a:pt x="29564" y="574957"/>
                      <a:pt x="619125" y="1864"/>
                      <a:pt x="1343008" y="0"/>
                    </a:cubicBezTo>
                    <a:close/>
                  </a:path>
                </a:pathLst>
              </a:custGeom>
              <a:solidFill>
                <a:srgbClr val="98D5B4"/>
              </a:solidFill>
              <a:ln w="9525">
                <a:solidFill>
                  <a:schemeClr val="bg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ko-KR" altLang="en-US" sz="14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Noto Sans" pitchFamily="34" charset="0"/>
                  <a:ea typeface="맑은 고딕" pitchFamily="50" charset="-127"/>
                </a:endParaRPr>
              </a:p>
            </p:txBody>
          </p:sp>
        </p:grpSp>
      </p:grpSp>
      <p:grpSp>
        <p:nvGrpSpPr>
          <p:cNvPr id="43" name="그룹 42"/>
          <p:cNvGrpSpPr/>
          <p:nvPr/>
        </p:nvGrpSpPr>
        <p:grpSpPr>
          <a:xfrm>
            <a:off x="198506" y="2892062"/>
            <a:ext cx="2647715" cy="1240584"/>
            <a:chOff x="585632" y="3606413"/>
            <a:chExt cx="1738884" cy="985848"/>
          </a:xfrm>
        </p:grpSpPr>
        <p:sp>
          <p:nvSpPr>
            <p:cNvPr id="48" name="TextBox 32"/>
            <p:cNvSpPr txBox="1"/>
            <p:nvPr/>
          </p:nvSpPr>
          <p:spPr>
            <a:xfrm>
              <a:off x="640314" y="3606413"/>
              <a:ext cx="1684202" cy="5687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20000"/>
                </a:lnSpc>
                <a:defRPr/>
              </a:pPr>
              <a:r>
                <a:rPr lang="en-US" altLang="ko-KR" sz="36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latin typeface="+mj-lt"/>
                  <a:ea typeface="맑은 고딕" pitchFamily="50" charset="-127"/>
                  <a:cs typeface="Verdana" panose="020B0604030504040204" pitchFamily="34" charset="0"/>
                </a:rPr>
                <a:t>Cal Time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585632" y="4125573"/>
              <a:ext cx="1738882" cy="46668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defRPr/>
              </a:pP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ea typeface="맑은 고딕" pitchFamily="50" charset="-127"/>
                </a:rPr>
                <a:t>12:24:14</a:t>
              </a:r>
            </a:p>
          </p:txBody>
        </p:sp>
      </p:grpSp>
      <p:grpSp>
        <p:nvGrpSpPr>
          <p:cNvPr id="19" name="그룹 42">
            <a:extLst>
              <a:ext uri="{FF2B5EF4-FFF2-40B4-BE49-F238E27FC236}">
                <a16:creationId xmlns:a16="http://schemas.microsoft.com/office/drawing/2014/main" id="{62971356-4300-4964-87D4-2676FCEB1499}"/>
              </a:ext>
            </a:extLst>
          </p:cNvPr>
          <p:cNvGrpSpPr/>
          <p:nvPr/>
        </p:nvGrpSpPr>
        <p:grpSpPr>
          <a:xfrm>
            <a:off x="8023680" y="1987954"/>
            <a:ext cx="3886552" cy="2883385"/>
            <a:chOff x="640314" y="3342268"/>
            <a:chExt cx="1738882" cy="2291323"/>
          </a:xfrm>
        </p:grpSpPr>
        <p:sp>
          <p:nvSpPr>
            <p:cNvPr id="20" name="TextBox 32">
              <a:extLst>
                <a:ext uri="{FF2B5EF4-FFF2-40B4-BE49-F238E27FC236}">
                  <a16:creationId xmlns:a16="http://schemas.microsoft.com/office/drawing/2014/main" id="{3903472B-E61E-4E91-A8F8-5EFCAFDA2B71}"/>
                </a:ext>
              </a:extLst>
            </p:cNvPr>
            <p:cNvSpPr txBox="1"/>
            <p:nvPr/>
          </p:nvSpPr>
          <p:spPr>
            <a:xfrm>
              <a:off x="640314" y="3342268"/>
              <a:ext cx="1684202" cy="10970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>
                <a:lnSpc>
                  <a:spcPct val="120000"/>
                </a:lnSpc>
                <a:defRPr/>
              </a:pPr>
              <a:r>
                <a:rPr lang="en-US" altLang="ko-KR" sz="36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latin typeface="+mj-lt"/>
                  <a:ea typeface="맑은 고딕" pitchFamily="50" charset="-127"/>
                  <a:cs typeface="Verdana" panose="020B0604030504040204" pitchFamily="34" charset="0"/>
                </a:rPr>
                <a:t>Convert</a:t>
              </a:r>
            </a:p>
            <a:p>
              <a:pPr algn="ctr" latinLnBrk="0">
                <a:lnSpc>
                  <a:spcPct val="120000"/>
                </a:lnSpc>
                <a:defRPr/>
              </a:pPr>
              <a:r>
                <a:rPr lang="en-US" altLang="ko-KR" sz="36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latin typeface="+mj-lt"/>
                  <a:ea typeface="맑은 고딕" pitchFamily="50" charset="-127"/>
                  <a:cs typeface="Verdana" panose="020B0604030504040204" pitchFamily="34" charset="0"/>
                </a:rPr>
                <a:t>to Second</a:t>
              </a:r>
            </a:p>
          </p:txBody>
        </p:sp>
        <p:sp>
          <p:nvSpPr>
            <p:cNvPr id="21" name="직사각형 48">
              <a:extLst>
                <a:ext uri="{FF2B5EF4-FFF2-40B4-BE49-F238E27FC236}">
                  <a16:creationId xmlns:a16="http://schemas.microsoft.com/office/drawing/2014/main" id="{96F1555B-7F86-4EB6-8D24-8EF7A33A35E9}"/>
                </a:ext>
              </a:extLst>
            </p:cNvPr>
            <p:cNvSpPr/>
            <p:nvPr/>
          </p:nvSpPr>
          <p:spPr>
            <a:xfrm>
              <a:off x="640314" y="4726661"/>
              <a:ext cx="1738882" cy="90693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  <a:defRPr/>
              </a:pP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ea typeface="맑은 고딕" pitchFamily="50" charset="-127"/>
                </a:rPr>
                <a:t>12 * 3600 :24 *60 :14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24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ea typeface="맑은 고딕" pitchFamily="50" charset="-127"/>
                </a:rPr>
                <a:t>44654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8810650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309">
            <a:extLst>
              <a:ext uri="{FF2B5EF4-FFF2-40B4-BE49-F238E27FC236}">
                <a16:creationId xmlns:a16="http://schemas.microsoft.com/office/drawing/2014/main" id="{F2359AE2-CE54-4894-BD56-14E1BF3307C3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개체 틀 6">
            <a:extLst>
              <a:ext uri="{FF2B5EF4-FFF2-40B4-BE49-F238E27FC236}">
                <a16:creationId xmlns:a16="http://schemas.microsoft.com/office/drawing/2014/main" id="{B8311378-0893-44CF-9716-35B8706CA4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04" t="252" r="28241" b="117"/>
          <a:stretch/>
        </p:blipFill>
        <p:spPr>
          <a:xfrm>
            <a:off x="-3119" y="-12688"/>
            <a:ext cx="4171951" cy="6870688"/>
          </a:xfrm>
          <a:prstGeom prst="rect">
            <a:avLst/>
          </a:prstGeom>
        </p:spPr>
      </p:pic>
      <p:sp>
        <p:nvSpPr>
          <p:cNvPr id="41" name="직사각형 24">
            <a:extLst>
              <a:ext uri="{FF2B5EF4-FFF2-40B4-BE49-F238E27FC236}">
                <a16:creationId xmlns:a16="http://schemas.microsoft.com/office/drawing/2014/main" id="{AA1F2B7E-CAD1-4C98-82E1-6B5BE7853929}"/>
              </a:ext>
            </a:extLst>
          </p:cNvPr>
          <p:cNvSpPr/>
          <p:nvPr/>
        </p:nvSpPr>
        <p:spPr>
          <a:xfrm>
            <a:off x="3942541" y="1088945"/>
            <a:ext cx="452583" cy="2863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25">
            <a:extLst>
              <a:ext uri="{FF2B5EF4-FFF2-40B4-BE49-F238E27FC236}">
                <a16:creationId xmlns:a16="http://schemas.microsoft.com/office/drawing/2014/main" id="{9BA55C42-CCA4-4641-8C6E-521619B0FFAE}"/>
              </a:ext>
            </a:extLst>
          </p:cNvPr>
          <p:cNvSpPr/>
          <p:nvPr/>
        </p:nvSpPr>
        <p:spPr>
          <a:xfrm>
            <a:off x="3945773" y="5397896"/>
            <a:ext cx="452583" cy="2863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801887" y="615813"/>
            <a:ext cx="4625207" cy="909321"/>
            <a:chOff x="5999645" y="1200013"/>
            <a:chExt cx="4625207" cy="909321"/>
          </a:xfrm>
        </p:grpSpPr>
        <p:sp>
          <p:nvSpPr>
            <p:cNvPr id="17" name="직사각형 16"/>
            <p:cNvSpPr/>
            <p:nvPr/>
          </p:nvSpPr>
          <p:spPr>
            <a:xfrm>
              <a:off x="5999645" y="1200013"/>
              <a:ext cx="909319" cy="90932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r>
                <a:rPr lang="en-US" altLang="ko-KR" sz="20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Verdana" panose="020B0604030504040204" pitchFamily="34" charset="0"/>
                </a:rPr>
                <a:t>1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062064" y="1215252"/>
              <a:ext cx="3562788" cy="3845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lt"/>
                  <a:ea typeface="맑은 고딕" panose="020B0503020000020004" pitchFamily="50" charset="-127"/>
                </a:rPr>
                <a:t>panda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맑은 고딕" panose="020B0503020000020004" pitchFamily="50" charset="-127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6911952" y="1200013"/>
              <a:ext cx="345582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320"/>
            <p:cNvSpPr txBox="1"/>
            <p:nvPr/>
          </p:nvSpPr>
          <p:spPr>
            <a:xfrm>
              <a:off x="7062064" y="1671188"/>
              <a:ext cx="3396195" cy="28828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95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To store the data and handling the information </a:t>
              </a:r>
              <a:endParaRPr lang="en-US" altLang="ko-KR" sz="9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801887" y="1836474"/>
            <a:ext cx="4625207" cy="909321"/>
            <a:chOff x="5999645" y="2420674"/>
            <a:chExt cx="4625207" cy="909321"/>
          </a:xfrm>
        </p:grpSpPr>
        <p:sp>
          <p:nvSpPr>
            <p:cNvPr id="11" name="직사각형 10"/>
            <p:cNvSpPr/>
            <p:nvPr/>
          </p:nvSpPr>
          <p:spPr>
            <a:xfrm>
              <a:off x="5999645" y="2420674"/>
              <a:ext cx="909319" cy="90932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r>
                <a:rPr lang="en-US" altLang="ko-KR" sz="20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Verdana" panose="020B0604030504040204" pitchFamily="34" charset="0"/>
                </a:rPr>
                <a:t>2</a:t>
              </a:r>
              <a:endParaRPr lang="ko-KR" altLang="en-US" sz="2000" b="1" dirty="0">
                <a:ln>
                  <a:solidFill>
                    <a:srgbClr val="6A8797">
                      <a:alpha val="0"/>
                    </a:srgbClr>
                  </a:solidFill>
                </a:ln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Verdana" panose="020B0604030504040204" pitchFamily="34" charset="0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062064" y="2479095"/>
              <a:ext cx="3562788" cy="3845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lt"/>
                  <a:ea typeface="맑은 고딕" panose="020B0503020000020004" pitchFamily="50" charset="-127"/>
                </a:rPr>
                <a:t>requests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맑은 고딕" panose="020B0503020000020004" pitchFamily="50" charset="-127"/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6911952" y="2428293"/>
              <a:ext cx="345582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320"/>
            <p:cNvSpPr txBox="1"/>
            <p:nvPr/>
          </p:nvSpPr>
          <p:spPr>
            <a:xfrm>
              <a:off x="7062064" y="2930593"/>
              <a:ext cx="3396195" cy="28828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95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To check the </a:t>
              </a:r>
              <a:r>
                <a:rPr lang="en-US" altLang="ko-KR" sz="950" dirty="0" err="1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url</a:t>
              </a:r>
              <a:r>
                <a:rPr lang="en-US" altLang="ko-KR" sz="95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 if it exist or not</a:t>
              </a:r>
              <a:endParaRPr lang="en-US" altLang="ko-KR" sz="9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5801887" y="3057137"/>
            <a:ext cx="4625207" cy="909321"/>
            <a:chOff x="5999645" y="3641337"/>
            <a:chExt cx="4625207" cy="909321"/>
          </a:xfrm>
        </p:grpSpPr>
        <p:sp>
          <p:nvSpPr>
            <p:cNvPr id="14" name="직사각형 13"/>
            <p:cNvSpPr/>
            <p:nvPr/>
          </p:nvSpPr>
          <p:spPr>
            <a:xfrm>
              <a:off x="5999645" y="3641337"/>
              <a:ext cx="909319" cy="90932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r>
                <a:rPr lang="en-US" altLang="ko-KR" sz="20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Verdana" panose="020B0604030504040204" pitchFamily="34" charset="0"/>
                </a:rPr>
                <a:t>3</a:t>
              </a:r>
              <a:endParaRPr lang="ko-KR" altLang="en-US" sz="2000" b="1" dirty="0">
                <a:ln>
                  <a:solidFill>
                    <a:srgbClr val="6A8797">
                      <a:alpha val="0"/>
                    </a:srgbClr>
                  </a:solidFill>
                </a:ln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062064" y="3689301"/>
              <a:ext cx="3562788" cy="3845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lt"/>
                  <a:ea typeface="맑은 고딕" panose="020B0503020000020004" pitchFamily="50" charset="-127"/>
                </a:rPr>
                <a:t>matplotlib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맑은 고딕" panose="020B0503020000020004" pitchFamily="50" charset="-127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>
              <a:off x="6911952" y="3641337"/>
              <a:ext cx="345582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320"/>
            <p:cNvSpPr txBox="1"/>
            <p:nvPr/>
          </p:nvSpPr>
          <p:spPr>
            <a:xfrm>
              <a:off x="7062064" y="4160037"/>
              <a:ext cx="3396195" cy="28828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95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To draw chart and visualize the information</a:t>
              </a:r>
              <a:endParaRPr lang="en-US" altLang="ko-KR" sz="9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801886" y="4277796"/>
            <a:ext cx="4625208" cy="909321"/>
            <a:chOff x="5999644" y="4861996"/>
            <a:chExt cx="4625208" cy="909321"/>
          </a:xfrm>
        </p:grpSpPr>
        <p:sp>
          <p:nvSpPr>
            <p:cNvPr id="8" name="직사각형 7"/>
            <p:cNvSpPr/>
            <p:nvPr/>
          </p:nvSpPr>
          <p:spPr>
            <a:xfrm>
              <a:off x="5999644" y="4861996"/>
              <a:ext cx="909319" cy="90932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r>
                <a:rPr lang="en-US" altLang="ko-KR" sz="20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Verdana" panose="020B0604030504040204" pitchFamily="34" charset="0"/>
                </a:rPr>
                <a:t>4</a:t>
              </a:r>
              <a:endParaRPr lang="ko-KR" altLang="en-US" sz="2000" b="1" dirty="0">
                <a:ln>
                  <a:solidFill>
                    <a:srgbClr val="6A8797">
                      <a:alpha val="0"/>
                    </a:srgbClr>
                  </a:solidFill>
                </a:ln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Verdana" panose="020B060403050404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62064" y="4899507"/>
              <a:ext cx="3562788" cy="3845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ko-KR" sz="1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lt"/>
                  <a:ea typeface="맑은 고딕" panose="020B0503020000020004" pitchFamily="50" charset="-127"/>
                </a:rPr>
                <a:t>datetime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맑은 고딕" panose="020B0503020000020004" pitchFamily="50" charset="-127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6911952" y="4867235"/>
              <a:ext cx="345582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320"/>
            <p:cNvSpPr txBox="1"/>
            <p:nvPr/>
          </p:nvSpPr>
          <p:spPr>
            <a:xfrm>
              <a:off x="7062064" y="5254375"/>
              <a:ext cx="3396195" cy="5075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95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To handle the date and extract the day name and week number and month name</a:t>
              </a:r>
              <a:endParaRPr lang="en-US" altLang="ko-KR" sz="9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0" name="그룹 5">
            <a:extLst>
              <a:ext uri="{FF2B5EF4-FFF2-40B4-BE49-F238E27FC236}">
                <a16:creationId xmlns:a16="http://schemas.microsoft.com/office/drawing/2014/main" id="{8CB823B5-B91D-4286-89EF-DA9A5A1EAC31}"/>
              </a:ext>
            </a:extLst>
          </p:cNvPr>
          <p:cNvGrpSpPr/>
          <p:nvPr/>
        </p:nvGrpSpPr>
        <p:grpSpPr>
          <a:xfrm>
            <a:off x="5801887" y="5516372"/>
            <a:ext cx="4625207" cy="909321"/>
            <a:chOff x="5999645" y="3641337"/>
            <a:chExt cx="4625207" cy="909321"/>
          </a:xfrm>
        </p:grpSpPr>
        <p:sp>
          <p:nvSpPr>
            <p:cNvPr id="31" name="직사각형 13">
              <a:extLst>
                <a:ext uri="{FF2B5EF4-FFF2-40B4-BE49-F238E27FC236}">
                  <a16:creationId xmlns:a16="http://schemas.microsoft.com/office/drawing/2014/main" id="{00829363-1453-43A7-9E28-FC2AB6129D7F}"/>
                </a:ext>
              </a:extLst>
            </p:cNvPr>
            <p:cNvSpPr/>
            <p:nvPr/>
          </p:nvSpPr>
          <p:spPr>
            <a:xfrm>
              <a:off x="5999645" y="3641337"/>
              <a:ext cx="909319" cy="909321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r>
                <a:rPr lang="en-US" altLang="ko-KR" sz="2000" b="1" dirty="0">
                  <a:ln>
                    <a:solidFill>
                      <a:srgbClr val="6A8797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Verdana" panose="020B0604030504040204" pitchFamily="34" charset="0"/>
                </a:rPr>
                <a:t>5</a:t>
              </a:r>
              <a:endParaRPr lang="ko-KR" altLang="en-US" sz="2000" b="1" dirty="0">
                <a:ln>
                  <a:solidFill>
                    <a:srgbClr val="6A8797">
                      <a:alpha val="0"/>
                    </a:srgbClr>
                  </a:solidFill>
                </a:ln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Verdana" panose="020B0604030504040204" pitchFamily="34" charset="0"/>
              </a:endParaRPr>
            </a:p>
          </p:txBody>
        </p:sp>
        <p:sp>
          <p:nvSpPr>
            <p:cNvPr id="32" name="직사각형 14">
              <a:extLst>
                <a:ext uri="{FF2B5EF4-FFF2-40B4-BE49-F238E27FC236}">
                  <a16:creationId xmlns:a16="http://schemas.microsoft.com/office/drawing/2014/main" id="{2304DF75-9E25-42EF-9894-0F4B69CFB135}"/>
                </a:ext>
              </a:extLst>
            </p:cNvPr>
            <p:cNvSpPr/>
            <p:nvPr/>
          </p:nvSpPr>
          <p:spPr>
            <a:xfrm>
              <a:off x="7062064" y="3689301"/>
              <a:ext cx="3562788" cy="38452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ko-KR" sz="1600" b="1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j-lt"/>
                  <a:ea typeface="맑은 고딕" panose="020B0503020000020004" pitchFamily="50" charset="-127"/>
                </a:rPr>
                <a:t>numpy</a:t>
              </a:r>
              <a:endParaRPr lang="en-US" altLang="ko-KR" sz="1050" dirty="0">
                <a:ln>
                  <a:solidFill>
                    <a:schemeClr val="accent1">
                      <a:alpha val="0"/>
                    </a:schemeClr>
                  </a:solidFill>
                </a:ln>
                <a:ea typeface="맑은 고딕" panose="020B0503020000020004" pitchFamily="50" charset="-127"/>
              </a:endParaRPr>
            </a:p>
          </p:txBody>
        </p:sp>
        <p:cxnSp>
          <p:nvCxnSpPr>
            <p:cNvPr id="33" name="직선 연결선 15">
              <a:extLst>
                <a:ext uri="{FF2B5EF4-FFF2-40B4-BE49-F238E27FC236}">
                  <a16:creationId xmlns:a16="http://schemas.microsoft.com/office/drawing/2014/main" id="{86F628FE-D5E5-49C7-A626-37FA48CDB207}"/>
                </a:ext>
              </a:extLst>
            </p:cNvPr>
            <p:cNvCxnSpPr/>
            <p:nvPr/>
          </p:nvCxnSpPr>
          <p:spPr>
            <a:xfrm>
              <a:off x="6911952" y="3641337"/>
              <a:ext cx="3455820" cy="0"/>
            </a:xfrm>
            <a:prstGeom prst="line">
              <a:avLst/>
            </a:prstGeom>
            <a:ln>
              <a:solidFill>
                <a:schemeClr val="tx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20">
              <a:extLst>
                <a:ext uri="{FF2B5EF4-FFF2-40B4-BE49-F238E27FC236}">
                  <a16:creationId xmlns:a16="http://schemas.microsoft.com/office/drawing/2014/main" id="{A12E1A25-4C42-4097-984E-A7FD4FB1DB66}"/>
                </a:ext>
              </a:extLst>
            </p:cNvPr>
            <p:cNvSpPr txBox="1"/>
            <p:nvPr/>
          </p:nvSpPr>
          <p:spPr>
            <a:xfrm>
              <a:off x="7062064" y="4160037"/>
              <a:ext cx="3396195" cy="28828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950" dirty="0">
                  <a:latin typeface="Noto Sans" panose="020B0502040504020204" pitchFamily="34" charset="0"/>
                  <a:ea typeface="Noto Sans" panose="020B0502040504020204" pitchFamily="34" charset="0"/>
                  <a:cs typeface="Noto Sans" panose="020B0502040504020204" pitchFamily="34" charset="0"/>
                </a:rPr>
                <a:t>To use where and handle the list</a:t>
              </a:r>
              <a:endParaRPr lang="en-US" altLang="ko-KR" sz="95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E314BAB-DD37-4512-84FB-C9426F9A0323}"/>
              </a:ext>
            </a:extLst>
          </p:cNvPr>
          <p:cNvSpPr/>
          <p:nvPr/>
        </p:nvSpPr>
        <p:spPr>
          <a:xfrm>
            <a:off x="-3120" y="4792054"/>
            <a:ext cx="4171951" cy="144863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17292" y="5187117"/>
            <a:ext cx="2899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latin typeface="+mj-lt"/>
              </a:rPr>
              <a:t>Packages</a:t>
            </a:r>
            <a:endParaRPr lang="ko-KR" altLang="en-US" sz="4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334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40000"/>
              <a:lumOff val="6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개체 틀 10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7" r="13907"/>
          <a:stretch>
            <a:fillRect/>
          </a:stretch>
        </p:blipFill>
        <p:spPr/>
      </p:pic>
      <p:sp>
        <p:nvSpPr>
          <p:cNvPr id="10" name="제목 89">
            <a:extLst>
              <a:ext uri="{FF2B5EF4-FFF2-40B4-BE49-F238E27FC236}">
                <a16:creationId xmlns:a16="http://schemas.microsoft.com/office/drawing/2014/main" id="{1A1E516D-0C95-43D0-BFA3-AEC2F7EA974F}"/>
              </a:ext>
            </a:extLst>
          </p:cNvPr>
          <p:cNvSpPr txBox="1">
            <a:spLocks/>
          </p:cNvSpPr>
          <p:nvPr/>
        </p:nvSpPr>
        <p:spPr>
          <a:xfrm>
            <a:off x="2488595" y="531301"/>
            <a:ext cx="6109934" cy="450673"/>
          </a:xfrm>
          <a:prstGeom prst="rect">
            <a:avLst/>
          </a:prstGeom>
        </p:spPr>
        <p:txBody>
          <a:bodyPr/>
          <a:lstStyle>
            <a:lvl1pPr algn="l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/>
              <a:t>Recommendations</a:t>
            </a:r>
            <a:endParaRPr lang="ko-KR" altLang="en-US" b="1" dirty="0"/>
          </a:p>
        </p:txBody>
      </p:sp>
      <p:grpSp>
        <p:nvGrpSpPr>
          <p:cNvPr id="39" name="그룹 145">
            <a:extLst>
              <a:ext uri="{FF2B5EF4-FFF2-40B4-BE49-F238E27FC236}">
                <a16:creationId xmlns:a16="http://schemas.microsoft.com/office/drawing/2014/main" id="{663C9DFE-DCEC-44B4-B147-0F0E78A56C2F}"/>
              </a:ext>
            </a:extLst>
          </p:cNvPr>
          <p:cNvGrpSpPr/>
          <p:nvPr/>
        </p:nvGrpSpPr>
        <p:grpSpPr>
          <a:xfrm>
            <a:off x="5341603" y="2663579"/>
            <a:ext cx="6948625" cy="3663120"/>
            <a:chOff x="2267193" y="2131017"/>
            <a:chExt cx="6948625" cy="3663120"/>
          </a:xfrm>
        </p:grpSpPr>
        <p:sp>
          <p:nvSpPr>
            <p:cNvPr id="40" name="Freeform 50">
              <a:extLst>
                <a:ext uri="{FF2B5EF4-FFF2-40B4-BE49-F238E27FC236}">
                  <a16:creationId xmlns:a16="http://schemas.microsoft.com/office/drawing/2014/main" id="{DA6AA7DC-A945-42C6-93DB-F737FD2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5676933" y="1955848"/>
              <a:ext cx="1219399" cy="1569738"/>
            </a:xfrm>
            <a:custGeom>
              <a:avLst/>
              <a:gdLst/>
              <a:ahLst/>
              <a:cxnLst/>
              <a:rect l="l" t="t" r="r" b="b"/>
              <a:pathLst>
                <a:path w="1441803" h="1856039">
                  <a:moveTo>
                    <a:pt x="0" y="953588"/>
                  </a:moveTo>
                  <a:lnTo>
                    <a:pt x="837" y="950240"/>
                  </a:lnTo>
                  <a:lnTo>
                    <a:pt x="837" y="941569"/>
                  </a:lnTo>
                  <a:lnTo>
                    <a:pt x="837" y="417898"/>
                  </a:lnTo>
                  <a:lnTo>
                    <a:pt x="524510" y="417898"/>
                  </a:lnTo>
                  <a:lnTo>
                    <a:pt x="533180" y="417898"/>
                  </a:lnTo>
                  <a:lnTo>
                    <a:pt x="540116" y="416164"/>
                  </a:lnTo>
                  <a:lnTo>
                    <a:pt x="553988" y="410962"/>
                  </a:lnTo>
                  <a:lnTo>
                    <a:pt x="566126" y="402292"/>
                  </a:lnTo>
                  <a:lnTo>
                    <a:pt x="574796" y="390154"/>
                  </a:lnTo>
                  <a:lnTo>
                    <a:pt x="579998" y="378015"/>
                  </a:lnTo>
                  <a:lnTo>
                    <a:pt x="583467" y="362409"/>
                  </a:lnTo>
                  <a:lnTo>
                    <a:pt x="581732" y="348537"/>
                  </a:lnTo>
                  <a:lnTo>
                    <a:pt x="579998" y="339867"/>
                  </a:lnTo>
                  <a:lnTo>
                    <a:pt x="576531" y="332930"/>
                  </a:lnTo>
                  <a:lnTo>
                    <a:pt x="557456" y="289581"/>
                  </a:lnTo>
                  <a:lnTo>
                    <a:pt x="548785" y="268773"/>
                  </a:lnTo>
                  <a:lnTo>
                    <a:pt x="541851" y="246230"/>
                  </a:lnTo>
                  <a:lnTo>
                    <a:pt x="536648" y="225423"/>
                  </a:lnTo>
                  <a:lnTo>
                    <a:pt x="531446" y="206348"/>
                  </a:lnTo>
                  <a:lnTo>
                    <a:pt x="529712" y="187274"/>
                  </a:lnTo>
                  <a:lnTo>
                    <a:pt x="527979" y="168200"/>
                  </a:lnTo>
                  <a:lnTo>
                    <a:pt x="529712" y="149125"/>
                  </a:lnTo>
                  <a:lnTo>
                    <a:pt x="531446" y="130051"/>
                  </a:lnTo>
                  <a:lnTo>
                    <a:pt x="536648" y="112711"/>
                  </a:lnTo>
                  <a:lnTo>
                    <a:pt x="543584" y="95371"/>
                  </a:lnTo>
                  <a:lnTo>
                    <a:pt x="552254" y="81499"/>
                  </a:lnTo>
                  <a:lnTo>
                    <a:pt x="560924" y="67627"/>
                  </a:lnTo>
                  <a:lnTo>
                    <a:pt x="573062" y="53755"/>
                  </a:lnTo>
                  <a:lnTo>
                    <a:pt x="585200" y="43350"/>
                  </a:lnTo>
                  <a:lnTo>
                    <a:pt x="599072" y="32947"/>
                  </a:lnTo>
                  <a:lnTo>
                    <a:pt x="612945" y="24277"/>
                  </a:lnTo>
                  <a:lnTo>
                    <a:pt x="630285" y="17341"/>
                  </a:lnTo>
                  <a:lnTo>
                    <a:pt x="647625" y="10405"/>
                  </a:lnTo>
                  <a:lnTo>
                    <a:pt x="664965" y="5203"/>
                  </a:lnTo>
                  <a:lnTo>
                    <a:pt x="684040" y="1734"/>
                  </a:lnTo>
                  <a:lnTo>
                    <a:pt x="703113" y="0"/>
                  </a:lnTo>
                  <a:lnTo>
                    <a:pt x="722187" y="0"/>
                  </a:lnTo>
                  <a:lnTo>
                    <a:pt x="742995" y="0"/>
                  </a:lnTo>
                  <a:lnTo>
                    <a:pt x="762070" y="1734"/>
                  </a:lnTo>
                  <a:lnTo>
                    <a:pt x="781144" y="5203"/>
                  </a:lnTo>
                  <a:lnTo>
                    <a:pt x="798485" y="10405"/>
                  </a:lnTo>
                  <a:lnTo>
                    <a:pt x="815824" y="17341"/>
                  </a:lnTo>
                  <a:lnTo>
                    <a:pt x="831431" y="24277"/>
                  </a:lnTo>
                  <a:lnTo>
                    <a:pt x="847037" y="32947"/>
                  </a:lnTo>
                  <a:lnTo>
                    <a:pt x="859174" y="43350"/>
                  </a:lnTo>
                  <a:lnTo>
                    <a:pt x="873047" y="53755"/>
                  </a:lnTo>
                  <a:lnTo>
                    <a:pt x="883451" y="67627"/>
                  </a:lnTo>
                  <a:lnTo>
                    <a:pt x="893855" y="81499"/>
                  </a:lnTo>
                  <a:lnTo>
                    <a:pt x="902525" y="95371"/>
                  </a:lnTo>
                  <a:lnTo>
                    <a:pt x="907727" y="112711"/>
                  </a:lnTo>
                  <a:lnTo>
                    <a:pt x="912929" y="130052"/>
                  </a:lnTo>
                  <a:lnTo>
                    <a:pt x="916397" y="149125"/>
                  </a:lnTo>
                  <a:lnTo>
                    <a:pt x="916397" y="168200"/>
                  </a:lnTo>
                  <a:lnTo>
                    <a:pt x="916397" y="187274"/>
                  </a:lnTo>
                  <a:lnTo>
                    <a:pt x="912929" y="206348"/>
                  </a:lnTo>
                  <a:lnTo>
                    <a:pt x="909461" y="225423"/>
                  </a:lnTo>
                  <a:lnTo>
                    <a:pt x="904259" y="246230"/>
                  </a:lnTo>
                  <a:lnTo>
                    <a:pt x="888653" y="289581"/>
                  </a:lnTo>
                  <a:lnTo>
                    <a:pt x="869578" y="332930"/>
                  </a:lnTo>
                  <a:lnTo>
                    <a:pt x="867845" y="341601"/>
                  </a:lnTo>
                  <a:lnTo>
                    <a:pt x="866111" y="348537"/>
                  </a:lnTo>
                  <a:lnTo>
                    <a:pt x="864376" y="362409"/>
                  </a:lnTo>
                  <a:lnTo>
                    <a:pt x="867845" y="378015"/>
                  </a:lnTo>
                  <a:lnTo>
                    <a:pt x="873046" y="390154"/>
                  </a:lnTo>
                  <a:lnTo>
                    <a:pt x="881717" y="402292"/>
                  </a:lnTo>
                  <a:lnTo>
                    <a:pt x="893855" y="410962"/>
                  </a:lnTo>
                  <a:lnTo>
                    <a:pt x="907727" y="416164"/>
                  </a:lnTo>
                  <a:lnTo>
                    <a:pt x="914663" y="417898"/>
                  </a:lnTo>
                  <a:lnTo>
                    <a:pt x="923333" y="417898"/>
                  </a:lnTo>
                  <a:lnTo>
                    <a:pt x="1441803" y="417898"/>
                  </a:lnTo>
                  <a:lnTo>
                    <a:pt x="1441803" y="941569"/>
                  </a:lnTo>
                  <a:lnTo>
                    <a:pt x="1441803" y="950240"/>
                  </a:lnTo>
                  <a:lnTo>
                    <a:pt x="1440070" y="957176"/>
                  </a:lnTo>
                  <a:lnTo>
                    <a:pt x="1434867" y="971048"/>
                  </a:lnTo>
                  <a:lnTo>
                    <a:pt x="1426197" y="983186"/>
                  </a:lnTo>
                  <a:lnTo>
                    <a:pt x="1414059" y="991856"/>
                  </a:lnTo>
                  <a:lnTo>
                    <a:pt x="1401921" y="998792"/>
                  </a:lnTo>
                  <a:lnTo>
                    <a:pt x="1386315" y="1000526"/>
                  </a:lnTo>
                  <a:lnTo>
                    <a:pt x="1372443" y="1000526"/>
                  </a:lnTo>
                  <a:lnTo>
                    <a:pt x="1363772" y="997058"/>
                  </a:lnTo>
                  <a:lnTo>
                    <a:pt x="1356836" y="995324"/>
                  </a:lnTo>
                  <a:lnTo>
                    <a:pt x="1313486" y="974515"/>
                  </a:lnTo>
                  <a:lnTo>
                    <a:pt x="1292678" y="965846"/>
                  </a:lnTo>
                  <a:lnTo>
                    <a:pt x="1270136" y="958910"/>
                  </a:lnTo>
                  <a:lnTo>
                    <a:pt x="1249327" y="953707"/>
                  </a:lnTo>
                  <a:lnTo>
                    <a:pt x="1230254" y="948505"/>
                  </a:lnTo>
                  <a:lnTo>
                    <a:pt x="1211180" y="946771"/>
                  </a:lnTo>
                  <a:lnTo>
                    <a:pt x="1193839" y="945038"/>
                  </a:lnTo>
                  <a:lnTo>
                    <a:pt x="1173031" y="946771"/>
                  </a:lnTo>
                  <a:lnTo>
                    <a:pt x="1153957" y="948505"/>
                  </a:lnTo>
                  <a:lnTo>
                    <a:pt x="1136617" y="953707"/>
                  </a:lnTo>
                  <a:lnTo>
                    <a:pt x="1119276" y="960643"/>
                  </a:lnTo>
                  <a:lnTo>
                    <a:pt x="1105404" y="969313"/>
                  </a:lnTo>
                  <a:lnTo>
                    <a:pt x="1091532" y="977984"/>
                  </a:lnTo>
                  <a:lnTo>
                    <a:pt x="1077660" y="990121"/>
                  </a:lnTo>
                  <a:lnTo>
                    <a:pt x="1067256" y="1002260"/>
                  </a:lnTo>
                  <a:lnTo>
                    <a:pt x="1056852" y="1016132"/>
                  </a:lnTo>
                  <a:lnTo>
                    <a:pt x="1048183" y="1031739"/>
                  </a:lnTo>
                  <a:lnTo>
                    <a:pt x="1041245" y="1047344"/>
                  </a:lnTo>
                  <a:lnTo>
                    <a:pt x="1034310" y="1064685"/>
                  </a:lnTo>
                  <a:lnTo>
                    <a:pt x="1029108" y="1082024"/>
                  </a:lnTo>
                  <a:lnTo>
                    <a:pt x="1025640" y="1101099"/>
                  </a:lnTo>
                  <a:lnTo>
                    <a:pt x="1023906" y="1120173"/>
                  </a:lnTo>
                  <a:lnTo>
                    <a:pt x="1023906" y="1139247"/>
                  </a:lnTo>
                  <a:lnTo>
                    <a:pt x="1023906" y="1160056"/>
                  </a:lnTo>
                  <a:lnTo>
                    <a:pt x="1025640" y="1179129"/>
                  </a:lnTo>
                  <a:lnTo>
                    <a:pt x="1029108" y="1198204"/>
                  </a:lnTo>
                  <a:lnTo>
                    <a:pt x="1034310" y="1215544"/>
                  </a:lnTo>
                  <a:lnTo>
                    <a:pt x="1041246" y="1232884"/>
                  </a:lnTo>
                  <a:lnTo>
                    <a:pt x="1048181" y="1248490"/>
                  </a:lnTo>
                  <a:lnTo>
                    <a:pt x="1056852" y="1264096"/>
                  </a:lnTo>
                  <a:lnTo>
                    <a:pt x="1067256" y="1277968"/>
                  </a:lnTo>
                  <a:lnTo>
                    <a:pt x="1077660" y="1290106"/>
                  </a:lnTo>
                  <a:lnTo>
                    <a:pt x="1091532" y="1300510"/>
                  </a:lnTo>
                  <a:lnTo>
                    <a:pt x="1105404" y="1310914"/>
                  </a:lnTo>
                  <a:lnTo>
                    <a:pt x="1119276" y="1319584"/>
                  </a:lnTo>
                  <a:lnTo>
                    <a:pt x="1136617" y="1324786"/>
                  </a:lnTo>
                  <a:lnTo>
                    <a:pt x="1153957" y="1329989"/>
                  </a:lnTo>
                  <a:lnTo>
                    <a:pt x="1173031" y="1333456"/>
                  </a:lnTo>
                  <a:lnTo>
                    <a:pt x="1193839" y="1333456"/>
                  </a:lnTo>
                  <a:lnTo>
                    <a:pt x="1211180" y="1333456"/>
                  </a:lnTo>
                  <a:lnTo>
                    <a:pt x="1230254" y="1331722"/>
                  </a:lnTo>
                  <a:lnTo>
                    <a:pt x="1249327" y="1326520"/>
                  </a:lnTo>
                  <a:lnTo>
                    <a:pt x="1270136" y="1321318"/>
                  </a:lnTo>
                  <a:lnTo>
                    <a:pt x="1313486" y="1307446"/>
                  </a:lnTo>
                  <a:lnTo>
                    <a:pt x="1356836" y="1288371"/>
                  </a:lnTo>
                  <a:lnTo>
                    <a:pt x="1365507" y="1284904"/>
                  </a:lnTo>
                  <a:lnTo>
                    <a:pt x="1372443" y="1283170"/>
                  </a:lnTo>
                  <a:lnTo>
                    <a:pt x="1386315" y="1281435"/>
                  </a:lnTo>
                  <a:lnTo>
                    <a:pt x="1401921" y="1284904"/>
                  </a:lnTo>
                  <a:lnTo>
                    <a:pt x="1414059" y="1290106"/>
                  </a:lnTo>
                  <a:lnTo>
                    <a:pt x="1426197" y="1298776"/>
                  </a:lnTo>
                  <a:lnTo>
                    <a:pt x="1434867" y="1310914"/>
                  </a:lnTo>
                  <a:lnTo>
                    <a:pt x="1440070" y="1324786"/>
                  </a:lnTo>
                  <a:lnTo>
                    <a:pt x="1441803" y="1331722"/>
                  </a:lnTo>
                  <a:lnTo>
                    <a:pt x="1441803" y="1340392"/>
                  </a:lnTo>
                  <a:lnTo>
                    <a:pt x="1441803" y="1856039"/>
                  </a:lnTo>
                  <a:lnTo>
                    <a:pt x="837" y="1856039"/>
                  </a:lnTo>
                  <a:lnTo>
                    <a:pt x="837" y="1465644"/>
                  </a:lnTo>
                  <a:lnTo>
                    <a:pt x="899" y="1465644"/>
                  </a:lnTo>
                  <a:lnTo>
                    <a:pt x="837" y="1430486"/>
                  </a:lnTo>
                  <a:lnTo>
                    <a:pt x="837" y="1340392"/>
                  </a:lnTo>
                  <a:lnTo>
                    <a:pt x="837" y="1331722"/>
                  </a:lnTo>
                  <a:lnTo>
                    <a:pt x="663" y="1331025"/>
                  </a:lnTo>
                  <a:close/>
                </a:path>
              </a:pathLst>
            </a:custGeom>
            <a:solidFill>
              <a:schemeClr val="tx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oto Sans" charset="0"/>
                <a:ea typeface="맑은 고딕" pitchFamily="50" charset="-127"/>
              </a:endParaRPr>
            </a:p>
          </p:txBody>
        </p:sp>
        <p:sp>
          <p:nvSpPr>
            <p:cNvPr id="41" name="Freeform 50">
              <a:extLst>
                <a:ext uri="{FF2B5EF4-FFF2-40B4-BE49-F238E27FC236}">
                  <a16:creationId xmlns:a16="http://schemas.microsoft.com/office/drawing/2014/main" id="{3F7A81B3-7468-4062-8CA5-10E2B1D2A3D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718860" y="3350416"/>
              <a:ext cx="1219399" cy="1573765"/>
            </a:xfrm>
            <a:custGeom>
              <a:avLst/>
              <a:gdLst/>
              <a:ahLst/>
              <a:cxnLst/>
              <a:rect l="l" t="t" r="r" b="b"/>
              <a:pathLst>
                <a:path w="1239955" h="1600296">
                  <a:moveTo>
                    <a:pt x="604679" y="0"/>
                  </a:moveTo>
                  <a:lnTo>
                    <a:pt x="621083" y="0"/>
                  </a:lnTo>
                  <a:lnTo>
                    <a:pt x="638978" y="0"/>
                  </a:lnTo>
                  <a:lnTo>
                    <a:pt x="655382" y="1491"/>
                  </a:lnTo>
                  <a:lnTo>
                    <a:pt x="671786" y="4474"/>
                  </a:lnTo>
                  <a:lnTo>
                    <a:pt x="686699" y="8948"/>
                  </a:lnTo>
                  <a:lnTo>
                    <a:pt x="701611" y="14913"/>
                  </a:lnTo>
                  <a:lnTo>
                    <a:pt x="715033" y="20878"/>
                  </a:lnTo>
                  <a:lnTo>
                    <a:pt x="728454" y="28334"/>
                  </a:lnTo>
                  <a:lnTo>
                    <a:pt x="738892" y="37281"/>
                  </a:lnTo>
                  <a:lnTo>
                    <a:pt x="750823" y="46229"/>
                  </a:lnTo>
                  <a:lnTo>
                    <a:pt x="759770" y="58159"/>
                  </a:lnTo>
                  <a:lnTo>
                    <a:pt x="768718" y="70089"/>
                  </a:lnTo>
                  <a:lnTo>
                    <a:pt x="776174" y="82019"/>
                  </a:lnTo>
                  <a:lnTo>
                    <a:pt x="780648" y="96932"/>
                  </a:lnTo>
                  <a:lnTo>
                    <a:pt x="785122" y="111845"/>
                  </a:lnTo>
                  <a:lnTo>
                    <a:pt x="788104" y="128248"/>
                  </a:lnTo>
                  <a:lnTo>
                    <a:pt x="788104" y="144652"/>
                  </a:lnTo>
                  <a:lnTo>
                    <a:pt x="788104" y="161056"/>
                  </a:lnTo>
                  <a:lnTo>
                    <a:pt x="785122" y="177460"/>
                  </a:lnTo>
                  <a:lnTo>
                    <a:pt x="782139" y="193864"/>
                  </a:lnTo>
                  <a:lnTo>
                    <a:pt x="777665" y="211758"/>
                  </a:lnTo>
                  <a:lnTo>
                    <a:pt x="764244" y="249040"/>
                  </a:lnTo>
                  <a:lnTo>
                    <a:pt x="747840" y="286321"/>
                  </a:lnTo>
                  <a:lnTo>
                    <a:pt x="746349" y="293778"/>
                  </a:lnTo>
                  <a:lnTo>
                    <a:pt x="744858" y="299743"/>
                  </a:lnTo>
                  <a:lnTo>
                    <a:pt x="743366" y="311673"/>
                  </a:lnTo>
                  <a:lnTo>
                    <a:pt x="746349" y="325094"/>
                  </a:lnTo>
                  <a:lnTo>
                    <a:pt x="750822" y="335533"/>
                  </a:lnTo>
                  <a:lnTo>
                    <a:pt x="758279" y="345972"/>
                  </a:lnTo>
                  <a:lnTo>
                    <a:pt x="768718" y="353428"/>
                  </a:lnTo>
                  <a:lnTo>
                    <a:pt x="780648" y="357902"/>
                  </a:lnTo>
                  <a:lnTo>
                    <a:pt x="786613" y="359393"/>
                  </a:lnTo>
                  <a:lnTo>
                    <a:pt x="794069" y="359393"/>
                  </a:lnTo>
                  <a:lnTo>
                    <a:pt x="1239955" y="359393"/>
                  </a:lnTo>
                  <a:lnTo>
                    <a:pt x="1239955" y="809752"/>
                  </a:lnTo>
                  <a:lnTo>
                    <a:pt x="1239955" y="817209"/>
                  </a:lnTo>
                  <a:lnTo>
                    <a:pt x="1238464" y="823174"/>
                  </a:lnTo>
                  <a:lnTo>
                    <a:pt x="1233990" y="835104"/>
                  </a:lnTo>
                  <a:lnTo>
                    <a:pt x="1226534" y="845543"/>
                  </a:lnTo>
                  <a:lnTo>
                    <a:pt x="1216095" y="852999"/>
                  </a:lnTo>
                  <a:lnTo>
                    <a:pt x="1205656" y="858964"/>
                  </a:lnTo>
                  <a:lnTo>
                    <a:pt x="1192235" y="860455"/>
                  </a:lnTo>
                  <a:lnTo>
                    <a:pt x="1180305" y="860455"/>
                  </a:lnTo>
                  <a:lnTo>
                    <a:pt x="1172848" y="857473"/>
                  </a:lnTo>
                  <a:lnTo>
                    <a:pt x="1166883" y="855981"/>
                  </a:lnTo>
                  <a:lnTo>
                    <a:pt x="1129602" y="838086"/>
                  </a:lnTo>
                  <a:lnTo>
                    <a:pt x="1111707" y="830630"/>
                  </a:lnTo>
                  <a:lnTo>
                    <a:pt x="1092321" y="824665"/>
                  </a:lnTo>
                  <a:lnTo>
                    <a:pt x="1074425" y="820191"/>
                  </a:lnTo>
                  <a:lnTo>
                    <a:pt x="1058022" y="815717"/>
                  </a:lnTo>
                  <a:lnTo>
                    <a:pt x="1041618" y="814226"/>
                  </a:lnTo>
                  <a:lnTo>
                    <a:pt x="1026705" y="812735"/>
                  </a:lnTo>
                  <a:lnTo>
                    <a:pt x="1008810" y="814226"/>
                  </a:lnTo>
                  <a:lnTo>
                    <a:pt x="992406" y="815717"/>
                  </a:lnTo>
                  <a:lnTo>
                    <a:pt x="977494" y="820191"/>
                  </a:lnTo>
                  <a:lnTo>
                    <a:pt x="962581" y="826156"/>
                  </a:lnTo>
                  <a:lnTo>
                    <a:pt x="950651" y="833612"/>
                  </a:lnTo>
                  <a:lnTo>
                    <a:pt x="938721" y="841069"/>
                  </a:lnTo>
                  <a:lnTo>
                    <a:pt x="926791" y="851507"/>
                  </a:lnTo>
                  <a:lnTo>
                    <a:pt x="917843" y="861946"/>
                  </a:lnTo>
                  <a:lnTo>
                    <a:pt x="908896" y="873876"/>
                  </a:lnTo>
                  <a:lnTo>
                    <a:pt x="901440" y="887298"/>
                  </a:lnTo>
                  <a:lnTo>
                    <a:pt x="895474" y="900719"/>
                  </a:lnTo>
                  <a:lnTo>
                    <a:pt x="889510" y="915632"/>
                  </a:lnTo>
                  <a:lnTo>
                    <a:pt x="885036" y="930544"/>
                  </a:lnTo>
                  <a:lnTo>
                    <a:pt x="882053" y="946948"/>
                  </a:lnTo>
                  <a:lnTo>
                    <a:pt x="880562" y="963352"/>
                  </a:lnTo>
                  <a:lnTo>
                    <a:pt x="880562" y="979756"/>
                  </a:lnTo>
                  <a:lnTo>
                    <a:pt x="880562" y="997651"/>
                  </a:lnTo>
                  <a:lnTo>
                    <a:pt x="882053" y="1014054"/>
                  </a:lnTo>
                  <a:lnTo>
                    <a:pt x="885036" y="1030459"/>
                  </a:lnTo>
                  <a:lnTo>
                    <a:pt x="889510" y="1045371"/>
                  </a:lnTo>
                  <a:lnTo>
                    <a:pt x="895475" y="1060284"/>
                  </a:lnTo>
                  <a:lnTo>
                    <a:pt x="901439" y="1073705"/>
                  </a:lnTo>
                  <a:lnTo>
                    <a:pt x="908896" y="1087126"/>
                  </a:lnTo>
                  <a:lnTo>
                    <a:pt x="917843" y="1099056"/>
                  </a:lnTo>
                  <a:lnTo>
                    <a:pt x="926791" y="1109495"/>
                  </a:lnTo>
                  <a:lnTo>
                    <a:pt x="938721" y="1118442"/>
                  </a:lnTo>
                  <a:lnTo>
                    <a:pt x="950651" y="1127390"/>
                  </a:lnTo>
                  <a:lnTo>
                    <a:pt x="962581" y="1134846"/>
                  </a:lnTo>
                  <a:lnTo>
                    <a:pt x="977494" y="1139320"/>
                  </a:lnTo>
                  <a:lnTo>
                    <a:pt x="992406" y="1143794"/>
                  </a:lnTo>
                  <a:lnTo>
                    <a:pt x="1008810" y="1146776"/>
                  </a:lnTo>
                  <a:lnTo>
                    <a:pt x="1026705" y="1146776"/>
                  </a:lnTo>
                  <a:lnTo>
                    <a:pt x="1041618" y="1146776"/>
                  </a:lnTo>
                  <a:lnTo>
                    <a:pt x="1058022" y="1145285"/>
                  </a:lnTo>
                  <a:lnTo>
                    <a:pt x="1074425" y="1140811"/>
                  </a:lnTo>
                  <a:lnTo>
                    <a:pt x="1092321" y="1136337"/>
                  </a:lnTo>
                  <a:lnTo>
                    <a:pt x="1129602" y="1124407"/>
                  </a:lnTo>
                  <a:lnTo>
                    <a:pt x="1166883" y="1108003"/>
                  </a:lnTo>
                  <a:lnTo>
                    <a:pt x="1174340" y="1105021"/>
                  </a:lnTo>
                  <a:lnTo>
                    <a:pt x="1180305" y="1103530"/>
                  </a:lnTo>
                  <a:lnTo>
                    <a:pt x="1192235" y="1102038"/>
                  </a:lnTo>
                  <a:lnTo>
                    <a:pt x="1205656" y="1105021"/>
                  </a:lnTo>
                  <a:lnTo>
                    <a:pt x="1216095" y="1109495"/>
                  </a:lnTo>
                  <a:lnTo>
                    <a:pt x="1226534" y="1116951"/>
                  </a:lnTo>
                  <a:lnTo>
                    <a:pt x="1233990" y="1127390"/>
                  </a:lnTo>
                  <a:lnTo>
                    <a:pt x="1238464" y="1139320"/>
                  </a:lnTo>
                  <a:lnTo>
                    <a:pt x="1239955" y="1145285"/>
                  </a:lnTo>
                  <a:lnTo>
                    <a:pt x="1239955" y="1152741"/>
                  </a:lnTo>
                  <a:lnTo>
                    <a:pt x="1239955" y="1598627"/>
                  </a:lnTo>
                  <a:lnTo>
                    <a:pt x="830407" y="1598627"/>
                  </a:lnTo>
                  <a:lnTo>
                    <a:pt x="830408" y="1599346"/>
                  </a:lnTo>
                  <a:lnTo>
                    <a:pt x="289403" y="1600296"/>
                  </a:lnTo>
                  <a:lnTo>
                    <a:pt x="289400" y="1598627"/>
                  </a:lnTo>
                  <a:lnTo>
                    <a:pt x="720" y="1598627"/>
                  </a:lnTo>
                  <a:lnTo>
                    <a:pt x="720" y="1260458"/>
                  </a:lnTo>
                  <a:lnTo>
                    <a:pt x="773" y="1260458"/>
                  </a:lnTo>
                  <a:lnTo>
                    <a:pt x="720" y="1230222"/>
                  </a:lnTo>
                  <a:lnTo>
                    <a:pt x="720" y="1152741"/>
                  </a:lnTo>
                  <a:lnTo>
                    <a:pt x="720" y="1145285"/>
                  </a:lnTo>
                  <a:lnTo>
                    <a:pt x="570" y="1144685"/>
                  </a:lnTo>
                  <a:lnTo>
                    <a:pt x="0" y="820088"/>
                  </a:lnTo>
                  <a:lnTo>
                    <a:pt x="720" y="817209"/>
                  </a:lnTo>
                  <a:lnTo>
                    <a:pt x="720" y="809752"/>
                  </a:lnTo>
                  <a:lnTo>
                    <a:pt x="720" y="359393"/>
                  </a:lnTo>
                  <a:lnTo>
                    <a:pt x="451080" y="359393"/>
                  </a:lnTo>
                  <a:lnTo>
                    <a:pt x="458536" y="359393"/>
                  </a:lnTo>
                  <a:lnTo>
                    <a:pt x="464501" y="357902"/>
                  </a:lnTo>
                  <a:lnTo>
                    <a:pt x="476431" y="353428"/>
                  </a:lnTo>
                  <a:lnTo>
                    <a:pt x="486870" y="345972"/>
                  </a:lnTo>
                  <a:lnTo>
                    <a:pt x="494326" y="335533"/>
                  </a:lnTo>
                  <a:lnTo>
                    <a:pt x="498800" y="325094"/>
                  </a:lnTo>
                  <a:lnTo>
                    <a:pt x="501783" y="311673"/>
                  </a:lnTo>
                  <a:lnTo>
                    <a:pt x="500291" y="299743"/>
                  </a:lnTo>
                  <a:lnTo>
                    <a:pt x="498800" y="292286"/>
                  </a:lnTo>
                  <a:lnTo>
                    <a:pt x="495818" y="286321"/>
                  </a:lnTo>
                  <a:lnTo>
                    <a:pt x="479414" y="249040"/>
                  </a:lnTo>
                  <a:lnTo>
                    <a:pt x="471957" y="231145"/>
                  </a:lnTo>
                  <a:lnTo>
                    <a:pt x="465993" y="211758"/>
                  </a:lnTo>
                  <a:lnTo>
                    <a:pt x="461519" y="193864"/>
                  </a:lnTo>
                  <a:lnTo>
                    <a:pt x="457045" y="177460"/>
                  </a:lnTo>
                  <a:lnTo>
                    <a:pt x="455554" y="161056"/>
                  </a:lnTo>
                  <a:lnTo>
                    <a:pt x="454063" y="144652"/>
                  </a:lnTo>
                  <a:lnTo>
                    <a:pt x="455554" y="128248"/>
                  </a:lnTo>
                  <a:lnTo>
                    <a:pt x="457045" y="111844"/>
                  </a:lnTo>
                  <a:lnTo>
                    <a:pt x="461519" y="96932"/>
                  </a:lnTo>
                  <a:lnTo>
                    <a:pt x="467484" y="82019"/>
                  </a:lnTo>
                  <a:lnTo>
                    <a:pt x="474940" y="70089"/>
                  </a:lnTo>
                  <a:lnTo>
                    <a:pt x="482396" y="58159"/>
                  </a:lnTo>
                  <a:lnTo>
                    <a:pt x="492835" y="46229"/>
                  </a:lnTo>
                  <a:lnTo>
                    <a:pt x="503274" y="37281"/>
                  </a:lnTo>
                  <a:lnTo>
                    <a:pt x="515204" y="28334"/>
                  </a:lnTo>
                  <a:lnTo>
                    <a:pt x="527134" y="20878"/>
                  </a:lnTo>
                  <a:lnTo>
                    <a:pt x="542047" y="14913"/>
                  </a:lnTo>
                  <a:lnTo>
                    <a:pt x="556959" y="8948"/>
                  </a:lnTo>
                  <a:lnTo>
                    <a:pt x="571872" y="4474"/>
                  </a:lnTo>
                  <a:lnTo>
                    <a:pt x="588276" y="1491"/>
                  </a:lnTo>
                  <a:close/>
                </a:path>
              </a:pathLst>
            </a:custGeom>
            <a:solidFill>
              <a:schemeClr val="accent4">
                <a:lumMod val="9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oto Sans" charset="0"/>
                <a:ea typeface="맑은 고딕" pitchFamily="50" charset="-127"/>
              </a:endParaRPr>
            </a:p>
          </p:txBody>
        </p:sp>
        <p:sp>
          <p:nvSpPr>
            <p:cNvPr id="42" name="Freeform 50">
              <a:extLst>
                <a:ext uri="{FF2B5EF4-FFF2-40B4-BE49-F238E27FC236}">
                  <a16:creationId xmlns:a16="http://schemas.microsoft.com/office/drawing/2014/main" id="{3565EB8E-3557-4C81-9511-76CD664C0AD1}"/>
                </a:ext>
              </a:extLst>
            </p:cNvPr>
            <p:cNvSpPr>
              <a:spLocks/>
            </p:cNvSpPr>
            <p:nvPr/>
          </p:nvSpPr>
          <p:spPr bwMode="auto">
            <a:xfrm rot="5400000" flipH="1" flipV="1">
              <a:off x="5322276" y="4397554"/>
              <a:ext cx="1219399" cy="1573767"/>
            </a:xfrm>
            <a:custGeom>
              <a:avLst/>
              <a:gdLst/>
              <a:ahLst/>
              <a:cxnLst/>
              <a:rect l="l" t="t" r="r" b="b"/>
              <a:pathLst>
                <a:path w="1239955" h="1600296">
                  <a:moveTo>
                    <a:pt x="604679" y="0"/>
                  </a:moveTo>
                  <a:lnTo>
                    <a:pt x="621083" y="0"/>
                  </a:lnTo>
                  <a:lnTo>
                    <a:pt x="638978" y="0"/>
                  </a:lnTo>
                  <a:lnTo>
                    <a:pt x="655382" y="1491"/>
                  </a:lnTo>
                  <a:lnTo>
                    <a:pt x="671786" y="4474"/>
                  </a:lnTo>
                  <a:lnTo>
                    <a:pt x="686699" y="8948"/>
                  </a:lnTo>
                  <a:lnTo>
                    <a:pt x="701611" y="14913"/>
                  </a:lnTo>
                  <a:lnTo>
                    <a:pt x="715033" y="20878"/>
                  </a:lnTo>
                  <a:lnTo>
                    <a:pt x="728454" y="28334"/>
                  </a:lnTo>
                  <a:lnTo>
                    <a:pt x="738892" y="37281"/>
                  </a:lnTo>
                  <a:lnTo>
                    <a:pt x="750823" y="46229"/>
                  </a:lnTo>
                  <a:lnTo>
                    <a:pt x="759770" y="58159"/>
                  </a:lnTo>
                  <a:lnTo>
                    <a:pt x="768718" y="70089"/>
                  </a:lnTo>
                  <a:lnTo>
                    <a:pt x="776174" y="82019"/>
                  </a:lnTo>
                  <a:lnTo>
                    <a:pt x="780648" y="96932"/>
                  </a:lnTo>
                  <a:lnTo>
                    <a:pt x="785122" y="111845"/>
                  </a:lnTo>
                  <a:lnTo>
                    <a:pt x="788104" y="128248"/>
                  </a:lnTo>
                  <a:lnTo>
                    <a:pt x="788104" y="144652"/>
                  </a:lnTo>
                  <a:lnTo>
                    <a:pt x="788104" y="161056"/>
                  </a:lnTo>
                  <a:lnTo>
                    <a:pt x="785122" y="177460"/>
                  </a:lnTo>
                  <a:lnTo>
                    <a:pt x="782139" y="193864"/>
                  </a:lnTo>
                  <a:lnTo>
                    <a:pt x="777665" y="211758"/>
                  </a:lnTo>
                  <a:lnTo>
                    <a:pt x="764244" y="249040"/>
                  </a:lnTo>
                  <a:lnTo>
                    <a:pt x="747840" y="286321"/>
                  </a:lnTo>
                  <a:lnTo>
                    <a:pt x="746349" y="293778"/>
                  </a:lnTo>
                  <a:lnTo>
                    <a:pt x="744858" y="299743"/>
                  </a:lnTo>
                  <a:lnTo>
                    <a:pt x="743366" y="311673"/>
                  </a:lnTo>
                  <a:lnTo>
                    <a:pt x="746349" y="325094"/>
                  </a:lnTo>
                  <a:lnTo>
                    <a:pt x="750822" y="335533"/>
                  </a:lnTo>
                  <a:lnTo>
                    <a:pt x="758279" y="345972"/>
                  </a:lnTo>
                  <a:lnTo>
                    <a:pt x="768718" y="353428"/>
                  </a:lnTo>
                  <a:lnTo>
                    <a:pt x="780648" y="357902"/>
                  </a:lnTo>
                  <a:lnTo>
                    <a:pt x="786613" y="359393"/>
                  </a:lnTo>
                  <a:lnTo>
                    <a:pt x="794069" y="359393"/>
                  </a:lnTo>
                  <a:lnTo>
                    <a:pt x="1239955" y="359393"/>
                  </a:lnTo>
                  <a:lnTo>
                    <a:pt x="1239955" y="809752"/>
                  </a:lnTo>
                  <a:lnTo>
                    <a:pt x="1239955" y="817209"/>
                  </a:lnTo>
                  <a:lnTo>
                    <a:pt x="1238464" y="823174"/>
                  </a:lnTo>
                  <a:lnTo>
                    <a:pt x="1233990" y="835104"/>
                  </a:lnTo>
                  <a:lnTo>
                    <a:pt x="1226534" y="845543"/>
                  </a:lnTo>
                  <a:lnTo>
                    <a:pt x="1216095" y="852999"/>
                  </a:lnTo>
                  <a:lnTo>
                    <a:pt x="1205656" y="858964"/>
                  </a:lnTo>
                  <a:lnTo>
                    <a:pt x="1192235" y="860455"/>
                  </a:lnTo>
                  <a:lnTo>
                    <a:pt x="1180305" y="860455"/>
                  </a:lnTo>
                  <a:lnTo>
                    <a:pt x="1172848" y="857473"/>
                  </a:lnTo>
                  <a:lnTo>
                    <a:pt x="1166883" y="855981"/>
                  </a:lnTo>
                  <a:lnTo>
                    <a:pt x="1129602" y="838086"/>
                  </a:lnTo>
                  <a:lnTo>
                    <a:pt x="1111707" y="830630"/>
                  </a:lnTo>
                  <a:lnTo>
                    <a:pt x="1092321" y="824665"/>
                  </a:lnTo>
                  <a:lnTo>
                    <a:pt x="1074425" y="820191"/>
                  </a:lnTo>
                  <a:lnTo>
                    <a:pt x="1058022" y="815717"/>
                  </a:lnTo>
                  <a:lnTo>
                    <a:pt x="1041618" y="814226"/>
                  </a:lnTo>
                  <a:lnTo>
                    <a:pt x="1026705" y="812735"/>
                  </a:lnTo>
                  <a:lnTo>
                    <a:pt x="1008810" y="814226"/>
                  </a:lnTo>
                  <a:lnTo>
                    <a:pt x="992406" y="815717"/>
                  </a:lnTo>
                  <a:lnTo>
                    <a:pt x="977494" y="820191"/>
                  </a:lnTo>
                  <a:lnTo>
                    <a:pt x="962581" y="826156"/>
                  </a:lnTo>
                  <a:lnTo>
                    <a:pt x="950651" y="833612"/>
                  </a:lnTo>
                  <a:lnTo>
                    <a:pt x="938721" y="841069"/>
                  </a:lnTo>
                  <a:lnTo>
                    <a:pt x="926791" y="851507"/>
                  </a:lnTo>
                  <a:lnTo>
                    <a:pt x="917843" y="861946"/>
                  </a:lnTo>
                  <a:lnTo>
                    <a:pt x="908896" y="873876"/>
                  </a:lnTo>
                  <a:lnTo>
                    <a:pt x="901440" y="887298"/>
                  </a:lnTo>
                  <a:lnTo>
                    <a:pt x="895474" y="900719"/>
                  </a:lnTo>
                  <a:lnTo>
                    <a:pt x="889510" y="915632"/>
                  </a:lnTo>
                  <a:lnTo>
                    <a:pt x="885036" y="930544"/>
                  </a:lnTo>
                  <a:lnTo>
                    <a:pt x="882053" y="946948"/>
                  </a:lnTo>
                  <a:lnTo>
                    <a:pt x="880562" y="963352"/>
                  </a:lnTo>
                  <a:lnTo>
                    <a:pt x="880562" y="979756"/>
                  </a:lnTo>
                  <a:lnTo>
                    <a:pt x="880562" y="997651"/>
                  </a:lnTo>
                  <a:lnTo>
                    <a:pt x="882053" y="1014054"/>
                  </a:lnTo>
                  <a:lnTo>
                    <a:pt x="885036" y="1030459"/>
                  </a:lnTo>
                  <a:lnTo>
                    <a:pt x="889510" y="1045371"/>
                  </a:lnTo>
                  <a:lnTo>
                    <a:pt x="895475" y="1060284"/>
                  </a:lnTo>
                  <a:lnTo>
                    <a:pt x="901439" y="1073705"/>
                  </a:lnTo>
                  <a:lnTo>
                    <a:pt x="908896" y="1087126"/>
                  </a:lnTo>
                  <a:lnTo>
                    <a:pt x="917843" y="1099056"/>
                  </a:lnTo>
                  <a:lnTo>
                    <a:pt x="926791" y="1109495"/>
                  </a:lnTo>
                  <a:lnTo>
                    <a:pt x="938721" y="1118442"/>
                  </a:lnTo>
                  <a:lnTo>
                    <a:pt x="950651" y="1127390"/>
                  </a:lnTo>
                  <a:lnTo>
                    <a:pt x="962581" y="1134846"/>
                  </a:lnTo>
                  <a:lnTo>
                    <a:pt x="977494" y="1139320"/>
                  </a:lnTo>
                  <a:lnTo>
                    <a:pt x="992406" y="1143794"/>
                  </a:lnTo>
                  <a:lnTo>
                    <a:pt x="1008810" y="1146776"/>
                  </a:lnTo>
                  <a:lnTo>
                    <a:pt x="1026705" y="1146776"/>
                  </a:lnTo>
                  <a:lnTo>
                    <a:pt x="1041618" y="1146776"/>
                  </a:lnTo>
                  <a:lnTo>
                    <a:pt x="1058022" y="1145285"/>
                  </a:lnTo>
                  <a:lnTo>
                    <a:pt x="1074425" y="1140811"/>
                  </a:lnTo>
                  <a:lnTo>
                    <a:pt x="1092321" y="1136337"/>
                  </a:lnTo>
                  <a:lnTo>
                    <a:pt x="1129602" y="1124407"/>
                  </a:lnTo>
                  <a:lnTo>
                    <a:pt x="1166883" y="1108003"/>
                  </a:lnTo>
                  <a:lnTo>
                    <a:pt x="1174340" y="1105021"/>
                  </a:lnTo>
                  <a:lnTo>
                    <a:pt x="1180305" y="1103530"/>
                  </a:lnTo>
                  <a:lnTo>
                    <a:pt x="1192235" y="1102038"/>
                  </a:lnTo>
                  <a:lnTo>
                    <a:pt x="1205656" y="1105021"/>
                  </a:lnTo>
                  <a:lnTo>
                    <a:pt x="1216095" y="1109495"/>
                  </a:lnTo>
                  <a:lnTo>
                    <a:pt x="1226534" y="1116951"/>
                  </a:lnTo>
                  <a:lnTo>
                    <a:pt x="1233990" y="1127390"/>
                  </a:lnTo>
                  <a:lnTo>
                    <a:pt x="1238464" y="1139320"/>
                  </a:lnTo>
                  <a:lnTo>
                    <a:pt x="1239955" y="1145285"/>
                  </a:lnTo>
                  <a:lnTo>
                    <a:pt x="1239955" y="1152741"/>
                  </a:lnTo>
                  <a:lnTo>
                    <a:pt x="1239955" y="1598627"/>
                  </a:lnTo>
                  <a:lnTo>
                    <a:pt x="830407" y="1598627"/>
                  </a:lnTo>
                  <a:lnTo>
                    <a:pt x="830408" y="1599346"/>
                  </a:lnTo>
                  <a:lnTo>
                    <a:pt x="289403" y="1600296"/>
                  </a:lnTo>
                  <a:lnTo>
                    <a:pt x="289400" y="1598627"/>
                  </a:lnTo>
                  <a:lnTo>
                    <a:pt x="720" y="1598627"/>
                  </a:lnTo>
                  <a:lnTo>
                    <a:pt x="720" y="1260458"/>
                  </a:lnTo>
                  <a:lnTo>
                    <a:pt x="773" y="1260458"/>
                  </a:lnTo>
                  <a:lnTo>
                    <a:pt x="720" y="1230222"/>
                  </a:lnTo>
                  <a:lnTo>
                    <a:pt x="720" y="1152741"/>
                  </a:lnTo>
                  <a:lnTo>
                    <a:pt x="720" y="1145285"/>
                  </a:lnTo>
                  <a:lnTo>
                    <a:pt x="570" y="1144685"/>
                  </a:lnTo>
                  <a:lnTo>
                    <a:pt x="0" y="820088"/>
                  </a:lnTo>
                  <a:lnTo>
                    <a:pt x="720" y="817209"/>
                  </a:lnTo>
                  <a:lnTo>
                    <a:pt x="720" y="809752"/>
                  </a:lnTo>
                  <a:lnTo>
                    <a:pt x="720" y="359393"/>
                  </a:lnTo>
                  <a:lnTo>
                    <a:pt x="451080" y="359393"/>
                  </a:lnTo>
                  <a:lnTo>
                    <a:pt x="458536" y="359393"/>
                  </a:lnTo>
                  <a:lnTo>
                    <a:pt x="464501" y="357902"/>
                  </a:lnTo>
                  <a:lnTo>
                    <a:pt x="476431" y="353428"/>
                  </a:lnTo>
                  <a:lnTo>
                    <a:pt x="486870" y="345972"/>
                  </a:lnTo>
                  <a:lnTo>
                    <a:pt x="494326" y="335533"/>
                  </a:lnTo>
                  <a:lnTo>
                    <a:pt x="498800" y="325094"/>
                  </a:lnTo>
                  <a:lnTo>
                    <a:pt x="501783" y="311673"/>
                  </a:lnTo>
                  <a:lnTo>
                    <a:pt x="500291" y="299743"/>
                  </a:lnTo>
                  <a:lnTo>
                    <a:pt x="498800" y="292286"/>
                  </a:lnTo>
                  <a:lnTo>
                    <a:pt x="495818" y="286321"/>
                  </a:lnTo>
                  <a:lnTo>
                    <a:pt x="479414" y="249040"/>
                  </a:lnTo>
                  <a:lnTo>
                    <a:pt x="471957" y="231145"/>
                  </a:lnTo>
                  <a:lnTo>
                    <a:pt x="465993" y="211758"/>
                  </a:lnTo>
                  <a:lnTo>
                    <a:pt x="461519" y="193864"/>
                  </a:lnTo>
                  <a:lnTo>
                    <a:pt x="457045" y="177460"/>
                  </a:lnTo>
                  <a:lnTo>
                    <a:pt x="455554" y="161056"/>
                  </a:lnTo>
                  <a:lnTo>
                    <a:pt x="454063" y="144652"/>
                  </a:lnTo>
                  <a:lnTo>
                    <a:pt x="455554" y="128248"/>
                  </a:lnTo>
                  <a:lnTo>
                    <a:pt x="457045" y="111844"/>
                  </a:lnTo>
                  <a:lnTo>
                    <a:pt x="461519" y="96932"/>
                  </a:lnTo>
                  <a:lnTo>
                    <a:pt x="467484" y="82019"/>
                  </a:lnTo>
                  <a:lnTo>
                    <a:pt x="474940" y="70089"/>
                  </a:lnTo>
                  <a:lnTo>
                    <a:pt x="482396" y="58159"/>
                  </a:lnTo>
                  <a:lnTo>
                    <a:pt x="492835" y="46229"/>
                  </a:lnTo>
                  <a:lnTo>
                    <a:pt x="503274" y="37281"/>
                  </a:lnTo>
                  <a:lnTo>
                    <a:pt x="515204" y="28334"/>
                  </a:lnTo>
                  <a:lnTo>
                    <a:pt x="527134" y="20878"/>
                  </a:lnTo>
                  <a:lnTo>
                    <a:pt x="542047" y="14913"/>
                  </a:lnTo>
                  <a:lnTo>
                    <a:pt x="556959" y="8948"/>
                  </a:lnTo>
                  <a:lnTo>
                    <a:pt x="571872" y="4474"/>
                  </a:lnTo>
                  <a:lnTo>
                    <a:pt x="588276" y="149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oto Sans" charset="0"/>
                <a:ea typeface="맑은 고딕" pitchFamily="50" charset="-127"/>
              </a:endParaRPr>
            </a:p>
          </p:txBody>
        </p:sp>
        <p:sp>
          <p:nvSpPr>
            <p:cNvPr id="43" name="Freeform 50">
              <a:extLst>
                <a:ext uri="{FF2B5EF4-FFF2-40B4-BE49-F238E27FC236}">
                  <a16:creationId xmlns:a16="http://schemas.microsoft.com/office/drawing/2014/main" id="{A611D23B-555B-43CA-9266-4D9F1FF553CE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4278335" y="2995851"/>
              <a:ext cx="1219399" cy="1573765"/>
            </a:xfrm>
            <a:custGeom>
              <a:avLst/>
              <a:gdLst/>
              <a:ahLst/>
              <a:cxnLst/>
              <a:rect l="l" t="t" r="r" b="b"/>
              <a:pathLst>
                <a:path w="1239955" h="1600296">
                  <a:moveTo>
                    <a:pt x="604679" y="0"/>
                  </a:moveTo>
                  <a:lnTo>
                    <a:pt x="621083" y="0"/>
                  </a:lnTo>
                  <a:lnTo>
                    <a:pt x="638978" y="0"/>
                  </a:lnTo>
                  <a:lnTo>
                    <a:pt x="655382" y="1491"/>
                  </a:lnTo>
                  <a:lnTo>
                    <a:pt x="671786" y="4474"/>
                  </a:lnTo>
                  <a:lnTo>
                    <a:pt x="686699" y="8948"/>
                  </a:lnTo>
                  <a:lnTo>
                    <a:pt x="701611" y="14913"/>
                  </a:lnTo>
                  <a:lnTo>
                    <a:pt x="715033" y="20878"/>
                  </a:lnTo>
                  <a:lnTo>
                    <a:pt x="728454" y="28334"/>
                  </a:lnTo>
                  <a:lnTo>
                    <a:pt x="738892" y="37281"/>
                  </a:lnTo>
                  <a:lnTo>
                    <a:pt x="750823" y="46229"/>
                  </a:lnTo>
                  <a:lnTo>
                    <a:pt x="759770" y="58159"/>
                  </a:lnTo>
                  <a:lnTo>
                    <a:pt x="768718" y="70089"/>
                  </a:lnTo>
                  <a:lnTo>
                    <a:pt x="776174" y="82019"/>
                  </a:lnTo>
                  <a:lnTo>
                    <a:pt x="780648" y="96932"/>
                  </a:lnTo>
                  <a:lnTo>
                    <a:pt x="785122" y="111845"/>
                  </a:lnTo>
                  <a:lnTo>
                    <a:pt x="788104" y="128248"/>
                  </a:lnTo>
                  <a:lnTo>
                    <a:pt x="788104" y="144652"/>
                  </a:lnTo>
                  <a:lnTo>
                    <a:pt x="788104" y="161056"/>
                  </a:lnTo>
                  <a:lnTo>
                    <a:pt x="785122" y="177460"/>
                  </a:lnTo>
                  <a:lnTo>
                    <a:pt x="782139" y="193864"/>
                  </a:lnTo>
                  <a:lnTo>
                    <a:pt x="777665" y="211758"/>
                  </a:lnTo>
                  <a:lnTo>
                    <a:pt x="764244" y="249040"/>
                  </a:lnTo>
                  <a:lnTo>
                    <a:pt x="747840" y="286321"/>
                  </a:lnTo>
                  <a:lnTo>
                    <a:pt x="746349" y="293778"/>
                  </a:lnTo>
                  <a:lnTo>
                    <a:pt x="744858" y="299743"/>
                  </a:lnTo>
                  <a:lnTo>
                    <a:pt x="743366" y="311673"/>
                  </a:lnTo>
                  <a:lnTo>
                    <a:pt x="746349" y="325094"/>
                  </a:lnTo>
                  <a:lnTo>
                    <a:pt x="750822" y="335533"/>
                  </a:lnTo>
                  <a:lnTo>
                    <a:pt x="758279" y="345972"/>
                  </a:lnTo>
                  <a:lnTo>
                    <a:pt x="768718" y="353428"/>
                  </a:lnTo>
                  <a:lnTo>
                    <a:pt x="780648" y="357902"/>
                  </a:lnTo>
                  <a:lnTo>
                    <a:pt x="786613" y="359393"/>
                  </a:lnTo>
                  <a:lnTo>
                    <a:pt x="794069" y="359393"/>
                  </a:lnTo>
                  <a:lnTo>
                    <a:pt x="1239955" y="359393"/>
                  </a:lnTo>
                  <a:lnTo>
                    <a:pt x="1239955" y="809752"/>
                  </a:lnTo>
                  <a:lnTo>
                    <a:pt x="1239955" y="817209"/>
                  </a:lnTo>
                  <a:lnTo>
                    <a:pt x="1238464" y="823174"/>
                  </a:lnTo>
                  <a:lnTo>
                    <a:pt x="1233990" y="835104"/>
                  </a:lnTo>
                  <a:lnTo>
                    <a:pt x="1226534" y="845543"/>
                  </a:lnTo>
                  <a:lnTo>
                    <a:pt x="1216095" y="852999"/>
                  </a:lnTo>
                  <a:lnTo>
                    <a:pt x="1205656" y="858964"/>
                  </a:lnTo>
                  <a:lnTo>
                    <a:pt x="1192235" y="860455"/>
                  </a:lnTo>
                  <a:lnTo>
                    <a:pt x="1180305" y="860455"/>
                  </a:lnTo>
                  <a:lnTo>
                    <a:pt x="1172848" y="857473"/>
                  </a:lnTo>
                  <a:lnTo>
                    <a:pt x="1166883" y="855981"/>
                  </a:lnTo>
                  <a:lnTo>
                    <a:pt x="1129602" y="838086"/>
                  </a:lnTo>
                  <a:lnTo>
                    <a:pt x="1111707" y="830630"/>
                  </a:lnTo>
                  <a:lnTo>
                    <a:pt x="1092321" y="824665"/>
                  </a:lnTo>
                  <a:lnTo>
                    <a:pt x="1074425" y="820191"/>
                  </a:lnTo>
                  <a:lnTo>
                    <a:pt x="1058022" y="815717"/>
                  </a:lnTo>
                  <a:lnTo>
                    <a:pt x="1041618" y="814226"/>
                  </a:lnTo>
                  <a:lnTo>
                    <a:pt x="1026705" y="812735"/>
                  </a:lnTo>
                  <a:lnTo>
                    <a:pt x="1008810" y="814226"/>
                  </a:lnTo>
                  <a:lnTo>
                    <a:pt x="992406" y="815717"/>
                  </a:lnTo>
                  <a:lnTo>
                    <a:pt x="977494" y="820191"/>
                  </a:lnTo>
                  <a:lnTo>
                    <a:pt x="962581" y="826156"/>
                  </a:lnTo>
                  <a:lnTo>
                    <a:pt x="950651" y="833612"/>
                  </a:lnTo>
                  <a:lnTo>
                    <a:pt x="938721" y="841069"/>
                  </a:lnTo>
                  <a:lnTo>
                    <a:pt x="926791" y="851507"/>
                  </a:lnTo>
                  <a:lnTo>
                    <a:pt x="917843" y="861946"/>
                  </a:lnTo>
                  <a:lnTo>
                    <a:pt x="908896" y="873876"/>
                  </a:lnTo>
                  <a:lnTo>
                    <a:pt x="901440" y="887298"/>
                  </a:lnTo>
                  <a:lnTo>
                    <a:pt x="895474" y="900719"/>
                  </a:lnTo>
                  <a:lnTo>
                    <a:pt x="889510" y="915632"/>
                  </a:lnTo>
                  <a:lnTo>
                    <a:pt x="885036" y="930544"/>
                  </a:lnTo>
                  <a:lnTo>
                    <a:pt x="882053" y="946948"/>
                  </a:lnTo>
                  <a:lnTo>
                    <a:pt x="880562" y="963352"/>
                  </a:lnTo>
                  <a:lnTo>
                    <a:pt x="880562" y="979756"/>
                  </a:lnTo>
                  <a:lnTo>
                    <a:pt x="880562" y="997651"/>
                  </a:lnTo>
                  <a:lnTo>
                    <a:pt x="882053" y="1014054"/>
                  </a:lnTo>
                  <a:lnTo>
                    <a:pt x="885036" y="1030459"/>
                  </a:lnTo>
                  <a:lnTo>
                    <a:pt x="889510" y="1045371"/>
                  </a:lnTo>
                  <a:lnTo>
                    <a:pt x="895475" y="1060284"/>
                  </a:lnTo>
                  <a:lnTo>
                    <a:pt x="901439" y="1073705"/>
                  </a:lnTo>
                  <a:lnTo>
                    <a:pt x="908896" y="1087126"/>
                  </a:lnTo>
                  <a:lnTo>
                    <a:pt x="917843" y="1099056"/>
                  </a:lnTo>
                  <a:lnTo>
                    <a:pt x="926791" y="1109495"/>
                  </a:lnTo>
                  <a:lnTo>
                    <a:pt x="938721" y="1118442"/>
                  </a:lnTo>
                  <a:lnTo>
                    <a:pt x="950651" y="1127390"/>
                  </a:lnTo>
                  <a:lnTo>
                    <a:pt x="962581" y="1134846"/>
                  </a:lnTo>
                  <a:lnTo>
                    <a:pt x="977494" y="1139320"/>
                  </a:lnTo>
                  <a:lnTo>
                    <a:pt x="992406" y="1143794"/>
                  </a:lnTo>
                  <a:lnTo>
                    <a:pt x="1008810" y="1146776"/>
                  </a:lnTo>
                  <a:lnTo>
                    <a:pt x="1026705" y="1146776"/>
                  </a:lnTo>
                  <a:lnTo>
                    <a:pt x="1041618" y="1146776"/>
                  </a:lnTo>
                  <a:lnTo>
                    <a:pt x="1058022" y="1145285"/>
                  </a:lnTo>
                  <a:lnTo>
                    <a:pt x="1074425" y="1140811"/>
                  </a:lnTo>
                  <a:lnTo>
                    <a:pt x="1092321" y="1136337"/>
                  </a:lnTo>
                  <a:lnTo>
                    <a:pt x="1129602" y="1124407"/>
                  </a:lnTo>
                  <a:lnTo>
                    <a:pt x="1166883" y="1108003"/>
                  </a:lnTo>
                  <a:lnTo>
                    <a:pt x="1174340" y="1105021"/>
                  </a:lnTo>
                  <a:lnTo>
                    <a:pt x="1180305" y="1103530"/>
                  </a:lnTo>
                  <a:lnTo>
                    <a:pt x="1192235" y="1102038"/>
                  </a:lnTo>
                  <a:lnTo>
                    <a:pt x="1205656" y="1105021"/>
                  </a:lnTo>
                  <a:lnTo>
                    <a:pt x="1216095" y="1109495"/>
                  </a:lnTo>
                  <a:lnTo>
                    <a:pt x="1226534" y="1116951"/>
                  </a:lnTo>
                  <a:lnTo>
                    <a:pt x="1233990" y="1127390"/>
                  </a:lnTo>
                  <a:lnTo>
                    <a:pt x="1238464" y="1139320"/>
                  </a:lnTo>
                  <a:lnTo>
                    <a:pt x="1239955" y="1145285"/>
                  </a:lnTo>
                  <a:lnTo>
                    <a:pt x="1239955" y="1152741"/>
                  </a:lnTo>
                  <a:lnTo>
                    <a:pt x="1239955" y="1598627"/>
                  </a:lnTo>
                  <a:lnTo>
                    <a:pt x="830407" y="1598627"/>
                  </a:lnTo>
                  <a:lnTo>
                    <a:pt x="830408" y="1599346"/>
                  </a:lnTo>
                  <a:lnTo>
                    <a:pt x="289403" y="1600296"/>
                  </a:lnTo>
                  <a:lnTo>
                    <a:pt x="289400" y="1598627"/>
                  </a:lnTo>
                  <a:lnTo>
                    <a:pt x="720" y="1598627"/>
                  </a:lnTo>
                  <a:lnTo>
                    <a:pt x="720" y="1260458"/>
                  </a:lnTo>
                  <a:lnTo>
                    <a:pt x="773" y="1260458"/>
                  </a:lnTo>
                  <a:lnTo>
                    <a:pt x="720" y="1230222"/>
                  </a:lnTo>
                  <a:lnTo>
                    <a:pt x="720" y="1152741"/>
                  </a:lnTo>
                  <a:lnTo>
                    <a:pt x="720" y="1145285"/>
                  </a:lnTo>
                  <a:lnTo>
                    <a:pt x="570" y="1144685"/>
                  </a:lnTo>
                  <a:lnTo>
                    <a:pt x="0" y="820088"/>
                  </a:lnTo>
                  <a:lnTo>
                    <a:pt x="720" y="817209"/>
                  </a:lnTo>
                  <a:lnTo>
                    <a:pt x="720" y="809752"/>
                  </a:lnTo>
                  <a:lnTo>
                    <a:pt x="720" y="359393"/>
                  </a:lnTo>
                  <a:lnTo>
                    <a:pt x="451080" y="359393"/>
                  </a:lnTo>
                  <a:lnTo>
                    <a:pt x="458536" y="359393"/>
                  </a:lnTo>
                  <a:lnTo>
                    <a:pt x="464501" y="357902"/>
                  </a:lnTo>
                  <a:lnTo>
                    <a:pt x="476431" y="353428"/>
                  </a:lnTo>
                  <a:lnTo>
                    <a:pt x="486870" y="345972"/>
                  </a:lnTo>
                  <a:lnTo>
                    <a:pt x="494326" y="335533"/>
                  </a:lnTo>
                  <a:lnTo>
                    <a:pt x="498800" y="325094"/>
                  </a:lnTo>
                  <a:lnTo>
                    <a:pt x="501783" y="311673"/>
                  </a:lnTo>
                  <a:lnTo>
                    <a:pt x="500291" y="299743"/>
                  </a:lnTo>
                  <a:lnTo>
                    <a:pt x="498800" y="292286"/>
                  </a:lnTo>
                  <a:lnTo>
                    <a:pt x="495818" y="286321"/>
                  </a:lnTo>
                  <a:lnTo>
                    <a:pt x="479414" y="249040"/>
                  </a:lnTo>
                  <a:lnTo>
                    <a:pt x="471957" y="231145"/>
                  </a:lnTo>
                  <a:lnTo>
                    <a:pt x="465993" y="211758"/>
                  </a:lnTo>
                  <a:lnTo>
                    <a:pt x="461519" y="193864"/>
                  </a:lnTo>
                  <a:lnTo>
                    <a:pt x="457045" y="177460"/>
                  </a:lnTo>
                  <a:lnTo>
                    <a:pt x="455554" y="161056"/>
                  </a:lnTo>
                  <a:lnTo>
                    <a:pt x="454063" y="144652"/>
                  </a:lnTo>
                  <a:lnTo>
                    <a:pt x="455554" y="128248"/>
                  </a:lnTo>
                  <a:lnTo>
                    <a:pt x="457045" y="111844"/>
                  </a:lnTo>
                  <a:lnTo>
                    <a:pt x="461519" y="96932"/>
                  </a:lnTo>
                  <a:lnTo>
                    <a:pt x="467484" y="82019"/>
                  </a:lnTo>
                  <a:lnTo>
                    <a:pt x="474940" y="70089"/>
                  </a:lnTo>
                  <a:lnTo>
                    <a:pt x="482396" y="58159"/>
                  </a:lnTo>
                  <a:lnTo>
                    <a:pt x="492835" y="46229"/>
                  </a:lnTo>
                  <a:lnTo>
                    <a:pt x="503274" y="37281"/>
                  </a:lnTo>
                  <a:lnTo>
                    <a:pt x="515204" y="28334"/>
                  </a:lnTo>
                  <a:lnTo>
                    <a:pt x="527134" y="20878"/>
                  </a:lnTo>
                  <a:lnTo>
                    <a:pt x="542047" y="14913"/>
                  </a:lnTo>
                  <a:lnTo>
                    <a:pt x="556959" y="8948"/>
                  </a:lnTo>
                  <a:lnTo>
                    <a:pt x="571872" y="4474"/>
                  </a:lnTo>
                  <a:lnTo>
                    <a:pt x="588276" y="1491"/>
                  </a:lnTo>
                  <a:close/>
                </a:path>
              </a:pathLst>
            </a:custGeom>
            <a:solidFill>
              <a:srgbClr val="80808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sz="24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Noto Sans" charset="0"/>
                <a:ea typeface="맑은 고딕" pitchFamily="50" charset="-127"/>
              </a:endParaRPr>
            </a:p>
          </p:txBody>
        </p:sp>
        <p:sp>
          <p:nvSpPr>
            <p:cNvPr id="44" name="직사각형 105">
              <a:extLst>
                <a:ext uri="{FF2B5EF4-FFF2-40B4-BE49-F238E27FC236}">
                  <a16:creationId xmlns:a16="http://schemas.microsoft.com/office/drawing/2014/main" id="{5D376ADC-047C-435A-B11E-A44BE48883B6}"/>
                </a:ext>
              </a:extLst>
            </p:cNvPr>
            <p:cNvSpPr/>
            <p:nvPr/>
          </p:nvSpPr>
          <p:spPr>
            <a:xfrm>
              <a:off x="4218892" y="2216414"/>
              <a:ext cx="1117037" cy="58477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j-lt"/>
                  <a:ea typeface="맑은 고딕" pitchFamily="50" charset="-127"/>
                </a:rPr>
                <a:t>Standard</a:t>
              </a:r>
            </a:p>
            <a:p>
              <a:pPr algn="ctr">
                <a:defRPr/>
              </a:pPr>
              <a:r>
                <a:rPr lang="en-US" altLang="ko-KR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j-lt"/>
                  <a:ea typeface="맑은 고딕" pitchFamily="50" charset="-127"/>
                </a:rPr>
                <a:t>record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lt"/>
                <a:ea typeface="맑은 고딕" pitchFamily="50" charset="-127"/>
              </a:endParaRPr>
            </a:p>
          </p:txBody>
        </p:sp>
        <p:sp>
          <p:nvSpPr>
            <p:cNvPr id="45" name="직사각형 106">
              <a:extLst>
                <a:ext uri="{FF2B5EF4-FFF2-40B4-BE49-F238E27FC236}">
                  <a16:creationId xmlns:a16="http://schemas.microsoft.com/office/drawing/2014/main" id="{C4611BFE-F2BA-474D-A413-987A47922577}"/>
                </a:ext>
              </a:extLst>
            </p:cNvPr>
            <p:cNvSpPr/>
            <p:nvPr/>
          </p:nvSpPr>
          <p:spPr>
            <a:xfrm>
              <a:off x="2267193" y="3951332"/>
              <a:ext cx="1820738" cy="28828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en-US" altLang="ko-KR" sz="950" dirty="0"/>
            </a:p>
          </p:txBody>
        </p:sp>
        <p:sp>
          <p:nvSpPr>
            <p:cNvPr id="46" name="직사각형 103">
              <a:extLst>
                <a:ext uri="{FF2B5EF4-FFF2-40B4-BE49-F238E27FC236}">
                  <a16:creationId xmlns:a16="http://schemas.microsoft.com/office/drawing/2014/main" id="{E47550B8-39A2-4099-BAFA-AE731D2EF3DA}"/>
                </a:ext>
              </a:extLst>
            </p:cNvPr>
            <p:cNvSpPr/>
            <p:nvPr/>
          </p:nvSpPr>
          <p:spPr>
            <a:xfrm>
              <a:off x="6872942" y="5038128"/>
              <a:ext cx="1090363" cy="58477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j-lt"/>
                  <a:ea typeface="맑은 고딕" pitchFamily="50" charset="-127"/>
                </a:rPr>
                <a:t>Don’t use</a:t>
              </a:r>
            </a:p>
            <a:p>
              <a:pPr algn="ctr">
                <a:defRPr/>
              </a:pPr>
              <a:r>
                <a:rPr lang="en-US" altLang="ko-KR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j-lt"/>
                  <a:ea typeface="맑은 고딕" pitchFamily="50" charset="-127"/>
                </a:rPr>
                <a:t>reverse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lt"/>
                <a:ea typeface="맑은 고딕" pitchFamily="50" charset="-127"/>
              </a:endParaRPr>
            </a:p>
          </p:txBody>
        </p:sp>
        <p:sp>
          <p:nvSpPr>
            <p:cNvPr id="47" name="직사각형 101">
              <a:extLst>
                <a:ext uri="{FF2B5EF4-FFF2-40B4-BE49-F238E27FC236}">
                  <a16:creationId xmlns:a16="http://schemas.microsoft.com/office/drawing/2014/main" id="{CCDA2C05-FB6E-41E8-8F04-4F3211166D22}"/>
                </a:ext>
              </a:extLst>
            </p:cNvPr>
            <p:cNvSpPr/>
            <p:nvPr/>
          </p:nvSpPr>
          <p:spPr>
            <a:xfrm>
              <a:off x="7237336" y="2393026"/>
              <a:ext cx="1243867" cy="58477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j-lt"/>
                  <a:ea typeface="맑은 고딕" pitchFamily="50" charset="-127"/>
                </a:rPr>
                <a:t>Don’t reset</a:t>
              </a:r>
            </a:p>
            <a:p>
              <a:pPr algn="ctr">
                <a:defRPr/>
              </a:pPr>
              <a:r>
                <a:rPr lang="en-US" altLang="ko-KR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j-lt"/>
                  <a:ea typeface="맑은 고딕" pitchFamily="50" charset="-127"/>
                </a:rPr>
                <a:t>the count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lt"/>
                <a:ea typeface="맑은 고딕" pitchFamily="50" charset="-127"/>
              </a:endParaRPr>
            </a:p>
          </p:txBody>
        </p:sp>
        <p:sp>
          <p:nvSpPr>
            <p:cNvPr id="48" name="직사각형 102">
              <a:extLst>
                <a:ext uri="{FF2B5EF4-FFF2-40B4-BE49-F238E27FC236}">
                  <a16:creationId xmlns:a16="http://schemas.microsoft.com/office/drawing/2014/main" id="{126AB88F-8DD4-430D-8AD6-3E7CF5898986}"/>
                </a:ext>
              </a:extLst>
            </p:cNvPr>
            <p:cNvSpPr/>
            <p:nvPr/>
          </p:nvSpPr>
          <p:spPr>
            <a:xfrm>
              <a:off x="7207496" y="2711420"/>
              <a:ext cx="2008322" cy="28828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en-US" altLang="ko-KR" sz="950" dirty="0"/>
            </a:p>
          </p:txBody>
        </p:sp>
        <p:sp>
          <p:nvSpPr>
            <p:cNvPr id="49" name="직사각형 99">
              <a:extLst>
                <a:ext uri="{FF2B5EF4-FFF2-40B4-BE49-F238E27FC236}">
                  <a16:creationId xmlns:a16="http://schemas.microsoft.com/office/drawing/2014/main" id="{52BE839A-202F-428A-8FC4-FB85FD5AA33E}"/>
                </a:ext>
              </a:extLst>
            </p:cNvPr>
            <p:cNvSpPr/>
            <p:nvPr/>
          </p:nvSpPr>
          <p:spPr>
            <a:xfrm>
              <a:off x="3844368" y="4958940"/>
              <a:ext cx="1252009" cy="58477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j-lt"/>
                  <a:ea typeface="맑은 고딕" pitchFamily="50" charset="-127"/>
                </a:rPr>
                <a:t>Don’t use</a:t>
              </a:r>
            </a:p>
            <a:p>
              <a:pPr algn="ctr">
                <a:defRPr/>
              </a:pPr>
              <a:r>
                <a:rPr lang="en-US" altLang="ko-KR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j-lt"/>
                  <a:ea typeface="맑은 고딕" pitchFamily="50" charset="-127"/>
                </a:rPr>
                <a:t>cumulative</a:t>
              </a:r>
              <a:endPara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lt"/>
                <a:ea typeface="맑은 고딕" pitchFamily="50" charset="-127"/>
              </a:endParaRPr>
            </a:p>
          </p:txBody>
        </p:sp>
        <p:sp>
          <p:nvSpPr>
            <p:cNvPr id="50" name="직사각형 100">
              <a:extLst>
                <a:ext uri="{FF2B5EF4-FFF2-40B4-BE49-F238E27FC236}">
                  <a16:creationId xmlns:a16="http://schemas.microsoft.com/office/drawing/2014/main" id="{51288A2D-453B-45F5-A026-3EE1097F87EE}"/>
                </a:ext>
              </a:extLst>
            </p:cNvPr>
            <p:cNvSpPr/>
            <p:nvPr/>
          </p:nvSpPr>
          <p:spPr>
            <a:xfrm>
              <a:off x="3177562" y="5251271"/>
              <a:ext cx="1820738" cy="28828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endParaRPr lang="en-US" altLang="ko-KR" sz="950" dirty="0"/>
            </a:p>
          </p:txBody>
        </p:sp>
        <p:grpSp>
          <p:nvGrpSpPr>
            <p:cNvPr id="51" name="그룹 131">
              <a:extLst>
                <a:ext uri="{FF2B5EF4-FFF2-40B4-BE49-F238E27FC236}">
                  <a16:creationId xmlns:a16="http://schemas.microsoft.com/office/drawing/2014/main" id="{7E360AA0-F004-43CB-A840-B7D49734DFB9}"/>
                </a:ext>
              </a:extLst>
            </p:cNvPr>
            <p:cNvGrpSpPr/>
            <p:nvPr/>
          </p:nvGrpSpPr>
          <p:grpSpPr>
            <a:xfrm>
              <a:off x="5906496" y="3774658"/>
              <a:ext cx="379007" cy="472969"/>
              <a:chOff x="6708775" y="2339975"/>
              <a:chExt cx="762000" cy="950913"/>
            </a:xfrm>
            <a:solidFill>
              <a:schemeClr val="tx1"/>
            </a:solidFill>
          </p:grpSpPr>
          <p:sp>
            <p:nvSpPr>
              <p:cNvPr id="56" name="Rectangle 183">
                <a:extLst>
                  <a:ext uri="{FF2B5EF4-FFF2-40B4-BE49-F238E27FC236}">
                    <a16:creationId xmlns:a16="http://schemas.microsoft.com/office/drawing/2014/main" id="{485B39DE-455E-41F1-9234-467F3F5C7A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7075" y="2535238"/>
                <a:ext cx="25400" cy="43656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Freeform 199">
                <a:extLst>
                  <a:ext uri="{FF2B5EF4-FFF2-40B4-BE49-F238E27FC236}">
                    <a16:creationId xmlns:a16="http://schemas.microsoft.com/office/drawing/2014/main" id="{7DAA9D3A-0813-4EB4-9A72-C7390E6424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08775" y="2339975"/>
                <a:ext cx="762000" cy="854075"/>
              </a:xfrm>
              <a:custGeom>
                <a:avLst/>
                <a:gdLst>
                  <a:gd name="T0" fmla="*/ 577 w 685"/>
                  <a:gd name="T1" fmla="*/ 768 h 768"/>
                  <a:gd name="T2" fmla="*/ 108 w 685"/>
                  <a:gd name="T3" fmla="*/ 768 h 768"/>
                  <a:gd name="T4" fmla="*/ 0 w 685"/>
                  <a:gd name="T5" fmla="*/ 659 h 768"/>
                  <a:gd name="T6" fmla="*/ 0 w 685"/>
                  <a:gd name="T7" fmla="*/ 108 h 768"/>
                  <a:gd name="T8" fmla="*/ 108 w 685"/>
                  <a:gd name="T9" fmla="*/ 0 h 768"/>
                  <a:gd name="T10" fmla="*/ 577 w 685"/>
                  <a:gd name="T11" fmla="*/ 0 h 768"/>
                  <a:gd name="T12" fmla="*/ 685 w 685"/>
                  <a:gd name="T13" fmla="*/ 108 h 768"/>
                  <a:gd name="T14" fmla="*/ 685 w 685"/>
                  <a:gd name="T15" fmla="*/ 659 h 768"/>
                  <a:gd name="T16" fmla="*/ 577 w 685"/>
                  <a:gd name="T17" fmla="*/ 768 h 768"/>
                  <a:gd name="T18" fmla="*/ 108 w 685"/>
                  <a:gd name="T19" fmla="*/ 28 h 768"/>
                  <a:gd name="T20" fmla="*/ 28 w 685"/>
                  <a:gd name="T21" fmla="*/ 108 h 768"/>
                  <a:gd name="T22" fmla="*/ 28 w 685"/>
                  <a:gd name="T23" fmla="*/ 659 h 768"/>
                  <a:gd name="T24" fmla="*/ 108 w 685"/>
                  <a:gd name="T25" fmla="*/ 740 h 768"/>
                  <a:gd name="T26" fmla="*/ 577 w 685"/>
                  <a:gd name="T27" fmla="*/ 740 h 768"/>
                  <a:gd name="T28" fmla="*/ 657 w 685"/>
                  <a:gd name="T29" fmla="*/ 659 h 768"/>
                  <a:gd name="T30" fmla="*/ 657 w 685"/>
                  <a:gd name="T31" fmla="*/ 108 h 768"/>
                  <a:gd name="T32" fmla="*/ 577 w 685"/>
                  <a:gd name="T33" fmla="*/ 28 h 768"/>
                  <a:gd name="T34" fmla="*/ 108 w 685"/>
                  <a:gd name="T35" fmla="*/ 28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85" h="768">
                    <a:moveTo>
                      <a:pt x="577" y="768"/>
                    </a:moveTo>
                    <a:cubicBezTo>
                      <a:pt x="108" y="768"/>
                      <a:pt x="108" y="768"/>
                      <a:pt x="108" y="768"/>
                    </a:cubicBezTo>
                    <a:cubicBezTo>
                      <a:pt x="48" y="768"/>
                      <a:pt x="0" y="719"/>
                      <a:pt x="0" y="659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48"/>
                      <a:pt x="48" y="0"/>
                      <a:pt x="108" y="0"/>
                    </a:cubicBezTo>
                    <a:cubicBezTo>
                      <a:pt x="577" y="0"/>
                      <a:pt x="577" y="0"/>
                      <a:pt x="577" y="0"/>
                    </a:cubicBezTo>
                    <a:cubicBezTo>
                      <a:pt x="637" y="0"/>
                      <a:pt x="685" y="48"/>
                      <a:pt x="685" y="108"/>
                    </a:cubicBezTo>
                    <a:cubicBezTo>
                      <a:pt x="685" y="659"/>
                      <a:pt x="685" y="659"/>
                      <a:pt x="685" y="659"/>
                    </a:cubicBezTo>
                    <a:cubicBezTo>
                      <a:pt x="685" y="719"/>
                      <a:pt x="637" y="768"/>
                      <a:pt x="577" y="768"/>
                    </a:cubicBezTo>
                    <a:close/>
                    <a:moveTo>
                      <a:pt x="108" y="28"/>
                    </a:moveTo>
                    <a:cubicBezTo>
                      <a:pt x="64" y="28"/>
                      <a:pt x="28" y="64"/>
                      <a:pt x="28" y="108"/>
                    </a:cubicBezTo>
                    <a:cubicBezTo>
                      <a:pt x="28" y="659"/>
                      <a:pt x="28" y="659"/>
                      <a:pt x="28" y="659"/>
                    </a:cubicBezTo>
                    <a:cubicBezTo>
                      <a:pt x="28" y="703"/>
                      <a:pt x="64" y="740"/>
                      <a:pt x="108" y="740"/>
                    </a:cubicBezTo>
                    <a:cubicBezTo>
                      <a:pt x="577" y="740"/>
                      <a:pt x="577" y="740"/>
                      <a:pt x="577" y="740"/>
                    </a:cubicBezTo>
                    <a:cubicBezTo>
                      <a:pt x="621" y="740"/>
                      <a:pt x="657" y="703"/>
                      <a:pt x="657" y="659"/>
                    </a:cubicBezTo>
                    <a:cubicBezTo>
                      <a:pt x="657" y="108"/>
                      <a:pt x="657" y="108"/>
                      <a:pt x="657" y="108"/>
                    </a:cubicBezTo>
                    <a:cubicBezTo>
                      <a:pt x="657" y="64"/>
                      <a:pt x="621" y="28"/>
                      <a:pt x="577" y="28"/>
                    </a:cubicBezTo>
                    <a:lnTo>
                      <a:pt x="108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Freeform 200">
                <a:extLst>
                  <a:ext uri="{FF2B5EF4-FFF2-40B4-BE49-F238E27FC236}">
                    <a16:creationId xmlns:a16="http://schemas.microsoft.com/office/drawing/2014/main" id="{08EF6620-AFD9-4E39-923E-C83192D95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775" y="2957513"/>
                <a:ext cx="762000" cy="30163"/>
              </a:xfrm>
              <a:custGeom>
                <a:avLst/>
                <a:gdLst>
                  <a:gd name="T0" fmla="*/ 671 w 685"/>
                  <a:gd name="T1" fmla="*/ 28 h 28"/>
                  <a:gd name="T2" fmla="*/ 14 w 685"/>
                  <a:gd name="T3" fmla="*/ 28 h 28"/>
                  <a:gd name="T4" fmla="*/ 0 w 685"/>
                  <a:gd name="T5" fmla="*/ 14 h 28"/>
                  <a:gd name="T6" fmla="*/ 14 w 685"/>
                  <a:gd name="T7" fmla="*/ 0 h 28"/>
                  <a:gd name="T8" fmla="*/ 671 w 685"/>
                  <a:gd name="T9" fmla="*/ 0 h 28"/>
                  <a:gd name="T10" fmla="*/ 685 w 685"/>
                  <a:gd name="T11" fmla="*/ 14 h 28"/>
                  <a:gd name="T12" fmla="*/ 671 w 685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5" h="28">
                    <a:moveTo>
                      <a:pt x="671" y="28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1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671" y="0"/>
                      <a:pt x="671" y="0"/>
                      <a:pt x="671" y="0"/>
                    </a:cubicBezTo>
                    <a:cubicBezTo>
                      <a:pt x="679" y="0"/>
                      <a:pt x="685" y="6"/>
                      <a:pt x="685" y="14"/>
                    </a:cubicBezTo>
                    <a:cubicBezTo>
                      <a:pt x="685" y="21"/>
                      <a:pt x="679" y="28"/>
                      <a:pt x="6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Freeform 201">
                <a:extLst>
                  <a:ext uri="{FF2B5EF4-FFF2-40B4-BE49-F238E27FC236}">
                    <a16:creationId xmlns:a16="http://schemas.microsoft.com/office/drawing/2014/main" id="{9A772787-2ED4-4028-9DFF-A98B5B75B7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775" y="2519363"/>
                <a:ext cx="762000" cy="30163"/>
              </a:xfrm>
              <a:custGeom>
                <a:avLst/>
                <a:gdLst>
                  <a:gd name="T0" fmla="*/ 671 w 685"/>
                  <a:gd name="T1" fmla="*/ 28 h 28"/>
                  <a:gd name="T2" fmla="*/ 14 w 685"/>
                  <a:gd name="T3" fmla="*/ 28 h 28"/>
                  <a:gd name="T4" fmla="*/ 0 w 685"/>
                  <a:gd name="T5" fmla="*/ 14 h 28"/>
                  <a:gd name="T6" fmla="*/ 14 w 685"/>
                  <a:gd name="T7" fmla="*/ 0 h 28"/>
                  <a:gd name="T8" fmla="*/ 671 w 685"/>
                  <a:gd name="T9" fmla="*/ 0 h 28"/>
                  <a:gd name="T10" fmla="*/ 685 w 685"/>
                  <a:gd name="T11" fmla="*/ 14 h 28"/>
                  <a:gd name="T12" fmla="*/ 671 w 685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5" h="28">
                    <a:moveTo>
                      <a:pt x="671" y="28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6" y="28"/>
                      <a:pt x="0" y="22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671" y="0"/>
                      <a:pt x="671" y="0"/>
                      <a:pt x="671" y="0"/>
                    </a:cubicBezTo>
                    <a:cubicBezTo>
                      <a:pt x="679" y="0"/>
                      <a:pt x="685" y="6"/>
                      <a:pt x="685" y="14"/>
                    </a:cubicBezTo>
                    <a:cubicBezTo>
                      <a:pt x="685" y="22"/>
                      <a:pt x="679" y="28"/>
                      <a:pt x="67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Freeform 225">
                <a:extLst>
                  <a:ext uri="{FF2B5EF4-FFF2-40B4-BE49-F238E27FC236}">
                    <a16:creationId xmlns:a16="http://schemas.microsoft.com/office/drawing/2014/main" id="{E69EE9AE-D2E5-4E9E-BA2E-16C81E201D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5775" y="3160713"/>
                <a:ext cx="133350" cy="130175"/>
              </a:xfrm>
              <a:custGeom>
                <a:avLst/>
                <a:gdLst>
                  <a:gd name="T0" fmla="*/ 16 w 120"/>
                  <a:gd name="T1" fmla="*/ 118 h 118"/>
                  <a:gd name="T2" fmla="*/ 6 w 120"/>
                  <a:gd name="T3" fmla="*/ 114 h 118"/>
                  <a:gd name="T4" fmla="*/ 6 w 120"/>
                  <a:gd name="T5" fmla="*/ 94 h 118"/>
                  <a:gd name="T6" fmla="*/ 94 w 120"/>
                  <a:gd name="T7" fmla="*/ 6 h 118"/>
                  <a:gd name="T8" fmla="*/ 114 w 120"/>
                  <a:gd name="T9" fmla="*/ 6 h 118"/>
                  <a:gd name="T10" fmla="*/ 114 w 120"/>
                  <a:gd name="T11" fmla="*/ 26 h 118"/>
                  <a:gd name="T12" fmla="*/ 25 w 120"/>
                  <a:gd name="T13" fmla="*/ 114 h 118"/>
                  <a:gd name="T14" fmla="*/ 16 w 120"/>
                  <a:gd name="T1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118">
                    <a:moveTo>
                      <a:pt x="16" y="118"/>
                    </a:moveTo>
                    <a:cubicBezTo>
                      <a:pt x="12" y="118"/>
                      <a:pt x="8" y="117"/>
                      <a:pt x="6" y="114"/>
                    </a:cubicBezTo>
                    <a:cubicBezTo>
                      <a:pt x="0" y="109"/>
                      <a:pt x="0" y="100"/>
                      <a:pt x="6" y="94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100" y="0"/>
                      <a:pt x="109" y="0"/>
                      <a:pt x="114" y="6"/>
                    </a:cubicBezTo>
                    <a:cubicBezTo>
                      <a:pt x="120" y="11"/>
                      <a:pt x="120" y="20"/>
                      <a:pt x="114" y="26"/>
                    </a:cubicBezTo>
                    <a:cubicBezTo>
                      <a:pt x="25" y="114"/>
                      <a:pt x="25" y="114"/>
                      <a:pt x="25" y="114"/>
                    </a:cubicBezTo>
                    <a:cubicBezTo>
                      <a:pt x="23" y="117"/>
                      <a:pt x="19" y="118"/>
                      <a:pt x="16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Freeform 226">
                <a:extLst>
                  <a:ext uri="{FF2B5EF4-FFF2-40B4-BE49-F238E27FC236}">
                    <a16:creationId xmlns:a16="http://schemas.microsoft.com/office/drawing/2014/main" id="{257EAF75-7286-4039-8F42-E80BA83CC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7725" y="3160713"/>
                <a:ext cx="133350" cy="130175"/>
              </a:xfrm>
              <a:custGeom>
                <a:avLst/>
                <a:gdLst>
                  <a:gd name="T0" fmla="*/ 104 w 119"/>
                  <a:gd name="T1" fmla="*/ 118 h 118"/>
                  <a:gd name="T2" fmla="*/ 94 w 119"/>
                  <a:gd name="T3" fmla="*/ 114 h 118"/>
                  <a:gd name="T4" fmla="*/ 5 w 119"/>
                  <a:gd name="T5" fmla="*/ 26 h 118"/>
                  <a:gd name="T6" fmla="*/ 5 w 119"/>
                  <a:gd name="T7" fmla="*/ 6 h 118"/>
                  <a:gd name="T8" fmla="*/ 25 w 119"/>
                  <a:gd name="T9" fmla="*/ 6 h 118"/>
                  <a:gd name="T10" fmla="*/ 114 w 119"/>
                  <a:gd name="T11" fmla="*/ 94 h 118"/>
                  <a:gd name="T12" fmla="*/ 114 w 119"/>
                  <a:gd name="T13" fmla="*/ 114 h 118"/>
                  <a:gd name="T14" fmla="*/ 104 w 119"/>
                  <a:gd name="T15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118">
                    <a:moveTo>
                      <a:pt x="104" y="118"/>
                    </a:moveTo>
                    <a:cubicBezTo>
                      <a:pt x="100" y="118"/>
                      <a:pt x="97" y="117"/>
                      <a:pt x="94" y="114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0" y="20"/>
                      <a:pt x="0" y="11"/>
                      <a:pt x="5" y="6"/>
                    </a:cubicBezTo>
                    <a:cubicBezTo>
                      <a:pt x="11" y="0"/>
                      <a:pt x="20" y="0"/>
                      <a:pt x="25" y="6"/>
                    </a:cubicBezTo>
                    <a:cubicBezTo>
                      <a:pt x="114" y="94"/>
                      <a:pt x="114" y="94"/>
                      <a:pt x="114" y="94"/>
                    </a:cubicBezTo>
                    <a:cubicBezTo>
                      <a:pt x="119" y="100"/>
                      <a:pt x="119" y="109"/>
                      <a:pt x="114" y="114"/>
                    </a:cubicBezTo>
                    <a:cubicBezTo>
                      <a:pt x="111" y="117"/>
                      <a:pt x="107" y="118"/>
                      <a:pt x="104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Freeform 227">
                <a:extLst>
                  <a:ext uri="{FF2B5EF4-FFF2-40B4-BE49-F238E27FC236}">
                    <a16:creationId xmlns:a16="http://schemas.microsoft.com/office/drawing/2014/main" id="{5BC179E7-9CBA-4BDC-AA8F-937F08591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7050" y="3219450"/>
                <a:ext cx="409575" cy="31750"/>
              </a:xfrm>
              <a:custGeom>
                <a:avLst/>
                <a:gdLst>
                  <a:gd name="T0" fmla="*/ 355 w 369"/>
                  <a:gd name="T1" fmla="*/ 28 h 28"/>
                  <a:gd name="T2" fmla="*/ 14 w 369"/>
                  <a:gd name="T3" fmla="*/ 28 h 28"/>
                  <a:gd name="T4" fmla="*/ 0 w 369"/>
                  <a:gd name="T5" fmla="*/ 14 h 28"/>
                  <a:gd name="T6" fmla="*/ 14 w 369"/>
                  <a:gd name="T7" fmla="*/ 0 h 28"/>
                  <a:gd name="T8" fmla="*/ 355 w 369"/>
                  <a:gd name="T9" fmla="*/ 0 h 28"/>
                  <a:gd name="T10" fmla="*/ 369 w 369"/>
                  <a:gd name="T11" fmla="*/ 14 h 28"/>
                  <a:gd name="T12" fmla="*/ 355 w 369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9" h="28">
                    <a:moveTo>
                      <a:pt x="355" y="28"/>
                    </a:moveTo>
                    <a:cubicBezTo>
                      <a:pt x="14" y="28"/>
                      <a:pt x="14" y="28"/>
                      <a:pt x="14" y="28"/>
                    </a:cubicBezTo>
                    <a:cubicBezTo>
                      <a:pt x="7" y="28"/>
                      <a:pt x="0" y="22"/>
                      <a:pt x="0" y="14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355" y="0"/>
                      <a:pt x="355" y="0"/>
                      <a:pt x="355" y="0"/>
                    </a:cubicBezTo>
                    <a:cubicBezTo>
                      <a:pt x="363" y="0"/>
                      <a:pt x="369" y="7"/>
                      <a:pt x="369" y="14"/>
                    </a:cubicBezTo>
                    <a:cubicBezTo>
                      <a:pt x="369" y="22"/>
                      <a:pt x="363" y="28"/>
                      <a:pt x="35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Oval 228">
                <a:extLst>
                  <a:ext uri="{FF2B5EF4-FFF2-40B4-BE49-F238E27FC236}">
                    <a16:creationId xmlns:a16="http://schemas.microsoft.com/office/drawing/2014/main" id="{57B65932-DE46-4B3E-BC34-05CB4F9B6D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42125" y="3030538"/>
                <a:ext cx="74613" cy="746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229">
                <a:extLst>
                  <a:ext uri="{FF2B5EF4-FFF2-40B4-BE49-F238E27FC236}">
                    <a16:creationId xmlns:a16="http://schemas.microsoft.com/office/drawing/2014/main" id="{E046E1D1-C41B-4394-9C79-23D80BCED8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64400" y="3030538"/>
                <a:ext cx="73025" cy="746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직사각형 141">
              <a:extLst>
                <a:ext uri="{FF2B5EF4-FFF2-40B4-BE49-F238E27FC236}">
                  <a16:creationId xmlns:a16="http://schemas.microsoft.com/office/drawing/2014/main" id="{4F223A64-257D-4E97-9055-B99871BE0A91}"/>
                </a:ext>
              </a:extLst>
            </p:cNvPr>
            <p:cNvSpPr/>
            <p:nvPr/>
          </p:nvSpPr>
          <p:spPr>
            <a:xfrm>
              <a:off x="5525311" y="2217962"/>
              <a:ext cx="490840" cy="36933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53" name="직사각형 142">
              <a:extLst>
                <a:ext uri="{FF2B5EF4-FFF2-40B4-BE49-F238E27FC236}">
                  <a16:creationId xmlns:a16="http://schemas.microsoft.com/office/drawing/2014/main" id="{5B396873-B6A9-4C93-ABD9-A9F1B54AFC2F}"/>
                </a:ext>
              </a:extLst>
            </p:cNvPr>
            <p:cNvSpPr/>
            <p:nvPr/>
          </p:nvSpPr>
          <p:spPr>
            <a:xfrm>
              <a:off x="7399689" y="3413401"/>
              <a:ext cx="478016" cy="36933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+mj-lt"/>
                  <a:ea typeface="맑은 고딕" pitchFamily="50" charset="-127"/>
                </a:rPr>
                <a:t>02</a:t>
              </a:r>
              <a:endPara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lt"/>
                <a:ea typeface="맑은 고딕" pitchFamily="50" charset="-127"/>
              </a:endParaRPr>
            </a:p>
          </p:txBody>
        </p:sp>
        <p:sp>
          <p:nvSpPr>
            <p:cNvPr id="54" name="직사각형 143">
              <a:extLst>
                <a:ext uri="{FF2B5EF4-FFF2-40B4-BE49-F238E27FC236}">
                  <a16:creationId xmlns:a16="http://schemas.microsoft.com/office/drawing/2014/main" id="{E4F84795-7D13-4902-8E34-97ED7CAC094C}"/>
                </a:ext>
              </a:extLst>
            </p:cNvPr>
            <p:cNvSpPr/>
            <p:nvPr/>
          </p:nvSpPr>
          <p:spPr>
            <a:xfrm>
              <a:off x="6182581" y="5343792"/>
              <a:ext cx="478016" cy="36933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55" name="직사각형 144">
              <a:extLst>
                <a:ext uri="{FF2B5EF4-FFF2-40B4-BE49-F238E27FC236}">
                  <a16:creationId xmlns:a16="http://schemas.microsoft.com/office/drawing/2014/main" id="{7AAAA5D3-E8DE-4EB5-9D44-9FBCCDBA8A3B}"/>
                </a:ext>
              </a:extLst>
            </p:cNvPr>
            <p:cNvSpPr/>
            <p:nvPr/>
          </p:nvSpPr>
          <p:spPr>
            <a:xfrm>
              <a:off x="4318449" y="4118133"/>
              <a:ext cx="482824" cy="36933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맑은 고딕" pitchFamily="50" charset="-127"/>
              </a:endParaRP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2FCD79-06A3-42F9-97D0-7822BA4208F6}"/>
              </a:ext>
            </a:extLst>
          </p:cNvPr>
          <p:cNvCxnSpPr>
            <a:cxnSpLocks/>
          </p:cNvCxnSpPr>
          <p:nvPr/>
        </p:nvCxnSpPr>
        <p:spPr>
          <a:xfrm>
            <a:off x="9144" y="1921920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838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>
            <a:fillRect/>
          </a:stretch>
        </p:blipFill>
        <p:spPr/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924087"/>
            <a:ext cx="1219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dirty="0">
                <a:latin typeface="+mj-lt"/>
              </a:rPr>
              <a:t>“Thank you for listening.</a:t>
            </a:r>
          </a:p>
          <a:p>
            <a:pPr algn="ctr"/>
            <a:r>
              <a:rPr lang="en-US" altLang="ko-KR" sz="4500" b="1" dirty="0">
                <a:latin typeface="+mj-lt"/>
              </a:rPr>
              <a:t>M o L T a H e B</a:t>
            </a:r>
            <a:endParaRPr lang="ko-KR" altLang="en-US" sz="4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951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0" r="11000"/>
          <a:stretch/>
        </p:blipFill>
        <p:spPr/>
      </p:pic>
      <p:pic>
        <p:nvPicPr>
          <p:cNvPr id="9" name="그림 개체 틀 2">
            <a:extLst>
              <a:ext uri="{FF2B5EF4-FFF2-40B4-BE49-F238E27FC236}">
                <a16:creationId xmlns:a16="http://schemas.microsoft.com/office/drawing/2014/main" id="{2FD35F2A-803D-4422-A3D8-7466D6551E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7497" r="22108" b="7497"/>
          <a:stretch/>
        </p:blipFill>
        <p:spPr>
          <a:xfrm flipH="1">
            <a:off x="4359564" y="0"/>
            <a:ext cx="7832436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69454" y="4525817"/>
            <a:ext cx="5708073" cy="1939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69454" y="1014120"/>
            <a:ext cx="3474431" cy="89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The data that I used for one year starting from 5</a:t>
            </a:r>
            <a:r>
              <a:rPr lang="en-US" altLang="ko-KR" sz="1200" baseline="30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</a:t>
            </a:r>
            <a:r>
              <a:rPr lang="en-US" altLang="ko-KR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of September 2020 until 5</a:t>
            </a:r>
            <a:r>
              <a:rPr lang="en-US" altLang="ko-KR" sz="1200" baseline="300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th</a:t>
            </a:r>
            <a:r>
              <a:rPr lang="en-US" altLang="ko-KR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of September 2021 and the total  record is : </a:t>
            </a:r>
            <a:endParaRPr lang="ko-KR" altLang="en-US" sz="1200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963" y="5069156"/>
            <a:ext cx="5037934" cy="476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50" b="1" dirty="0">
                <a:solidFill>
                  <a:schemeClr val="bg1"/>
                </a:solidFill>
                <a:latin typeface="+mj-lt"/>
              </a:rPr>
              <a:t>The Source of data.</a:t>
            </a:r>
            <a:endParaRPr lang="ko-KR" altLang="en-US" sz="185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1200" y="5489578"/>
            <a:ext cx="5015346" cy="288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5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 this data from web site  : http://web.mta.info/developers/turnstile.html</a:t>
            </a:r>
            <a:endParaRPr lang="ko-KR" altLang="en-US" sz="950" dirty="0">
              <a:solidFill>
                <a:schemeClr val="bg1"/>
              </a:solidFill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453048-DFA4-4F6A-AECC-DFEBD1710110}"/>
              </a:ext>
            </a:extLst>
          </p:cNvPr>
          <p:cNvSpPr/>
          <p:nvPr/>
        </p:nvSpPr>
        <p:spPr>
          <a:xfrm>
            <a:off x="229349" y="2505319"/>
            <a:ext cx="37240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11,111,813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008E6B-AC9C-41BA-A530-933836162252}"/>
              </a:ext>
            </a:extLst>
          </p:cNvPr>
          <p:cNvSpPr txBox="1"/>
          <p:nvPr/>
        </p:nvSpPr>
        <p:spPr>
          <a:xfrm>
            <a:off x="3116747" y="3258730"/>
            <a:ext cx="766894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accent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Records</a:t>
            </a:r>
            <a:endParaRPr lang="ko-KR" altLang="en-US" sz="1200" dirty="0">
              <a:solidFill>
                <a:schemeClr val="accent1"/>
              </a:solidFill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52588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1" y="4476965"/>
            <a:ext cx="40385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Advertisements</a:t>
            </a:r>
            <a:endParaRPr lang="ko-KR" altLang="en-US" sz="27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9964" y="5488499"/>
            <a:ext cx="2878667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Where is the most crowd and based on 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Noto Sans" panose="020B0502040504020204" pitchFamily="34" charset="0"/>
                <a:cs typeface="Noto Sans" panose="020B0502040504020204" pitchFamily="34" charset="0"/>
              </a:rPr>
              <a:t>What you can put your advertisements</a:t>
            </a:r>
            <a:endParaRPr lang="ko-KR" altLang="en-US" sz="1100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24" name="그림 개체 틀 2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r="15001"/>
          <a:stretch>
            <a:fillRect/>
          </a:stretch>
        </p:blipFill>
        <p:spPr/>
      </p:pic>
      <p:pic>
        <p:nvPicPr>
          <p:cNvPr id="26" name="그림 개체 틀 25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1" r="14341"/>
          <a:stretch>
            <a:fillRect/>
          </a:stretch>
        </p:blipFill>
        <p:spPr/>
      </p:pic>
      <p:pic>
        <p:nvPicPr>
          <p:cNvPr id="28" name="그림 개체 틀 27"/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r="15001"/>
          <a:stretch>
            <a:fillRect/>
          </a:stretch>
        </p:blipFill>
        <p:spPr/>
      </p:pic>
      <p:sp>
        <p:nvSpPr>
          <p:cNvPr id="29" name="TextBox 28"/>
          <p:cNvSpPr txBox="1"/>
          <p:nvPr/>
        </p:nvSpPr>
        <p:spPr>
          <a:xfrm>
            <a:off x="4038599" y="4243792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Focus your</a:t>
            </a:r>
          </a:p>
          <a:p>
            <a:pPr algn="ctr"/>
            <a:r>
              <a:rPr lang="en-US" altLang="ko-KR" sz="27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business</a:t>
            </a:r>
            <a:endParaRPr lang="ko-KR" altLang="en-US" sz="27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56665" y="5488499"/>
            <a:ext cx="2878667" cy="593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Where is the most place that people visit?</a:t>
            </a: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Noto Sans" panose="020B0502040504020204" pitchFamily="34" charset="0"/>
                <a:cs typeface="Noto Sans" panose="020B0502040504020204" pitchFamily="34" charset="0"/>
              </a:rPr>
              <a:t>And how can you aim </a:t>
            </a:r>
            <a:r>
              <a:rPr lang="en-US" sz="1200" dirty="0"/>
              <a:t>gathering</a:t>
            </a:r>
            <a:endParaRPr lang="ko-KR" altLang="en-US" sz="1100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153399" y="4451542"/>
            <a:ext cx="40385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Consultation</a:t>
            </a:r>
            <a:endParaRPr lang="ko-KR" altLang="en-US" sz="2700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733366" y="5488498"/>
            <a:ext cx="2878667" cy="573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latin typeface="Noto Sans" panose="020B0502040504020204" pitchFamily="34" charset="0"/>
                <a:cs typeface="Noto Sans" panose="020B0502040504020204" pitchFamily="34" charset="0"/>
              </a:rPr>
              <a:t>By use this data you can discover how can improve the MTA service</a:t>
            </a:r>
            <a:endParaRPr lang="ko-KR" altLang="en-US" sz="1100" dirty="0">
              <a:latin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053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>
            <a:fillRect/>
          </a:stretch>
        </p:blipFill>
        <p:spPr/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81412" y="3799329"/>
            <a:ext cx="482917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b="1" dirty="0">
                <a:solidFill>
                  <a:srgbClr val="E9AA32"/>
                </a:solidFill>
                <a:latin typeface="+mj-lt"/>
              </a:rPr>
              <a:t>Data</a:t>
            </a:r>
            <a:r>
              <a:rPr lang="en-US" altLang="ko-KR" sz="3500" b="1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</a:t>
            </a:r>
            <a:r>
              <a:rPr lang="en-US" altLang="ko-KR" sz="3500" b="1" dirty="0">
                <a:solidFill>
                  <a:schemeClr val="bg1"/>
                </a:solidFill>
                <a:latin typeface="+mj-lt"/>
              </a:rPr>
              <a:t>beats emotions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748978"/>
            <a:ext cx="12192000" cy="3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Sean Rad, </a:t>
            </a:r>
            <a:r>
              <a:rPr lang="en-US" altLang="ko-KR" sz="1200" dirty="0" err="1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Adly</a:t>
            </a:r>
            <a:r>
              <a:rPr lang="en-US" altLang="ko-KR" sz="1200" dirty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and Tinder founder</a:t>
            </a:r>
          </a:p>
        </p:txBody>
      </p:sp>
    </p:spTree>
    <p:extLst>
      <p:ext uri="{BB962C8B-B14F-4D97-AF65-F5344CB8AC3E}">
        <p14:creationId xmlns:p14="http://schemas.microsoft.com/office/powerpoint/2010/main" val="240626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>
            <a:fillRect/>
          </a:stretch>
        </p:blipFill>
        <p:spPr/>
      </p:pic>
      <p:pic>
        <p:nvPicPr>
          <p:cNvPr id="2" name="그림 개체 틀 1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1" b="7791"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7F7FB2-CB51-4D52-9405-F71D387E5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708" y="3779821"/>
            <a:ext cx="4769305" cy="2727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9E98B6-6462-49E8-B548-0984E2C96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75" y="470694"/>
            <a:ext cx="4290169" cy="248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0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>
            <a:fillRect/>
          </a:stretch>
        </p:blipFill>
        <p:spPr>
          <a:xfrm>
            <a:off x="6095999" y="3429000"/>
            <a:ext cx="6098721" cy="3429000"/>
          </a:xfrm>
        </p:spPr>
      </p:pic>
      <p:pic>
        <p:nvPicPr>
          <p:cNvPr id="2" name="그림 개체 틀 1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1" b="7791"/>
          <a:stretch>
            <a:fillRect/>
          </a:stretch>
        </p:blipFill>
        <p:spPr>
          <a:xfrm>
            <a:off x="0" y="0"/>
            <a:ext cx="6093279" cy="34290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832486C-ED3C-422E-84F9-CA44B4533B08}"/>
              </a:ext>
            </a:extLst>
          </p:cNvPr>
          <p:cNvSpPr/>
          <p:nvPr/>
        </p:nvSpPr>
        <p:spPr>
          <a:xfrm>
            <a:off x="-1226984" y="876793"/>
            <a:ext cx="914400" cy="914400"/>
          </a:xfrm>
          <a:prstGeom prst="ellipse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90909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B46383-04D2-4873-BA35-0C98E62BC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7" y="3601162"/>
            <a:ext cx="5402263" cy="3084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F763D6-52BD-4247-8436-2ECC6639C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417" y="428334"/>
            <a:ext cx="4731883" cy="272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92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>
            <a:fillRect/>
          </a:stretch>
        </p:blipFill>
        <p:spPr>
          <a:xfrm>
            <a:off x="6095999" y="0"/>
            <a:ext cx="6098721" cy="3429000"/>
          </a:xfrm>
        </p:spPr>
      </p:pic>
      <p:pic>
        <p:nvPicPr>
          <p:cNvPr id="2" name="그림 개체 틀 1"/>
          <p:cNvPicPr>
            <a:picLocks noGrp="1" noChangeAspect="1"/>
          </p:cNvPicPr>
          <p:nvPr>
            <p:ph type="pic" sz="quarter" idx="1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1" b="7791"/>
          <a:stretch>
            <a:fillRect/>
          </a:stretch>
        </p:blipFill>
        <p:spPr>
          <a:xfrm>
            <a:off x="0" y="3429000"/>
            <a:ext cx="6093279" cy="3429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CCC042-C2A1-452E-87BE-46936373C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321260"/>
            <a:ext cx="4972050" cy="2786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C81E7D-639F-449F-BCFF-E816DAF71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472" y="4032751"/>
            <a:ext cx="5617773" cy="222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63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직사각형 309"/>
          <p:cNvSpPr/>
          <p:nvPr/>
        </p:nvSpPr>
        <p:spPr>
          <a:xfrm>
            <a:off x="4174837" y="0"/>
            <a:ext cx="4008582" cy="6858000"/>
          </a:xfrm>
          <a:prstGeom prst="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1" name="직사각형 310"/>
          <p:cNvSpPr/>
          <p:nvPr/>
        </p:nvSpPr>
        <p:spPr>
          <a:xfrm>
            <a:off x="7730835" y="249382"/>
            <a:ext cx="452583" cy="2863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9" name="그룹 188"/>
          <p:cNvGrpSpPr/>
          <p:nvPr/>
        </p:nvGrpSpPr>
        <p:grpSpPr>
          <a:xfrm>
            <a:off x="1010638" y="1146689"/>
            <a:ext cx="2235204" cy="2441161"/>
            <a:chOff x="5945853" y="2564909"/>
            <a:chExt cx="2808324" cy="3067055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194" name="Freeform 5"/>
            <p:cNvSpPr>
              <a:spLocks noEditPoints="1"/>
            </p:cNvSpPr>
            <p:nvPr/>
          </p:nvSpPr>
          <p:spPr bwMode="auto">
            <a:xfrm>
              <a:off x="7320645" y="2564909"/>
              <a:ext cx="563571" cy="808040"/>
            </a:xfrm>
            <a:custGeom>
              <a:avLst/>
              <a:gdLst>
                <a:gd name="T0" fmla="*/ 104 w 133"/>
                <a:gd name="T1" fmla="*/ 5 h 190"/>
                <a:gd name="T2" fmla="*/ 101 w 133"/>
                <a:gd name="T3" fmla="*/ 17 h 190"/>
                <a:gd name="T4" fmla="*/ 122 w 133"/>
                <a:gd name="T5" fmla="*/ 15 h 190"/>
                <a:gd name="T6" fmla="*/ 116 w 133"/>
                <a:gd name="T7" fmla="*/ 50 h 190"/>
                <a:gd name="T8" fmla="*/ 107 w 133"/>
                <a:gd name="T9" fmla="*/ 57 h 190"/>
                <a:gd name="T10" fmla="*/ 117 w 133"/>
                <a:gd name="T11" fmla="*/ 57 h 190"/>
                <a:gd name="T12" fmla="*/ 97 w 133"/>
                <a:gd name="T13" fmla="*/ 88 h 190"/>
                <a:gd name="T14" fmla="*/ 85 w 133"/>
                <a:gd name="T15" fmla="*/ 97 h 190"/>
                <a:gd name="T16" fmla="*/ 88 w 133"/>
                <a:gd name="T17" fmla="*/ 103 h 190"/>
                <a:gd name="T18" fmla="*/ 78 w 133"/>
                <a:gd name="T19" fmla="*/ 114 h 190"/>
                <a:gd name="T20" fmla="*/ 64 w 133"/>
                <a:gd name="T21" fmla="*/ 121 h 190"/>
                <a:gd name="T22" fmla="*/ 65 w 133"/>
                <a:gd name="T23" fmla="*/ 123 h 190"/>
                <a:gd name="T24" fmla="*/ 65 w 133"/>
                <a:gd name="T25" fmla="*/ 126 h 190"/>
                <a:gd name="T26" fmla="*/ 71 w 133"/>
                <a:gd name="T27" fmla="*/ 139 h 190"/>
                <a:gd name="T28" fmla="*/ 66 w 133"/>
                <a:gd name="T29" fmla="*/ 147 h 190"/>
                <a:gd name="T30" fmla="*/ 60 w 133"/>
                <a:gd name="T31" fmla="*/ 153 h 190"/>
                <a:gd name="T32" fmla="*/ 51 w 133"/>
                <a:gd name="T33" fmla="*/ 167 h 190"/>
                <a:gd name="T34" fmla="*/ 55 w 133"/>
                <a:gd name="T35" fmla="*/ 174 h 190"/>
                <a:gd name="T36" fmla="*/ 54 w 133"/>
                <a:gd name="T37" fmla="*/ 185 h 190"/>
                <a:gd name="T38" fmla="*/ 40 w 133"/>
                <a:gd name="T39" fmla="*/ 185 h 190"/>
                <a:gd name="T40" fmla="*/ 24 w 133"/>
                <a:gd name="T41" fmla="*/ 186 h 190"/>
                <a:gd name="T42" fmla="*/ 7 w 133"/>
                <a:gd name="T43" fmla="*/ 178 h 190"/>
                <a:gd name="T44" fmla="*/ 20 w 133"/>
                <a:gd name="T45" fmla="*/ 167 h 190"/>
                <a:gd name="T46" fmla="*/ 35 w 133"/>
                <a:gd name="T47" fmla="*/ 163 h 190"/>
                <a:gd name="T48" fmla="*/ 29 w 133"/>
                <a:gd name="T49" fmla="*/ 149 h 190"/>
                <a:gd name="T50" fmla="*/ 19 w 133"/>
                <a:gd name="T51" fmla="*/ 141 h 190"/>
                <a:gd name="T52" fmla="*/ 35 w 133"/>
                <a:gd name="T53" fmla="*/ 131 h 190"/>
                <a:gd name="T54" fmla="*/ 43 w 133"/>
                <a:gd name="T55" fmla="*/ 130 h 190"/>
                <a:gd name="T56" fmla="*/ 35 w 133"/>
                <a:gd name="T57" fmla="*/ 125 h 190"/>
                <a:gd name="T58" fmla="*/ 23 w 133"/>
                <a:gd name="T59" fmla="*/ 94 h 190"/>
                <a:gd name="T60" fmla="*/ 46 w 133"/>
                <a:gd name="T61" fmla="*/ 112 h 190"/>
                <a:gd name="T62" fmla="*/ 39 w 133"/>
                <a:gd name="T63" fmla="*/ 98 h 190"/>
                <a:gd name="T64" fmla="*/ 58 w 133"/>
                <a:gd name="T65" fmla="*/ 84 h 190"/>
                <a:gd name="T66" fmla="*/ 62 w 133"/>
                <a:gd name="T67" fmla="*/ 76 h 190"/>
                <a:gd name="T68" fmla="*/ 39 w 133"/>
                <a:gd name="T69" fmla="*/ 86 h 190"/>
                <a:gd name="T70" fmla="*/ 23 w 133"/>
                <a:gd name="T71" fmla="*/ 82 h 190"/>
                <a:gd name="T72" fmla="*/ 21 w 133"/>
                <a:gd name="T73" fmla="*/ 82 h 190"/>
                <a:gd name="T74" fmla="*/ 25 w 133"/>
                <a:gd name="T75" fmla="*/ 69 h 190"/>
                <a:gd name="T76" fmla="*/ 12 w 133"/>
                <a:gd name="T77" fmla="*/ 72 h 190"/>
                <a:gd name="T78" fmla="*/ 11 w 133"/>
                <a:gd name="T79" fmla="*/ 60 h 190"/>
                <a:gd name="T80" fmla="*/ 7 w 133"/>
                <a:gd name="T81" fmla="*/ 55 h 190"/>
                <a:gd name="T82" fmla="*/ 1 w 133"/>
                <a:gd name="T83" fmla="*/ 51 h 190"/>
                <a:gd name="T84" fmla="*/ 14 w 133"/>
                <a:gd name="T85" fmla="*/ 38 h 190"/>
                <a:gd name="T86" fmla="*/ 26 w 133"/>
                <a:gd name="T87" fmla="*/ 32 h 190"/>
                <a:gd name="T88" fmla="*/ 39 w 133"/>
                <a:gd name="T89" fmla="*/ 30 h 190"/>
                <a:gd name="T90" fmla="*/ 41 w 133"/>
                <a:gd name="T91" fmla="*/ 23 h 190"/>
                <a:gd name="T92" fmla="*/ 47 w 133"/>
                <a:gd name="T93" fmla="*/ 19 h 190"/>
                <a:gd name="T94" fmla="*/ 55 w 133"/>
                <a:gd name="T95" fmla="*/ 5 h 190"/>
                <a:gd name="T96" fmla="*/ 77 w 133"/>
                <a:gd name="T97" fmla="*/ 6 h 190"/>
                <a:gd name="T98" fmla="*/ 79 w 133"/>
                <a:gd name="T99" fmla="*/ 5 h 190"/>
                <a:gd name="T100" fmla="*/ 56 w 133"/>
                <a:gd name="T101" fmla="*/ 67 h 190"/>
                <a:gd name="T102" fmla="*/ 68 w 133"/>
                <a:gd name="T103" fmla="*/ 20 h 190"/>
                <a:gd name="T104" fmla="*/ 69 w 133"/>
                <a:gd name="T105" fmla="*/ 18 h 190"/>
                <a:gd name="T106" fmla="*/ 44 w 133"/>
                <a:gd name="T107" fmla="*/ 168 h 190"/>
                <a:gd name="T108" fmla="*/ 67 w 133"/>
                <a:gd name="T109" fmla="*/ 15 h 190"/>
                <a:gd name="T110" fmla="*/ 41 w 133"/>
                <a:gd name="T111" fmla="*/ 80 h 190"/>
                <a:gd name="T112" fmla="*/ 75 w 133"/>
                <a:gd name="T113" fmla="*/ 10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3" h="190">
                  <a:moveTo>
                    <a:pt x="87" y="2"/>
                  </a:moveTo>
                  <a:cubicBezTo>
                    <a:pt x="88" y="1"/>
                    <a:pt x="89" y="1"/>
                    <a:pt x="89" y="0"/>
                  </a:cubicBezTo>
                  <a:cubicBezTo>
                    <a:pt x="91" y="0"/>
                    <a:pt x="93" y="0"/>
                    <a:pt x="94" y="0"/>
                  </a:cubicBezTo>
                  <a:cubicBezTo>
                    <a:pt x="95" y="1"/>
                    <a:pt x="95" y="1"/>
                    <a:pt x="95" y="2"/>
                  </a:cubicBezTo>
                  <a:cubicBezTo>
                    <a:pt x="96" y="4"/>
                    <a:pt x="97" y="5"/>
                    <a:pt x="99" y="4"/>
                  </a:cubicBezTo>
                  <a:cubicBezTo>
                    <a:pt x="101" y="4"/>
                    <a:pt x="102" y="4"/>
                    <a:pt x="104" y="5"/>
                  </a:cubicBezTo>
                  <a:cubicBezTo>
                    <a:pt x="105" y="6"/>
                    <a:pt x="106" y="6"/>
                    <a:pt x="107" y="6"/>
                  </a:cubicBezTo>
                  <a:cubicBezTo>
                    <a:pt x="107" y="6"/>
                    <a:pt x="108" y="6"/>
                    <a:pt x="108" y="6"/>
                  </a:cubicBezTo>
                  <a:cubicBezTo>
                    <a:pt x="109" y="7"/>
                    <a:pt x="109" y="8"/>
                    <a:pt x="109" y="9"/>
                  </a:cubicBezTo>
                  <a:cubicBezTo>
                    <a:pt x="108" y="11"/>
                    <a:pt x="106" y="13"/>
                    <a:pt x="104" y="14"/>
                  </a:cubicBezTo>
                  <a:cubicBezTo>
                    <a:pt x="103" y="15"/>
                    <a:pt x="102" y="16"/>
                    <a:pt x="101" y="16"/>
                  </a:cubicBezTo>
                  <a:cubicBezTo>
                    <a:pt x="101" y="16"/>
                    <a:pt x="100" y="17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3" y="17"/>
                    <a:pt x="105" y="16"/>
                    <a:pt x="106" y="15"/>
                  </a:cubicBezTo>
                  <a:cubicBezTo>
                    <a:pt x="108" y="12"/>
                    <a:pt x="111" y="10"/>
                    <a:pt x="114" y="8"/>
                  </a:cubicBezTo>
                  <a:cubicBezTo>
                    <a:pt x="115" y="8"/>
                    <a:pt x="116" y="8"/>
                    <a:pt x="117" y="8"/>
                  </a:cubicBezTo>
                  <a:cubicBezTo>
                    <a:pt x="117" y="9"/>
                    <a:pt x="118" y="9"/>
                    <a:pt x="118" y="9"/>
                  </a:cubicBezTo>
                  <a:cubicBezTo>
                    <a:pt x="121" y="10"/>
                    <a:pt x="122" y="12"/>
                    <a:pt x="122" y="15"/>
                  </a:cubicBezTo>
                  <a:cubicBezTo>
                    <a:pt x="122" y="17"/>
                    <a:pt x="123" y="19"/>
                    <a:pt x="124" y="21"/>
                  </a:cubicBezTo>
                  <a:cubicBezTo>
                    <a:pt x="125" y="21"/>
                    <a:pt x="126" y="22"/>
                    <a:pt x="126" y="22"/>
                  </a:cubicBezTo>
                  <a:cubicBezTo>
                    <a:pt x="131" y="24"/>
                    <a:pt x="133" y="29"/>
                    <a:pt x="130" y="34"/>
                  </a:cubicBezTo>
                  <a:cubicBezTo>
                    <a:pt x="128" y="37"/>
                    <a:pt x="126" y="40"/>
                    <a:pt x="124" y="43"/>
                  </a:cubicBezTo>
                  <a:cubicBezTo>
                    <a:pt x="122" y="45"/>
                    <a:pt x="120" y="46"/>
                    <a:pt x="119" y="48"/>
                  </a:cubicBezTo>
                  <a:cubicBezTo>
                    <a:pt x="118" y="49"/>
                    <a:pt x="117" y="50"/>
                    <a:pt x="116" y="50"/>
                  </a:cubicBezTo>
                  <a:cubicBezTo>
                    <a:pt x="115" y="49"/>
                    <a:pt x="114" y="49"/>
                    <a:pt x="114" y="49"/>
                  </a:cubicBezTo>
                  <a:cubicBezTo>
                    <a:pt x="113" y="49"/>
                    <a:pt x="113" y="50"/>
                    <a:pt x="113" y="51"/>
                  </a:cubicBezTo>
                  <a:cubicBezTo>
                    <a:pt x="112" y="52"/>
                    <a:pt x="111" y="53"/>
                    <a:pt x="110" y="53"/>
                  </a:cubicBezTo>
                  <a:cubicBezTo>
                    <a:pt x="108" y="53"/>
                    <a:pt x="106" y="53"/>
                    <a:pt x="105" y="54"/>
                  </a:cubicBezTo>
                  <a:cubicBezTo>
                    <a:pt x="105" y="54"/>
                    <a:pt x="106" y="55"/>
                    <a:pt x="107" y="55"/>
                  </a:cubicBezTo>
                  <a:cubicBezTo>
                    <a:pt x="108" y="56"/>
                    <a:pt x="108" y="57"/>
                    <a:pt x="107" y="57"/>
                  </a:cubicBezTo>
                  <a:cubicBezTo>
                    <a:pt x="106" y="58"/>
                    <a:pt x="105" y="59"/>
                    <a:pt x="103" y="60"/>
                  </a:cubicBezTo>
                  <a:cubicBezTo>
                    <a:pt x="102" y="61"/>
                    <a:pt x="101" y="62"/>
                    <a:pt x="101" y="63"/>
                  </a:cubicBezTo>
                  <a:cubicBezTo>
                    <a:pt x="101" y="63"/>
                    <a:pt x="102" y="63"/>
                    <a:pt x="102" y="63"/>
                  </a:cubicBezTo>
                  <a:cubicBezTo>
                    <a:pt x="104" y="61"/>
                    <a:pt x="107" y="59"/>
                    <a:pt x="110" y="57"/>
                  </a:cubicBezTo>
                  <a:cubicBezTo>
                    <a:pt x="112" y="56"/>
                    <a:pt x="113" y="56"/>
                    <a:pt x="115" y="55"/>
                  </a:cubicBezTo>
                  <a:cubicBezTo>
                    <a:pt x="116" y="55"/>
                    <a:pt x="117" y="56"/>
                    <a:pt x="117" y="57"/>
                  </a:cubicBezTo>
                  <a:cubicBezTo>
                    <a:pt x="117" y="59"/>
                    <a:pt x="117" y="60"/>
                    <a:pt x="116" y="61"/>
                  </a:cubicBezTo>
                  <a:cubicBezTo>
                    <a:pt x="115" y="63"/>
                    <a:pt x="113" y="64"/>
                    <a:pt x="112" y="65"/>
                  </a:cubicBezTo>
                  <a:cubicBezTo>
                    <a:pt x="110" y="66"/>
                    <a:pt x="110" y="67"/>
                    <a:pt x="109" y="68"/>
                  </a:cubicBezTo>
                  <a:cubicBezTo>
                    <a:pt x="107" y="72"/>
                    <a:pt x="105" y="75"/>
                    <a:pt x="102" y="79"/>
                  </a:cubicBezTo>
                  <a:cubicBezTo>
                    <a:pt x="102" y="79"/>
                    <a:pt x="101" y="80"/>
                    <a:pt x="101" y="80"/>
                  </a:cubicBezTo>
                  <a:cubicBezTo>
                    <a:pt x="99" y="83"/>
                    <a:pt x="98" y="85"/>
                    <a:pt x="97" y="88"/>
                  </a:cubicBezTo>
                  <a:cubicBezTo>
                    <a:pt x="97" y="89"/>
                    <a:pt x="96" y="90"/>
                    <a:pt x="95" y="91"/>
                  </a:cubicBezTo>
                  <a:cubicBezTo>
                    <a:pt x="94" y="92"/>
                    <a:pt x="93" y="93"/>
                    <a:pt x="93" y="94"/>
                  </a:cubicBezTo>
                  <a:cubicBezTo>
                    <a:pt x="93" y="95"/>
                    <a:pt x="93" y="95"/>
                    <a:pt x="92" y="95"/>
                  </a:cubicBezTo>
                  <a:cubicBezTo>
                    <a:pt x="91" y="96"/>
                    <a:pt x="90" y="96"/>
                    <a:pt x="89" y="97"/>
                  </a:cubicBezTo>
                  <a:cubicBezTo>
                    <a:pt x="88" y="97"/>
                    <a:pt x="87" y="96"/>
                    <a:pt x="86" y="97"/>
                  </a:cubicBezTo>
                  <a:cubicBezTo>
                    <a:pt x="85" y="97"/>
                    <a:pt x="85" y="97"/>
                    <a:pt x="85" y="97"/>
                  </a:cubicBezTo>
                  <a:cubicBezTo>
                    <a:pt x="85" y="98"/>
                    <a:pt x="85" y="98"/>
                    <a:pt x="86" y="98"/>
                  </a:cubicBezTo>
                  <a:cubicBezTo>
                    <a:pt x="87" y="99"/>
                    <a:pt x="88" y="98"/>
                    <a:pt x="89" y="97"/>
                  </a:cubicBezTo>
                  <a:cubicBezTo>
                    <a:pt x="89" y="97"/>
                    <a:pt x="90" y="97"/>
                    <a:pt x="90" y="97"/>
                  </a:cubicBezTo>
                  <a:cubicBezTo>
                    <a:pt x="91" y="98"/>
                    <a:pt x="92" y="99"/>
                    <a:pt x="91" y="100"/>
                  </a:cubicBezTo>
                  <a:cubicBezTo>
                    <a:pt x="91" y="100"/>
                    <a:pt x="90" y="101"/>
                    <a:pt x="90" y="101"/>
                  </a:cubicBezTo>
                  <a:cubicBezTo>
                    <a:pt x="89" y="102"/>
                    <a:pt x="89" y="103"/>
                    <a:pt x="88" y="103"/>
                  </a:cubicBezTo>
                  <a:cubicBezTo>
                    <a:pt x="87" y="104"/>
                    <a:pt x="87" y="104"/>
                    <a:pt x="87" y="105"/>
                  </a:cubicBezTo>
                  <a:cubicBezTo>
                    <a:pt x="88" y="108"/>
                    <a:pt x="87" y="109"/>
                    <a:pt x="85" y="110"/>
                  </a:cubicBezTo>
                  <a:cubicBezTo>
                    <a:pt x="84" y="110"/>
                    <a:pt x="82" y="111"/>
                    <a:pt x="80" y="111"/>
                  </a:cubicBezTo>
                  <a:cubicBezTo>
                    <a:pt x="80" y="110"/>
                    <a:pt x="79" y="110"/>
                    <a:pt x="79" y="110"/>
                  </a:cubicBezTo>
                  <a:cubicBezTo>
                    <a:pt x="78" y="111"/>
                    <a:pt x="79" y="112"/>
                    <a:pt x="79" y="112"/>
                  </a:cubicBezTo>
                  <a:cubicBezTo>
                    <a:pt x="79" y="113"/>
                    <a:pt x="78" y="114"/>
                    <a:pt x="78" y="114"/>
                  </a:cubicBezTo>
                  <a:cubicBezTo>
                    <a:pt x="76" y="116"/>
                    <a:pt x="74" y="117"/>
                    <a:pt x="71" y="117"/>
                  </a:cubicBezTo>
                  <a:cubicBezTo>
                    <a:pt x="70" y="117"/>
                    <a:pt x="69" y="118"/>
                    <a:pt x="68" y="118"/>
                  </a:cubicBezTo>
                  <a:cubicBezTo>
                    <a:pt x="67" y="119"/>
                    <a:pt x="67" y="119"/>
                    <a:pt x="66" y="119"/>
                  </a:cubicBezTo>
                  <a:cubicBezTo>
                    <a:pt x="65" y="119"/>
                    <a:pt x="65" y="119"/>
                    <a:pt x="64" y="119"/>
                  </a:cubicBezTo>
                  <a:cubicBezTo>
                    <a:pt x="63" y="119"/>
                    <a:pt x="62" y="119"/>
                    <a:pt x="62" y="120"/>
                  </a:cubicBezTo>
                  <a:cubicBezTo>
                    <a:pt x="62" y="120"/>
                    <a:pt x="63" y="121"/>
                    <a:pt x="64" y="121"/>
                  </a:cubicBezTo>
                  <a:cubicBezTo>
                    <a:pt x="67" y="120"/>
                    <a:pt x="70" y="120"/>
                    <a:pt x="72" y="121"/>
                  </a:cubicBezTo>
                  <a:cubicBezTo>
                    <a:pt x="73" y="121"/>
                    <a:pt x="74" y="121"/>
                    <a:pt x="74" y="122"/>
                  </a:cubicBezTo>
                  <a:cubicBezTo>
                    <a:pt x="74" y="123"/>
                    <a:pt x="75" y="125"/>
                    <a:pt x="74" y="126"/>
                  </a:cubicBezTo>
                  <a:cubicBezTo>
                    <a:pt x="73" y="127"/>
                    <a:pt x="70" y="126"/>
                    <a:pt x="69" y="125"/>
                  </a:cubicBezTo>
                  <a:cubicBezTo>
                    <a:pt x="69" y="125"/>
                    <a:pt x="69" y="125"/>
                    <a:pt x="68" y="124"/>
                  </a:cubicBezTo>
                  <a:cubicBezTo>
                    <a:pt x="68" y="123"/>
                    <a:pt x="67" y="122"/>
                    <a:pt x="65" y="123"/>
                  </a:cubicBezTo>
                  <a:cubicBezTo>
                    <a:pt x="65" y="123"/>
                    <a:pt x="64" y="123"/>
                    <a:pt x="63" y="123"/>
                  </a:cubicBezTo>
                  <a:cubicBezTo>
                    <a:pt x="63" y="124"/>
                    <a:pt x="64" y="123"/>
                    <a:pt x="64" y="123"/>
                  </a:cubicBezTo>
                  <a:cubicBezTo>
                    <a:pt x="65" y="124"/>
                    <a:pt x="66" y="124"/>
                    <a:pt x="66" y="124"/>
                  </a:cubicBezTo>
                  <a:cubicBezTo>
                    <a:pt x="67" y="124"/>
                    <a:pt x="67" y="124"/>
                    <a:pt x="67" y="125"/>
                  </a:cubicBezTo>
                  <a:cubicBezTo>
                    <a:pt x="67" y="125"/>
                    <a:pt x="66" y="126"/>
                    <a:pt x="66" y="126"/>
                  </a:cubicBezTo>
                  <a:cubicBezTo>
                    <a:pt x="66" y="126"/>
                    <a:pt x="65" y="126"/>
                    <a:pt x="65" y="126"/>
                  </a:cubicBezTo>
                  <a:cubicBezTo>
                    <a:pt x="65" y="127"/>
                    <a:pt x="66" y="127"/>
                    <a:pt x="66" y="127"/>
                  </a:cubicBezTo>
                  <a:cubicBezTo>
                    <a:pt x="67" y="127"/>
                    <a:pt x="68" y="127"/>
                    <a:pt x="69" y="127"/>
                  </a:cubicBezTo>
                  <a:cubicBezTo>
                    <a:pt x="70" y="129"/>
                    <a:pt x="71" y="129"/>
                    <a:pt x="72" y="130"/>
                  </a:cubicBezTo>
                  <a:cubicBezTo>
                    <a:pt x="73" y="130"/>
                    <a:pt x="73" y="131"/>
                    <a:pt x="73" y="133"/>
                  </a:cubicBezTo>
                  <a:cubicBezTo>
                    <a:pt x="73" y="133"/>
                    <a:pt x="73" y="134"/>
                    <a:pt x="73" y="135"/>
                  </a:cubicBezTo>
                  <a:cubicBezTo>
                    <a:pt x="74" y="138"/>
                    <a:pt x="73" y="138"/>
                    <a:pt x="71" y="139"/>
                  </a:cubicBezTo>
                  <a:cubicBezTo>
                    <a:pt x="70" y="139"/>
                    <a:pt x="70" y="139"/>
                    <a:pt x="69" y="139"/>
                  </a:cubicBezTo>
                  <a:cubicBezTo>
                    <a:pt x="70" y="141"/>
                    <a:pt x="71" y="141"/>
                    <a:pt x="71" y="142"/>
                  </a:cubicBezTo>
                  <a:cubicBezTo>
                    <a:pt x="72" y="142"/>
                    <a:pt x="72" y="143"/>
                    <a:pt x="71" y="144"/>
                  </a:cubicBezTo>
                  <a:cubicBezTo>
                    <a:pt x="70" y="146"/>
                    <a:pt x="69" y="147"/>
                    <a:pt x="67" y="146"/>
                  </a:cubicBezTo>
                  <a:cubicBezTo>
                    <a:pt x="67" y="146"/>
                    <a:pt x="66" y="146"/>
                    <a:pt x="66" y="146"/>
                  </a:cubicBezTo>
                  <a:cubicBezTo>
                    <a:pt x="66" y="146"/>
                    <a:pt x="66" y="147"/>
                    <a:pt x="66" y="147"/>
                  </a:cubicBezTo>
                  <a:cubicBezTo>
                    <a:pt x="66" y="147"/>
                    <a:pt x="66" y="147"/>
                    <a:pt x="66" y="147"/>
                  </a:cubicBezTo>
                  <a:cubicBezTo>
                    <a:pt x="67" y="147"/>
                    <a:pt x="67" y="148"/>
                    <a:pt x="68" y="148"/>
                  </a:cubicBezTo>
                  <a:cubicBezTo>
                    <a:pt x="69" y="148"/>
                    <a:pt x="69" y="149"/>
                    <a:pt x="69" y="149"/>
                  </a:cubicBezTo>
                  <a:cubicBezTo>
                    <a:pt x="69" y="150"/>
                    <a:pt x="69" y="151"/>
                    <a:pt x="68" y="152"/>
                  </a:cubicBezTo>
                  <a:cubicBezTo>
                    <a:pt x="66" y="152"/>
                    <a:pt x="64" y="154"/>
                    <a:pt x="61" y="153"/>
                  </a:cubicBezTo>
                  <a:cubicBezTo>
                    <a:pt x="61" y="153"/>
                    <a:pt x="61" y="153"/>
                    <a:pt x="60" y="153"/>
                  </a:cubicBezTo>
                  <a:cubicBezTo>
                    <a:pt x="60" y="153"/>
                    <a:pt x="59" y="154"/>
                    <a:pt x="59" y="154"/>
                  </a:cubicBezTo>
                  <a:cubicBezTo>
                    <a:pt x="59" y="156"/>
                    <a:pt x="60" y="157"/>
                    <a:pt x="60" y="158"/>
                  </a:cubicBezTo>
                  <a:cubicBezTo>
                    <a:pt x="61" y="160"/>
                    <a:pt x="61" y="161"/>
                    <a:pt x="60" y="162"/>
                  </a:cubicBezTo>
                  <a:cubicBezTo>
                    <a:pt x="60" y="162"/>
                    <a:pt x="60" y="163"/>
                    <a:pt x="60" y="163"/>
                  </a:cubicBezTo>
                  <a:cubicBezTo>
                    <a:pt x="59" y="166"/>
                    <a:pt x="57" y="167"/>
                    <a:pt x="55" y="167"/>
                  </a:cubicBezTo>
                  <a:cubicBezTo>
                    <a:pt x="54" y="167"/>
                    <a:pt x="52" y="167"/>
                    <a:pt x="51" y="167"/>
                  </a:cubicBezTo>
                  <a:cubicBezTo>
                    <a:pt x="51" y="168"/>
                    <a:pt x="51" y="168"/>
                    <a:pt x="51" y="168"/>
                  </a:cubicBezTo>
                  <a:cubicBezTo>
                    <a:pt x="51" y="169"/>
                    <a:pt x="51" y="169"/>
                    <a:pt x="51" y="169"/>
                  </a:cubicBezTo>
                  <a:cubicBezTo>
                    <a:pt x="52" y="169"/>
                    <a:pt x="53" y="168"/>
                    <a:pt x="53" y="168"/>
                  </a:cubicBezTo>
                  <a:cubicBezTo>
                    <a:pt x="55" y="169"/>
                    <a:pt x="55" y="170"/>
                    <a:pt x="55" y="171"/>
                  </a:cubicBezTo>
                  <a:cubicBezTo>
                    <a:pt x="55" y="172"/>
                    <a:pt x="55" y="172"/>
                    <a:pt x="55" y="172"/>
                  </a:cubicBezTo>
                  <a:cubicBezTo>
                    <a:pt x="55" y="173"/>
                    <a:pt x="54" y="174"/>
                    <a:pt x="55" y="174"/>
                  </a:cubicBezTo>
                  <a:cubicBezTo>
                    <a:pt x="56" y="175"/>
                    <a:pt x="56" y="175"/>
                    <a:pt x="57" y="174"/>
                  </a:cubicBezTo>
                  <a:cubicBezTo>
                    <a:pt x="57" y="174"/>
                    <a:pt x="57" y="174"/>
                    <a:pt x="58" y="174"/>
                  </a:cubicBezTo>
                  <a:cubicBezTo>
                    <a:pt x="58" y="173"/>
                    <a:pt x="59" y="174"/>
                    <a:pt x="59" y="174"/>
                  </a:cubicBezTo>
                  <a:cubicBezTo>
                    <a:pt x="60" y="176"/>
                    <a:pt x="60" y="178"/>
                    <a:pt x="59" y="180"/>
                  </a:cubicBezTo>
                  <a:cubicBezTo>
                    <a:pt x="58" y="182"/>
                    <a:pt x="58" y="184"/>
                    <a:pt x="55" y="184"/>
                  </a:cubicBezTo>
                  <a:cubicBezTo>
                    <a:pt x="55" y="184"/>
                    <a:pt x="54" y="184"/>
                    <a:pt x="54" y="185"/>
                  </a:cubicBezTo>
                  <a:cubicBezTo>
                    <a:pt x="53" y="188"/>
                    <a:pt x="50" y="188"/>
                    <a:pt x="48" y="189"/>
                  </a:cubicBezTo>
                  <a:cubicBezTo>
                    <a:pt x="47" y="190"/>
                    <a:pt x="46" y="189"/>
                    <a:pt x="46" y="188"/>
                  </a:cubicBezTo>
                  <a:cubicBezTo>
                    <a:pt x="46" y="187"/>
                    <a:pt x="47" y="186"/>
                    <a:pt x="47" y="185"/>
                  </a:cubicBezTo>
                  <a:cubicBezTo>
                    <a:pt x="47" y="184"/>
                    <a:pt x="46" y="184"/>
                    <a:pt x="45" y="184"/>
                  </a:cubicBezTo>
                  <a:cubicBezTo>
                    <a:pt x="44" y="184"/>
                    <a:pt x="42" y="183"/>
                    <a:pt x="41" y="185"/>
                  </a:cubicBezTo>
                  <a:cubicBezTo>
                    <a:pt x="41" y="185"/>
                    <a:pt x="40" y="185"/>
                    <a:pt x="40" y="185"/>
                  </a:cubicBezTo>
                  <a:cubicBezTo>
                    <a:pt x="38" y="184"/>
                    <a:pt x="36" y="185"/>
                    <a:pt x="34" y="184"/>
                  </a:cubicBezTo>
                  <a:cubicBezTo>
                    <a:pt x="33" y="183"/>
                    <a:pt x="32" y="183"/>
                    <a:pt x="32" y="184"/>
                  </a:cubicBezTo>
                  <a:cubicBezTo>
                    <a:pt x="32" y="185"/>
                    <a:pt x="31" y="185"/>
                    <a:pt x="31" y="186"/>
                  </a:cubicBezTo>
                  <a:cubicBezTo>
                    <a:pt x="31" y="186"/>
                    <a:pt x="31" y="187"/>
                    <a:pt x="31" y="188"/>
                  </a:cubicBezTo>
                  <a:cubicBezTo>
                    <a:pt x="30" y="188"/>
                    <a:pt x="29" y="188"/>
                    <a:pt x="28" y="188"/>
                  </a:cubicBezTo>
                  <a:cubicBezTo>
                    <a:pt x="27" y="187"/>
                    <a:pt x="25" y="187"/>
                    <a:pt x="24" y="186"/>
                  </a:cubicBezTo>
                  <a:cubicBezTo>
                    <a:pt x="23" y="185"/>
                    <a:pt x="21" y="186"/>
                    <a:pt x="19" y="185"/>
                  </a:cubicBezTo>
                  <a:cubicBezTo>
                    <a:pt x="19" y="185"/>
                    <a:pt x="19" y="185"/>
                    <a:pt x="18" y="185"/>
                  </a:cubicBezTo>
                  <a:cubicBezTo>
                    <a:pt x="18" y="186"/>
                    <a:pt x="17" y="186"/>
                    <a:pt x="16" y="185"/>
                  </a:cubicBezTo>
                  <a:cubicBezTo>
                    <a:pt x="15" y="184"/>
                    <a:pt x="14" y="184"/>
                    <a:pt x="13" y="184"/>
                  </a:cubicBezTo>
                  <a:cubicBezTo>
                    <a:pt x="11" y="184"/>
                    <a:pt x="10" y="183"/>
                    <a:pt x="9" y="182"/>
                  </a:cubicBezTo>
                  <a:cubicBezTo>
                    <a:pt x="7" y="181"/>
                    <a:pt x="7" y="180"/>
                    <a:pt x="7" y="178"/>
                  </a:cubicBezTo>
                  <a:cubicBezTo>
                    <a:pt x="6" y="176"/>
                    <a:pt x="7" y="175"/>
                    <a:pt x="9" y="176"/>
                  </a:cubicBezTo>
                  <a:cubicBezTo>
                    <a:pt x="10" y="176"/>
                    <a:pt x="11" y="176"/>
                    <a:pt x="12" y="174"/>
                  </a:cubicBezTo>
                  <a:cubicBezTo>
                    <a:pt x="13" y="174"/>
                    <a:pt x="13" y="173"/>
                    <a:pt x="14" y="172"/>
                  </a:cubicBezTo>
                  <a:cubicBezTo>
                    <a:pt x="15" y="171"/>
                    <a:pt x="16" y="170"/>
                    <a:pt x="18" y="170"/>
                  </a:cubicBezTo>
                  <a:cubicBezTo>
                    <a:pt x="18" y="170"/>
                    <a:pt x="19" y="170"/>
                    <a:pt x="19" y="169"/>
                  </a:cubicBezTo>
                  <a:cubicBezTo>
                    <a:pt x="20" y="168"/>
                    <a:pt x="20" y="167"/>
                    <a:pt x="20" y="167"/>
                  </a:cubicBezTo>
                  <a:cubicBezTo>
                    <a:pt x="18" y="165"/>
                    <a:pt x="18" y="162"/>
                    <a:pt x="16" y="159"/>
                  </a:cubicBezTo>
                  <a:cubicBezTo>
                    <a:pt x="15" y="157"/>
                    <a:pt x="16" y="155"/>
                    <a:pt x="18" y="154"/>
                  </a:cubicBezTo>
                  <a:cubicBezTo>
                    <a:pt x="21" y="152"/>
                    <a:pt x="24" y="153"/>
                    <a:pt x="25" y="157"/>
                  </a:cubicBezTo>
                  <a:cubicBezTo>
                    <a:pt x="26" y="158"/>
                    <a:pt x="26" y="160"/>
                    <a:pt x="27" y="161"/>
                  </a:cubicBezTo>
                  <a:cubicBezTo>
                    <a:pt x="27" y="163"/>
                    <a:pt x="29" y="164"/>
                    <a:pt x="31" y="164"/>
                  </a:cubicBezTo>
                  <a:cubicBezTo>
                    <a:pt x="32" y="164"/>
                    <a:pt x="33" y="163"/>
                    <a:pt x="35" y="163"/>
                  </a:cubicBezTo>
                  <a:cubicBezTo>
                    <a:pt x="35" y="163"/>
                    <a:pt x="35" y="162"/>
                    <a:pt x="34" y="162"/>
                  </a:cubicBezTo>
                  <a:cubicBezTo>
                    <a:pt x="34" y="162"/>
                    <a:pt x="33" y="161"/>
                    <a:pt x="33" y="161"/>
                  </a:cubicBezTo>
                  <a:cubicBezTo>
                    <a:pt x="30" y="161"/>
                    <a:pt x="29" y="159"/>
                    <a:pt x="28" y="157"/>
                  </a:cubicBezTo>
                  <a:cubicBezTo>
                    <a:pt x="28" y="156"/>
                    <a:pt x="28" y="155"/>
                    <a:pt x="27" y="154"/>
                  </a:cubicBezTo>
                  <a:cubicBezTo>
                    <a:pt x="26" y="152"/>
                    <a:pt x="26" y="152"/>
                    <a:pt x="28" y="151"/>
                  </a:cubicBezTo>
                  <a:cubicBezTo>
                    <a:pt x="28" y="150"/>
                    <a:pt x="29" y="150"/>
                    <a:pt x="29" y="149"/>
                  </a:cubicBezTo>
                  <a:cubicBezTo>
                    <a:pt x="28" y="148"/>
                    <a:pt x="28" y="149"/>
                    <a:pt x="27" y="149"/>
                  </a:cubicBezTo>
                  <a:cubicBezTo>
                    <a:pt x="26" y="149"/>
                    <a:pt x="25" y="149"/>
                    <a:pt x="25" y="149"/>
                  </a:cubicBezTo>
                  <a:cubicBezTo>
                    <a:pt x="24" y="148"/>
                    <a:pt x="24" y="147"/>
                    <a:pt x="23" y="148"/>
                  </a:cubicBezTo>
                  <a:cubicBezTo>
                    <a:pt x="23" y="148"/>
                    <a:pt x="22" y="148"/>
                    <a:pt x="22" y="149"/>
                  </a:cubicBezTo>
                  <a:cubicBezTo>
                    <a:pt x="21" y="149"/>
                    <a:pt x="20" y="148"/>
                    <a:pt x="19" y="147"/>
                  </a:cubicBezTo>
                  <a:cubicBezTo>
                    <a:pt x="19" y="145"/>
                    <a:pt x="19" y="143"/>
                    <a:pt x="19" y="141"/>
                  </a:cubicBezTo>
                  <a:cubicBezTo>
                    <a:pt x="19" y="141"/>
                    <a:pt x="19" y="140"/>
                    <a:pt x="19" y="140"/>
                  </a:cubicBezTo>
                  <a:cubicBezTo>
                    <a:pt x="20" y="138"/>
                    <a:pt x="21" y="136"/>
                    <a:pt x="21" y="134"/>
                  </a:cubicBezTo>
                  <a:cubicBezTo>
                    <a:pt x="22" y="133"/>
                    <a:pt x="23" y="132"/>
                    <a:pt x="24" y="132"/>
                  </a:cubicBezTo>
                  <a:cubicBezTo>
                    <a:pt x="25" y="131"/>
                    <a:pt x="27" y="131"/>
                    <a:pt x="29" y="129"/>
                  </a:cubicBezTo>
                  <a:cubicBezTo>
                    <a:pt x="29" y="129"/>
                    <a:pt x="29" y="129"/>
                    <a:pt x="30" y="129"/>
                  </a:cubicBezTo>
                  <a:cubicBezTo>
                    <a:pt x="31" y="130"/>
                    <a:pt x="33" y="130"/>
                    <a:pt x="35" y="131"/>
                  </a:cubicBezTo>
                  <a:cubicBezTo>
                    <a:pt x="35" y="131"/>
                    <a:pt x="36" y="132"/>
                    <a:pt x="36" y="132"/>
                  </a:cubicBezTo>
                  <a:cubicBezTo>
                    <a:pt x="36" y="132"/>
                    <a:pt x="37" y="133"/>
                    <a:pt x="37" y="132"/>
                  </a:cubicBezTo>
                  <a:cubicBezTo>
                    <a:pt x="38" y="131"/>
                    <a:pt x="39" y="131"/>
                    <a:pt x="40" y="131"/>
                  </a:cubicBezTo>
                  <a:cubicBezTo>
                    <a:pt x="41" y="132"/>
                    <a:pt x="42" y="132"/>
                    <a:pt x="43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31"/>
                    <a:pt x="43" y="130"/>
                    <a:pt x="43" y="130"/>
                  </a:cubicBezTo>
                  <a:cubicBezTo>
                    <a:pt x="40" y="131"/>
                    <a:pt x="37" y="130"/>
                    <a:pt x="35" y="129"/>
                  </a:cubicBezTo>
                  <a:cubicBezTo>
                    <a:pt x="33" y="129"/>
                    <a:pt x="32" y="128"/>
                    <a:pt x="31" y="127"/>
                  </a:cubicBezTo>
                  <a:cubicBezTo>
                    <a:pt x="31" y="126"/>
                    <a:pt x="31" y="126"/>
                    <a:pt x="31" y="125"/>
                  </a:cubicBezTo>
                  <a:cubicBezTo>
                    <a:pt x="31" y="124"/>
                    <a:pt x="32" y="124"/>
                    <a:pt x="32" y="124"/>
                  </a:cubicBezTo>
                  <a:cubicBezTo>
                    <a:pt x="33" y="125"/>
                    <a:pt x="34" y="125"/>
                    <a:pt x="35" y="126"/>
                  </a:cubicBezTo>
                  <a:cubicBezTo>
                    <a:pt x="35" y="126"/>
                    <a:pt x="35" y="125"/>
                    <a:pt x="35" y="125"/>
                  </a:cubicBezTo>
                  <a:cubicBezTo>
                    <a:pt x="33" y="123"/>
                    <a:pt x="32" y="121"/>
                    <a:pt x="32" y="118"/>
                  </a:cubicBezTo>
                  <a:cubicBezTo>
                    <a:pt x="31" y="115"/>
                    <a:pt x="30" y="113"/>
                    <a:pt x="29" y="111"/>
                  </a:cubicBezTo>
                  <a:cubicBezTo>
                    <a:pt x="28" y="110"/>
                    <a:pt x="27" y="109"/>
                    <a:pt x="26" y="108"/>
                  </a:cubicBezTo>
                  <a:cubicBezTo>
                    <a:pt x="24" y="107"/>
                    <a:pt x="23" y="105"/>
                    <a:pt x="23" y="103"/>
                  </a:cubicBezTo>
                  <a:cubicBezTo>
                    <a:pt x="23" y="101"/>
                    <a:pt x="23" y="100"/>
                    <a:pt x="23" y="99"/>
                  </a:cubicBezTo>
                  <a:cubicBezTo>
                    <a:pt x="23" y="97"/>
                    <a:pt x="23" y="95"/>
                    <a:pt x="23" y="94"/>
                  </a:cubicBezTo>
                  <a:cubicBezTo>
                    <a:pt x="24" y="92"/>
                    <a:pt x="25" y="91"/>
                    <a:pt x="26" y="91"/>
                  </a:cubicBezTo>
                  <a:cubicBezTo>
                    <a:pt x="29" y="92"/>
                    <a:pt x="32" y="93"/>
                    <a:pt x="34" y="93"/>
                  </a:cubicBezTo>
                  <a:cubicBezTo>
                    <a:pt x="35" y="94"/>
                    <a:pt x="36" y="95"/>
                    <a:pt x="36" y="95"/>
                  </a:cubicBezTo>
                  <a:cubicBezTo>
                    <a:pt x="38" y="99"/>
                    <a:pt x="39" y="102"/>
                    <a:pt x="41" y="105"/>
                  </a:cubicBezTo>
                  <a:cubicBezTo>
                    <a:pt x="42" y="106"/>
                    <a:pt x="42" y="108"/>
                    <a:pt x="43" y="109"/>
                  </a:cubicBezTo>
                  <a:cubicBezTo>
                    <a:pt x="43" y="111"/>
                    <a:pt x="44" y="112"/>
                    <a:pt x="46" y="112"/>
                  </a:cubicBezTo>
                  <a:cubicBezTo>
                    <a:pt x="46" y="112"/>
                    <a:pt x="46" y="112"/>
                    <a:pt x="47" y="112"/>
                  </a:cubicBezTo>
                  <a:cubicBezTo>
                    <a:pt x="47" y="112"/>
                    <a:pt x="47" y="111"/>
                    <a:pt x="46" y="111"/>
                  </a:cubicBezTo>
                  <a:cubicBezTo>
                    <a:pt x="46" y="111"/>
                    <a:pt x="46" y="110"/>
                    <a:pt x="46" y="110"/>
                  </a:cubicBezTo>
                  <a:cubicBezTo>
                    <a:pt x="44" y="109"/>
                    <a:pt x="43" y="108"/>
                    <a:pt x="43" y="106"/>
                  </a:cubicBezTo>
                  <a:cubicBezTo>
                    <a:pt x="43" y="104"/>
                    <a:pt x="43" y="103"/>
                    <a:pt x="42" y="102"/>
                  </a:cubicBezTo>
                  <a:cubicBezTo>
                    <a:pt x="41" y="101"/>
                    <a:pt x="40" y="99"/>
                    <a:pt x="39" y="98"/>
                  </a:cubicBezTo>
                  <a:cubicBezTo>
                    <a:pt x="39" y="97"/>
                    <a:pt x="38" y="95"/>
                    <a:pt x="38" y="93"/>
                  </a:cubicBezTo>
                  <a:cubicBezTo>
                    <a:pt x="38" y="92"/>
                    <a:pt x="38" y="91"/>
                    <a:pt x="39" y="91"/>
                  </a:cubicBezTo>
                  <a:cubicBezTo>
                    <a:pt x="40" y="90"/>
                    <a:pt x="42" y="90"/>
                    <a:pt x="43" y="90"/>
                  </a:cubicBezTo>
                  <a:cubicBezTo>
                    <a:pt x="46" y="89"/>
                    <a:pt x="48" y="88"/>
                    <a:pt x="50" y="86"/>
                  </a:cubicBezTo>
                  <a:cubicBezTo>
                    <a:pt x="52" y="85"/>
                    <a:pt x="54" y="85"/>
                    <a:pt x="55" y="85"/>
                  </a:cubicBezTo>
                  <a:cubicBezTo>
                    <a:pt x="56" y="85"/>
                    <a:pt x="57" y="85"/>
                    <a:pt x="58" y="84"/>
                  </a:cubicBezTo>
                  <a:cubicBezTo>
                    <a:pt x="56" y="84"/>
                    <a:pt x="54" y="84"/>
                    <a:pt x="53" y="84"/>
                  </a:cubicBezTo>
                  <a:cubicBezTo>
                    <a:pt x="53" y="84"/>
                    <a:pt x="52" y="84"/>
                    <a:pt x="52" y="83"/>
                  </a:cubicBezTo>
                  <a:cubicBezTo>
                    <a:pt x="52" y="83"/>
                    <a:pt x="52" y="82"/>
                    <a:pt x="52" y="82"/>
                  </a:cubicBezTo>
                  <a:cubicBezTo>
                    <a:pt x="54" y="80"/>
                    <a:pt x="56" y="79"/>
                    <a:pt x="59" y="78"/>
                  </a:cubicBezTo>
                  <a:cubicBezTo>
                    <a:pt x="59" y="78"/>
                    <a:pt x="60" y="77"/>
                    <a:pt x="60" y="77"/>
                  </a:cubicBezTo>
                  <a:cubicBezTo>
                    <a:pt x="61" y="77"/>
                    <a:pt x="63" y="77"/>
                    <a:pt x="62" y="76"/>
                  </a:cubicBezTo>
                  <a:cubicBezTo>
                    <a:pt x="62" y="75"/>
                    <a:pt x="61" y="75"/>
                    <a:pt x="60" y="76"/>
                  </a:cubicBezTo>
                  <a:cubicBezTo>
                    <a:pt x="59" y="76"/>
                    <a:pt x="59" y="76"/>
                    <a:pt x="58" y="76"/>
                  </a:cubicBezTo>
                  <a:cubicBezTo>
                    <a:pt x="57" y="77"/>
                    <a:pt x="56" y="76"/>
                    <a:pt x="55" y="75"/>
                  </a:cubicBezTo>
                  <a:cubicBezTo>
                    <a:pt x="54" y="76"/>
                    <a:pt x="53" y="78"/>
                    <a:pt x="52" y="79"/>
                  </a:cubicBezTo>
                  <a:cubicBezTo>
                    <a:pt x="48" y="82"/>
                    <a:pt x="45" y="84"/>
                    <a:pt x="40" y="86"/>
                  </a:cubicBezTo>
                  <a:cubicBezTo>
                    <a:pt x="40" y="86"/>
                    <a:pt x="40" y="86"/>
                    <a:pt x="39" y="86"/>
                  </a:cubicBezTo>
                  <a:cubicBezTo>
                    <a:pt x="38" y="86"/>
                    <a:pt x="38" y="85"/>
                    <a:pt x="38" y="84"/>
                  </a:cubicBezTo>
                  <a:cubicBezTo>
                    <a:pt x="38" y="82"/>
                    <a:pt x="38" y="82"/>
                    <a:pt x="37" y="82"/>
                  </a:cubicBezTo>
                  <a:cubicBezTo>
                    <a:pt x="36" y="82"/>
                    <a:pt x="36" y="82"/>
                    <a:pt x="36" y="83"/>
                  </a:cubicBezTo>
                  <a:cubicBezTo>
                    <a:pt x="35" y="86"/>
                    <a:pt x="34" y="86"/>
                    <a:pt x="32" y="87"/>
                  </a:cubicBezTo>
                  <a:cubicBezTo>
                    <a:pt x="30" y="87"/>
                    <a:pt x="27" y="87"/>
                    <a:pt x="25" y="86"/>
                  </a:cubicBezTo>
                  <a:cubicBezTo>
                    <a:pt x="23" y="85"/>
                    <a:pt x="22" y="84"/>
                    <a:pt x="23" y="82"/>
                  </a:cubicBezTo>
                  <a:cubicBezTo>
                    <a:pt x="23" y="81"/>
                    <a:pt x="23" y="81"/>
                    <a:pt x="23" y="80"/>
                  </a:cubicBezTo>
                  <a:cubicBezTo>
                    <a:pt x="25" y="78"/>
                    <a:pt x="26" y="75"/>
                    <a:pt x="27" y="73"/>
                  </a:cubicBezTo>
                  <a:cubicBezTo>
                    <a:pt x="28" y="72"/>
                    <a:pt x="29" y="72"/>
                    <a:pt x="28" y="71"/>
                  </a:cubicBezTo>
                  <a:cubicBezTo>
                    <a:pt x="28" y="71"/>
                    <a:pt x="27" y="71"/>
                    <a:pt x="26" y="72"/>
                  </a:cubicBezTo>
                  <a:cubicBezTo>
                    <a:pt x="25" y="73"/>
                    <a:pt x="24" y="75"/>
                    <a:pt x="24" y="76"/>
                  </a:cubicBezTo>
                  <a:cubicBezTo>
                    <a:pt x="23" y="78"/>
                    <a:pt x="22" y="80"/>
                    <a:pt x="21" y="82"/>
                  </a:cubicBezTo>
                  <a:cubicBezTo>
                    <a:pt x="21" y="83"/>
                    <a:pt x="20" y="83"/>
                    <a:pt x="18" y="83"/>
                  </a:cubicBezTo>
                  <a:cubicBezTo>
                    <a:pt x="18" y="82"/>
                    <a:pt x="17" y="82"/>
                    <a:pt x="16" y="81"/>
                  </a:cubicBezTo>
                  <a:cubicBezTo>
                    <a:pt x="14" y="80"/>
                    <a:pt x="13" y="78"/>
                    <a:pt x="12" y="76"/>
                  </a:cubicBezTo>
                  <a:cubicBezTo>
                    <a:pt x="11" y="75"/>
                    <a:pt x="11" y="74"/>
                    <a:pt x="12" y="73"/>
                  </a:cubicBezTo>
                  <a:cubicBezTo>
                    <a:pt x="14" y="72"/>
                    <a:pt x="16" y="71"/>
                    <a:pt x="18" y="72"/>
                  </a:cubicBezTo>
                  <a:cubicBezTo>
                    <a:pt x="21" y="73"/>
                    <a:pt x="23" y="72"/>
                    <a:pt x="25" y="69"/>
                  </a:cubicBezTo>
                  <a:cubicBezTo>
                    <a:pt x="26" y="68"/>
                    <a:pt x="28" y="66"/>
                    <a:pt x="30" y="64"/>
                  </a:cubicBezTo>
                  <a:cubicBezTo>
                    <a:pt x="29" y="63"/>
                    <a:pt x="29" y="64"/>
                    <a:pt x="28" y="64"/>
                  </a:cubicBezTo>
                  <a:cubicBezTo>
                    <a:pt x="27" y="65"/>
                    <a:pt x="26" y="66"/>
                    <a:pt x="25" y="67"/>
                  </a:cubicBezTo>
                  <a:cubicBezTo>
                    <a:pt x="24" y="69"/>
                    <a:pt x="21" y="70"/>
                    <a:pt x="19" y="70"/>
                  </a:cubicBezTo>
                  <a:cubicBezTo>
                    <a:pt x="17" y="70"/>
                    <a:pt x="15" y="71"/>
                    <a:pt x="13" y="71"/>
                  </a:cubicBezTo>
                  <a:cubicBezTo>
                    <a:pt x="13" y="72"/>
                    <a:pt x="12" y="72"/>
                    <a:pt x="12" y="72"/>
                  </a:cubicBezTo>
                  <a:cubicBezTo>
                    <a:pt x="11" y="72"/>
                    <a:pt x="10" y="72"/>
                    <a:pt x="9" y="71"/>
                  </a:cubicBezTo>
                  <a:cubicBezTo>
                    <a:pt x="8" y="70"/>
                    <a:pt x="7" y="68"/>
                    <a:pt x="8" y="66"/>
                  </a:cubicBezTo>
                  <a:cubicBezTo>
                    <a:pt x="8" y="65"/>
                    <a:pt x="9" y="65"/>
                    <a:pt x="10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9" y="62"/>
                    <a:pt x="9" y="63"/>
                    <a:pt x="11" y="60"/>
                  </a:cubicBezTo>
                  <a:cubicBezTo>
                    <a:pt x="12" y="59"/>
                    <a:pt x="12" y="58"/>
                    <a:pt x="13" y="57"/>
                  </a:cubicBezTo>
                  <a:cubicBezTo>
                    <a:pt x="12" y="56"/>
                    <a:pt x="12" y="57"/>
                    <a:pt x="12" y="57"/>
                  </a:cubicBezTo>
                  <a:cubicBezTo>
                    <a:pt x="10" y="58"/>
                    <a:pt x="9" y="59"/>
                    <a:pt x="8" y="60"/>
                  </a:cubicBezTo>
                  <a:cubicBezTo>
                    <a:pt x="7" y="61"/>
                    <a:pt x="7" y="61"/>
                    <a:pt x="6" y="60"/>
                  </a:cubicBezTo>
                  <a:cubicBezTo>
                    <a:pt x="5" y="59"/>
                    <a:pt x="5" y="58"/>
                    <a:pt x="6" y="57"/>
                  </a:cubicBezTo>
                  <a:cubicBezTo>
                    <a:pt x="6" y="57"/>
                    <a:pt x="7" y="56"/>
                    <a:pt x="7" y="55"/>
                  </a:cubicBezTo>
                  <a:cubicBezTo>
                    <a:pt x="8" y="55"/>
                    <a:pt x="8" y="54"/>
                    <a:pt x="8" y="54"/>
                  </a:cubicBezTo>
                  <a:cubicBezTo>
                    <a:pt x="9" y="53"/>
                    <a:pt x="8" y="52"/>
                    <a:pt x="8" y="51"/>
                  </a:cubicBezTo>
                  <a:cubicBezTo>
                    <a:pt x="7" y="51"/>
                    <a:pt x="7" y="51"/>
                    <a:pt x="6" y="52"/>
                  </a:cubicBezTo>
                  <a:cubicBezTo>
                    <a:pt x="6" y="52"/>
                    <a:pt x="5" y="53"/>
                    <a:pt x="5" y="54"/>
                  </a:cubicBezTo>
                  <a:cubicBezTo>
                    <a:pt x="4" y="54"/>
                    <a:pt x="3" y="55"/>
                    <a:pt x="3" y="55"/>
                  </a:cubicBezTo>
                  <a:cubicBezTo>
                    <a:pt x="1" y="54"/>
                    <a:pt x="0" y="53"/>
                    <a:pt x="1" y="51"/>
                  </a:cubicBezTo>
                  <a:cubicBezTo>
                    <a:pt x="1" y="51"/>
                    <a:pt x="1" y="51"/>
                    <a:pt x="1" y="50"/>
                  </a:cubicBezTo>
                  <a:cubicBezTo>
                    <a:pt x="3" y="47"/>
                    <a:pt x="5" y="45"/>
                    <a:pt x="8" y="44"/>
                  </a:cubicBezTo>
                  <a:cubicBezTo>
                    <a:pt x="9" y="43"/>
                    <a:pt x="10" y="43"/>
                    <a:pt x="11" y="4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2" y="45"/>
                    <a:pt x="12" y="44"/>
                    <a:pt x="12" y="44"/>
                  </a:cubicBezTo>
                  <a:cubicBezTo>
                    <a:pt x="11" y="41"/>
                    <a:pt x="13" y="40"/>
                    <a:pt x="14" y="38"/>
                  </a:cubicBezTo>
                  <a:cubicBezTo>
                    <a:pt x="16" y="37"/>
                    <a:pt x="17" y="36"/>
                    <a:pt x="19" y="37"/>
                  </a:cubicBezTo>
                  <a:cubicBezTo>
                    <a:pt x="20" y="37"/>
                    <a:pt x="22" y="38"/>
                    <a:pt x="23" y="38"/>
                  </a:cubicBezTo>
                  <a:cubicBezTo>
                    <a:pt x="23" y="38"/>
                    <a:pt x="24" y="38"/>
                    <a:pt x="24" y="38"/>
                  </a:cubicBezTo>
                  <a:cubicBezTo>
                    <a:pt x="24" y="37"/>
                    <a:pt x="23" y="36"/>
                    <a:pt x="22" y="35"/>
                  </a:cubicBezTo>
                  <a:cubicBezTo>
                    <a:pt x="22" y="34"/>
                    <a:pt x="22" y="33"/>
                    <a:pt x="23" y="32"/>
                  </a:cubicBezTo>
                  <a:cubicBezTo>
                    <a:pt x="24" y="32"/>
                    <a:pt x="25" y="32"/>
                    <a:pt x="26" y="32"/>
                  </a:cubicBezTo>
                  <a:cubicBezTo>
                    <a:pt x="28" y="31"/>
                    <a:pt x="28" y="30"/>
                    <a:pt x="28" y="29"/>
                  </a:cubicBezTo>
                  <a:cubicBezTo>
                    <a:pt x="28" y="28"/>
                    <a:pt x="27" y="27"/>
                    <a:pt x="27" y="26"/>
                  </a:cubicBezTo>
                  <a:cubicBezTo>
                    <a:pt x="26" y="25"/>
                    <a:pt x="27" y="24"/>
                    <a:pt x="27" y="24"/>
                  </a:cubicBezTo>
                  <a:cubicBezTo>
                    <a:pt x="29" y="23"/>
                    <a:pt x="31" y="23"/>
                    <a:pt x="32" y="24"/>
                  </a:cubicBezTo>
                  <a:cubicBezTo>
                    <a:pt x="33" y="25"/>
                    <a:pt x="33" y="25"/>
                    <a:pt x="34" y="26"/>
                  </a:cubicBezTo>
                  <a:cubicBezTo>
                    <a:pt x="35" y="28"/>
                    <a:pt x="37" y="29"/>
                    <a:pt x="39" y="30"/>
                  </a:cubicBezTo>
                  <a:cubicBezTo>
                    <a:pt x="40" y="30"/>
                    <a:pt x="41" y="31"/>
                    <a:pt x="42" y="32"/>
                  </a:cubicBezTo>
                  <a:cubicBezTo>
                    <a:pt x="43" y="34"/>
                    <a:pt x="45" y="36"/>
                    <a:pt x="47" y="38"/>
                  </a:cubicBezTo>
                  <a:cubicBezTo>
                    <a:pt x="47" y="37"/>
                    <a:pt x="46" y="36"/>
                    <a:pt x="46" y="36"/>
                  </a:cubicBezTo>
                  <a:cubicBezTo>
                    <a:pt x="44" y="34"/>
                    <a:pt x="42" y="31"/>
                    <a:pt x="40" y="29"/>
                  </a:cubicBezTo>
                  <a:cubicBezTo>
                    <a:pt x="39" y="27"/>
                    <a:pt x="39" y="26"/>
                    <a:pt x="40" y="24"/>
                  </a:cubicBezTo>
                  <a:cubicBezTo>
                    <a:pt x="40" y="23"/>
                    <a:pt x="40" y="23"/>
                    <a:pt x="41" y="23"/>
                  </a:cubicBezTo>
                  <a:cubicBezTo>
                    <a:pt x="43" y="22"/>
                    <a:pt x="42" y="21"/>
                    <a:pt x="41" y="19"/>
                  </a:cubicBezTo>
                  <a:cubicBezTo>
                    <a:pt x="41" y="19"/>
                    <a:pt x="41" y="18"/>
                    <a:pt x="41" y="17"/>
                  </a:cubicBezTo>
                  <a:cubicBezTo>
                    <a:pt x="42" y="17"/>
                    <a:pt x="43" y="17"/>
                    <a:pt x="44" y="17"/>
                  </a:cubicBezTo>
                  <a:cubicBezTo>
                    <a:pt x="45" y="17"/>
                    <a:pt x="45" y="18"/>
                    <a:pt x="46" y="19"/>
                  </a:cubicBezTo>
                  <a:cubicBezTo>
                    <a:pt x="46" y="19"/>
                    <a:pt x="47" y="20"/>
                    <a:pt x="47" y="20"/>
                  </a:cubicBezTo>
                  <a:cubicBezTo>
                    <a:pt x="48" y="20"/>
                    <a:pt x="48" y="19"/>
                    <a:pt x="47" y="19"/>
                  </a:cubicBezTo>
                  <a:cubicBezTo>
                    <a:pt x="46" y="17"/>
                    <a:pt x="46" y="15"/>
                    <a:pt x="45" y="13"/>
                  </a:cubicBezTo>
                  <a:cubicBezTo>
                    <a:pt x="44" y="12"/>
                    <a:pt x="45" y="10"/>
                    <a:pt x="46" y="11"/>
                  </a:cubicBezTo>
                  <a:cubicBezTo>
                    <a:pt x="48" y="11"/>
                    <a:pt x="49" y="12"/>
                    <a:pt x="50" y="13"/>
                  </a:cubicBezTo>
                  <a:cubicBezTo>
                    <a:pt x="51" y="11"/>
                    <a:pt x="50" y="10"/>
                    <a:pt x="50" y="10"/>
                  </a:cubicBezTo>
                  <a:cubicBezTo>
                    <a:pt x="49" y="9"/>
                    <a:pt x="49" y="8"/>
                    <a:pt x="50" y="7"/>
                  </a:cubicBezTo>
                  <a:cubicBezTo>
                    <a:pt x="52" y="5"/>
                    <a:pt x="54" y="5"/>
                    <a:pt x="55" y="5"/>
                  </a:cubicBezTo>
                  <a:cubicBezTo>
                    <a:pt x="57" y="6"/>
                    <a:pt x="57" y="8"/>
                    <a:pt x="59" y="8"/>
                  </a:cubicBezTo>
                  <a:cubicBezTo>
                    <a:pt x="60" y="7"/>
                    <a:pt x="61" y="7"/>
                    <a:pt x="62" y="8"/>
                  </a:cubicBezTo>
                  <a:cubicBezTo>
                    <a:pt x="63" y="8"/>
                    <a:pt x="63" y="8"/>
                    <a:pt x="63" y="7"/>
                  </a:cubicBezTo>
                  <a:cubicBezTo>
                    <a:pt x="64" y="4"/>
                    <a:pt x="64" y="4"/>
                    <a:pt x="66" y="3"/>
                  </a:cubicBezTo>
                  <a:cubicBezTo>
                    <a:pt x="68" y="3"/>
                    <a:pt x="70" y="2"/>
                    <a:pt x="72" y="2"/>
                  </a:cubicBezTo>
                  <a:cubicBezTo>
                    <a:pt x="74" y="2"/>
                    <a:pt x="76" y="4"/>
                    <a:pt x="77" y="6"/>
                  </a:cubicBezTo>
                  <a:cubicBezTo>
                    <a:pt x="77" y="7"/>
                    <a:pt x="77" y="7"/>
                    <a:pt x="78" y="8"/>
                  </a:cubicBezTo>
                  <a:cubicBezTo>
                    <a:pt x="78" y="9"/>
                    <a:pt x="78" y="9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9" y="10"/>
                    <a:pt x="79" y="9"/>
                    <a:pt x="79" y="9"/>
                  </a:cubicBezTo>
                  <a:cubicBezTo>
                    <a:pt x="78" y="9"/>
                    <a:pt x="78" y="8"/>
                    <a:pt x="78" y="8"/>
                  </a:cubicBezTo>
                  <a:cubicBezTo>
                    <a:pt x="78" y="7"/>
                    <a:pt x="78" y="6"/>
                    <a:pt x="79" y="5"/>
                  </a:cubicBezTo>
                  <a:cubicBezTo>
                    <a:pt x="81" y="0"/>
                    <a:pt x="83" y="0"/>
                    <a:pt x="87" y="2"/>
                  </a:cubicBezTo>
                  <a:cubicBezTo>
                    <a:pt x="86" y="4"/>
                    <a:pt x="86" y="5"/>
                    <a:pt x="88" y="6"/>
                  </a:cubicBezTo>
                  <a:cubicBezTo>
                    <a:pt x="87" y="5"/>
                    <a:pt x="87" y="3"/>
                    <a:pt x="87" y="2"/>
                  </a:cubicBezTo>
                  <a:close/>
                  <a:moveTo>
                    <a:pt x="60" y="63"/>
                  </a:moveTo>
                  <a:cubicBezTo>
                    <a:pt x="60" y="63"/>
                    <a:pt x="60" y="63"/>
                    <a:pt x="60" y="63"/>
                  </a:cubicBezTo>
                  <a:cubicBezTo>
                    <a:pt x="58" y="64"/>
                    <a:pt x="57" y="66"/>
                    <a:pt x="56" y="67"/>
                  </a:cubicBezTo>
                  <a:cubicBezTo>
                    <a:pt x="56" y="68"/>
                    <a:pt x="56" y="68"/>
                    <a:pt x="55" y="68"/>
                  </a:cubicBezTo>
                  <a:cubicBezTo>
                    <a:pt x="55" y="68"/>
                    <a:pt x="55" y="68"/>
                    <a:pt x="55" y="69"/>
                  </a:cubicBezTo>
                  <a:cubicBezTo>
                    <a:pt x="55" y="70"/>
                    <a:pt x="55" y="71"/>
                    <a:pt x="55" y="71"/>
                  </a:cubicBezTo>
                  <a:cubicBezTo>
                    <a:pt x="56" y="72"/>
                    <a:pt x="56" y="70"/>
                    <a:pt x="57" y="70"/>
                  </a:cubicBezTo>
                  <a:cubicBezTo>
                    <a:pt x="58" y="67"/>
                    <a:pt x="59" y="66"/>
                    <a:pt x="60" y="63"/>
                  </a:cubicBezTo>
                  <a:close/>
                  <a:moveTo>
                    <a:pt x="68" y="20"/>
                  </a:moveTo>
                  <a:cubicBezTo>
                    <a:pt x="68" y="20"/>
                    <a:pt x="68" y="21"/>
                    <a:pt x="68" y="21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69" y="21"/>
                    <a:pt x="69" y="20"/>
                    <a:pt x="69" y="20"/>
                  </a:cubicBezTo>
                  <a:cubicBezTo>
                    <a:pt x="70" y="19"/>
                    <a:pt x="70" y="19"/>
                    <a:pt x="69" y="18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8" y="18"/>
                    <a:pt x="68" y="19"/>
                    <a:pt x="68" y="20"/>
                  </a:cubicBezTo>
                  <a:close/>
                  <a:moveTo>
                    <a:pt x="44" y="169"/>
                  </a:moveTo>
                  <a:cubicBezTo>
                    <a:pt x="45" y="168"/>
                    <a:pt x="46" y="168"/>
                    <a:pt x="47" y="167"/>
                  </a:cubicBezTo>
                  <a:cubicBezTo>
                    <a:pt x="47" y="167"/>
                    <a:pt x="47" y="167"/>
                    <a:pt x="47" y="167"/>
                  </a:cubicBezTo>
                  <a:cubicBezTo>
                    <a:pt x="47" y="167"/>
                    <a:pt x="47" y="166"/>
                    <a:pt x="47" y="167"/>
                  </a:cubicBezTo>
                  <a:cubicBezTo>
                    <a:pt x="46" y="167"/>
                    <a:pt x="45" y="167"/>
                    <a:pt x="44" y="168"/>
                  </a:cubicBezTo>
                  <a:cubicBezTo>
                    <a:pt x="44" y="168"/>
                    <a:pt x="44" y="168"/>
                    <a:pt x="44" y="169"/>
                  </a:cubicBezTo>
                  <a:cubicBezTo>
                    <a:pt x="44" y="169"/>
                    <a:pt x="44" y="169"/>
                    <a:pt x="44" y="169"/>
                  </a:cubicBezTo>
                  <a:close/>
                  <a:moveTo>
                    <a:pt x="65" y="11"/>
                  </a:moveTo>
                  <a:cubicBezTo>
                    <a:pt x="65" y="13"/>
                    <a:pt x="65" y="14"/>
                    <a:pt x="66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5"/>
                    <a:pt x="67" y="15"/>
                  </a:cubicBezTo>
                  <a:cubicBezTo>
                    <a:pt x="66" y="14"/>
                    <a:pt x="66" y="12"/>
                    <a:pt x="65" y="11"/>
                  </a:cubicBezTo>
                  <a:close/>
                  <a:moveTo>
                    <a:pt x="43" y="79"/>
                  </a:moveTo>
                  <a:cubicBezTo>
                    <a:pt x="43" y="79"/>
                    <a:pt x="43" y="79"/>
                    <a:pt x="43" y="78"/>
                  </a:cubicBezTo>
                  <a:cubicBezTo>
                    <a:pt x="43" y="78"/>
                    <a:pt x="42" y="78"/>
                    <a:pt x="42" y="78"/>
                  </a:cubicBezTo>
                  <a:cubicBezTo>
                    <a:pt x="42" y="78"/>
                    <a:pt x="41" y="79"/>
                    <a:pt x="41" y="80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2" y="80"/>
                    <a:pt x="42" y="79"/>
                    <a:pt x="43" y="79"/>
                  </a:cubicBezTo>
                  <a:close/>
                  <a:moveTo>
                    <a:pt x="76" y="108"/>
                  </a:moveTo>
                  <a:cubicBezTo>
                    <a:pt x="76" y="107"/>
                    <a:pt x="76" y="107"/>
                    <a:pt x="76" y="107"/>
                  </a:cubicBezTo>
                  <a:cubicBezTo>
                    <a:pt x="76" y="107"/>
                    <a:pt x="75" y="107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8"/>
                    <a:pt x="76" y="108"/>
                    <a:pt x="76" y="108"/>
                  </a:cubicBezTo>
                  <a:cubicBezTo>
                    <a:pt x="76" y="108"/>
                    <a:pt x="76" y="108"/>
                    <a:pt x="76" y="10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95" name="Freeform 6"/>
            <p:cNvSpPr>
              <a:spLocks noEditPoints="1"/>
            </p:cNvSpPr>
            <p:nvPr/>
          </p:nvSpPr>
          <p:spPr bwMode="auto">
            <a:xfrm>
              <a:off x="5958551" y="3520586"/>
              <a:ext cx="2019326" cy="2111378"/>
            </a:xfrm>
            <a:custGeom>
              <a:avLst/>
              <a:gdLst>
                <a:gd name="T0" fmla="*/ 185 w 476"/>
                <a:gd name="T1" fmla="*/ 64 h 497"/>
                <a:gd name="T2" fmla="*/ 224 w 476"/>
                <a:gd name="T3" fmla="*/ 92 h 497"/>
                <a:gd name="T4" fmla="*/ 259 w 476"/>
                <a:gd name="T5" fmla="*/ 87 h 497"/>
                <a:gd name="T6" fmla="*/ 284 w 476"/>
                <a:gd name="T7" fmla="*/ 93 h 497"/>
                <a:gd name="T8" fmla="*/ 306 w 476"/>
                <a:gd name="T9" fmla="*/ 79 h 497"/>
                <a:gd name="T10" fmla="*/ 314 w 476"/>
                <a:gd name="T11" fmla="*/ 81 h 497"/>
                <a:gd name="T12" fmla="*/ 306 w 476"/>
                <a:gd name="T13" fmla="*/ 10 h 497"/>
                <a:gd name="T14" fmla="*/ 312 w 476"/>
                <a:gd name="T15" fmla="*/ 36 h 497"/>
                <a:gd name="T16" fmla="*/ 329 w 476"/>
                <a:gd name="T17" fmla="*/ 85 h 497"/>
                <a:gd name="T18" fmla="*/ 345 w 476"/>
                <a:gd name="T19" fmla="*/ 91 h 497"/>
                <a:gd name="T20" fmla="*/ 364 w 476"/>
                <a:gd name="T21" fmla="*/ 92 h 497"/>
                <a:gd name="T22" fmla="*/ 334 w 476"/>
                <a:gd name="T23" fmla="*/ 118 h 497"/>
                <a:gd name="T24" fmla="*/ 328 w 476"/>
                <a:gd name="T25" fmla="*/ 146 h 497"/>
                <a:gd name="T26" fmla="*/ 320 w 476"/>
                <a:gd name="T27" fmla="*/ 202 h 497"/>
                <a:gd name="T28" fmla="*/ 366 w 476"/>
                <a:gd name="T29" fmla="*/ 238 h 497"/>
                <a:gd name="T30" fmla="*/ 375 w 476"/>
                <a:gd name="T31" fmla="*/ 224 h 497"/>
                <a:gd name="T32" fmla="*/ 381 w 476"/>
                <a:gd name="T33" fmla="*/ 161 h 497"/>
                <a:gd name="T34" fmla="*/ 418 w 476"/>
                <a:gd name="T35" fmla="*/ 185 h 497"/>
                <a:gd name="T36" fmla="*/ 451 w 476"/>
                <a:gd name="T37" fmla="*/ 211 h 497"/>
                <a:gd name="T38" fmla="*/ 471 w 476"/>
                <a:gd name="T39" fmla="*/ 249 h 497"/>
                <a:gd name="T40" fmla="*/ 433 w 476"/>
                <a:gd name="T41" fmla="*/ 273 h 497"/>
                <a:gd name="T42" fmla="*/ 456 w 476"/>
                <a:gd name="T43" fmla="*/ 282 h 497"/>
                <a:gd name="T44" fmla="*/ 427 w 476"/>
                <a:gd name="T45" fmla="*/ 297 h 497"/>
                <a:gd name="T46" fmla="*/ 391 w 476"/>
                <a:gd name="T47" fmla="*/ 342 h 497"/>
                <a:gd name="T48" fmla="*/ 382 w 476"/>
                <a:gd name="T49" fmla="*/ 361 h 497"/>
                <a:gd name="T50" fmla="*/ 352 w 476"/>
                <a:gd name="T51" fmla="*/ 385 h 497"/>
                <a:gd name="T52" fmla="*/ 305 w 476"/>
                <a:gd name="T53" fmla="*/ 392 h 497"/>
                <a:gd name="T54" fmla="*/ 328 w 476"/>
                <a:gd name="T55" fmla="*/ 434 h 497"/>
                <a:gd name="T56" fmla="*/ 359 w 476"/>
                <a:gd name="T57" fmla="*/ 463 h 497"/>
                <a:gd name="T58" fmla="*/ 371 w 476"/>
                <a:gd name="T59" fmla="*/ 497 h 497"/>
                <a:gd name="T60" fmla="*/ 312 w 476"/>
                <a:gd name="T61" fmla="*/ 455 h 497"/>
                <a:gd name="T62" fmla="*/ 255 w 476"/>
                <a:gd name="T63" fmla="*/ 413 h 497"/>
                <a:gd name="T64" fmla="*/ 234 w 476"/>
                <a:gd name="T65" fmla="*/ 393 h 497"/>
                <a:gd name="T66" fmla="*/ 216 w 476"/>
                <a:gd name="T67" fmla="*/ 372 h 497"/>
                <a:gd name="T68" fmla="*/ 186 w 476"/>
                <a:gd name="T69" fmla="*/ 285 h 497"/>
                <a:gd name="T70" fmla="*/ 169 w 476"/>
                <a:gd name="T71" fmla="*/ 249 h 497"/>
                <a:gd name="T72" fmla="*/ 155 w 476"/>
                <a:gd name="T73" fmla="*/ 222 h 497"/>
                <a:gd name="T74" fmla="*/ 146 w 476"/>
                <a:gd name="T75" fmla="*/ 215 h 497"/>
                <a:gd name="T76" fmla="*/ 139 w 476"/>
                <a:gd name="T77" fmla="*/ 193 h 497"/>
                <a:gd name="T78" fmla="*/ 131 w 476"/>
                <a:gd name="T79" fmla="*/ 193 h 497"/>
                <a:gd name="T80" fmla="*/ 84 w 476"/>
                <a:gd name="T81" fmla="*/ 170 h 497"/>
                <a:gd name="T82" fmla="*/ 69 w 476"/>
                <a:gd name="T83" fmla="*/ 182 h 497"/>
                <a:gd name="T84" fmla="*/ 56 w 476"/>
                <a:gd name="T85" fmla="*/ 195 h 497"/>
                <a:gd name="T86" fmla="*/ 26 w 476"/>
                <a:gd name="T87" fmla="*/ 221 h 497"/>
                <a:gd name="T88" fmla="*/ 45 w 476"/>
                <a:gd name="T89" fmla="*/ 189 h 497"/>
                <a:gd name="T90" fmla="*/ 15 w 476"/>
                <a:gd name="T91" fmla="*/ 176 h 497"/>
                <a:gd name="T92" fmla="*/ 30 w 476"/>
                <a:gd name="T93" fmla="*/ 131 h 497"/>
                <a:gd name="T94" fmla="*/ 18 w 476"/>
                <a:gd name="T95" fmla="*/ 109 h 497"/>
                <a:gd name="T96" fmla="*/ 21 w 476"/>
                <a:gd name="T97" fmla="*/ 70 h 497"/>
                <a:gd name="T98" fmla="*/ 54 w 476"/>
                <a:gd name="T99" fmla="*/ 50 h 497"/>
                <a:gd name="T100" fmla="*/ 109 w 476"/>
                <a:gd name="T101" fmla="*/ 65 h 497"/>
                <a:gd name="T102" fmla="*/ 147 w 476"/>
                <a:gd name="T103" fmla="*/ 72 h 497"/>
                <a:gd name="T104" fmla="*/ 356 w 476"/>
                <a:gd name="T105" fmla="*/ 286 h 497"/>
                <a:gd name="T106" fmla="*/ 354 w 476"/>
                <a:gd name="T107" fmla="*/ 290 h 497"/>
                <a:gd name="T108" fmla="*/ 370 w 476"/>
                <a:gd name="T109" fmla="*/ 297 h 497"/>
                <a:gd name="T110" fmla="*/ 338 w 476"/>
                <a:gd name="T111" fmla="*/ 280 h 497"/>
                <a:gd name="T112" fmla="*/ 335 w 476"/>
                <a:gd name="T113" fmla="*/ 272 h 497"/>
                <a:gd name="T114" fmla="*/ 362 w 476"/>
                <a:gd name="T115" fmla="*/ 317 h 497"/>
                <a:gd name="T116" fmla="*/ 191 w 476"/>
                <a:gd name="T117" fmla="*/ 268 h 497"/>
                <a:gd name="T118" fmla="*/ 31 w 476"/>
                <a:gd name="T119" fmla="*/ 108 h 497"/>
                <a:gd name="T120" fmla="*/ 190 w 476"/>
                <a:gd name="T121" fmla="*/ 273 h 497"/>
                <a:gd name="T122" fmla="*/ 388 w 476"/>
                <a:gd name="T123" fmla="*/ 33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6" h="497">
                  <a:moveTo>
                    <a:pt x="159" y="68"/>
                  </a:moveTo>
                  <a:cubicBezTo>
                    <a:pt x="161" y="68"/>
                    <a:pt x="162" y="67"/>
                    <a:pt x="163" y="66"/>
                  </a:cubicBezTo>
                  <a:cubicBezTo>
                    <a:pt x="164" y="66"/>
                    <a:pt x="164" y="65"/>
                    <a:pt x="165" y="66"/>
                  </a:cubicBezTo>
                  <a:cubicBezTo>
                    <a:pt x="166" y="67"/>
                    <a:pt x="167" y="66"/>
                    <a:pt x="167" y="65"/>
                  </a:cubicBezTo>
                  <a:cubicBezTo>
                    <a:pt x="168" y="64"/>
                    <a:pt x="168" y="63"/>
                    <a:pt x="168" y="63"/>
                  </a:cubicBezTo>
                  <a:cubicBezTo>
                    <a:pt x="169" y="62"/>
                    <a:pt x="169" y="61"/>
                    <a:pt x="169" y="60"/>
                  </a:cubicBezTo>
                  <a:cubicBezTo>
                    <a:pt x="169" y="59"/>
                    <a:pt x="169" y="59"/>
                    <a:pt x="169" y="58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9" y="57"/>
                    <a:pt x="170" y="57"/>
                    <a:pt x="170" y="57"/>
                  </a:cubicBezTo>
                  <a:cubicBezTo>
                    <a:pt x="171" y="59"/>
                    <a:pt x="172" y="60"/>
                    <a:pt x="173" y="62"/>
                  </a:cubicBezTo>
                  <a:cubicBezTo>
                    <a:pt x="173" y="64"/>
                    <a:pt x="174" y="65"/>
                    <a:pt x="174" y="67"/>
                  </a:cubicBezTo>
                  <a:cubicBezTo>
                    <a:pt x="175" y="69"/>
                    <a:pt x="176" y="70"/>
                    <a:pt x="177" y="72"/>
                  </a:cubicBezTo>
                  <a:cubicBezTo>
                    <a:pt x="178" y="72"/>
                    <a:pt x="179" y="72"/>
                    <a:pt x="179" y="72"/>
                  </a:cubicBezTo>
                  <a:cubicBezTo>
                    <a:pt x="180" y="70"/>
                    <a:pt x="181" y="68"/>
                    <a:pt x="181" y="66"/>
                  </a:cubicBezTo>
                  <a:cubicBezTo>
                    <a:pt x="181" y="64"/>
                    <a:pt x="182" y="64"/>
                    <a:pt x="183" y="63"/>
                  </a:cubicBezTo>
                  <a:cubicBezTo>
                    <a:pt x="184" y="63"/>
                    <a:pt x="185" y="63"/>
                    <a:pt x="185" y="64"/>
                  </a:cubicBezTo>
                  <a:cubicBezTo>
                    <a:pt x="185" y="66"/>
                    <a:pt x="184" y="68"/>
                    <a:pt x="186" y="69"/>
                  </a:cubicBezTo>
                  <a:cubicBezTo>
                    <a:pt x="186" y="69"/>
                    <a:pt x="185" y="70"/>
                    <a:pt x="185" y="71"/>
                  </a:cubicBezTo>
                  <a:cubicBezTo>
                    <a:pt x="185" y="72"/>
                    <a:pt x="186" y="73"/>
                    <a:pt x="187" y="73"/>
                  </a:cubicBezTo>
                  <a:cubicBezTo>
                    <a:pt x="188" y="72"/>
                    <a:pt x="188" y="72"/>
                    <a:pt x="189" y="71"/>
                  </a:cubicBezTo>
                  <a:cubicBezTo>
                    <a:pt x="189" y="70"/>
                    <a:pt x="190" y="69"/>
                    <a:pt x="190" y="68"/>
                  </a:cubicBezTo>
                  <a:cubicBezTo>
                    <a:pt x="190" y="67"/>
                    <a:pt x="191" y="67"/>
                    <a:pt x="192" y="67"/>
                  </a:cubicBezTo>
                  <a:cubicBezTo>
                    <a:pt x="196" y="67"/>
                    <a:pt x="199" y="68"/>
                    <a:pt x="201" y="71"/>
                  </a:cubicBezTo>
                  <a:cubicBezTo>
                    <a:pt x="201" y="72"/>
                    <a:pt x="203" y="73"/>
                    <a:pt x="204" y="73"/>
                  </a:cubicBezTo>
                  <a:cubicBezTo>
                    <a:pt x="206" y="74"/>
                    <a:pt x="209" y="75"/>
                    <a:pt x="211" y="77"/>
                  </a:cubicBezTo>
                  <a:cubicBezTo>
                    <a:pt x="212" y="78"/>
                    <a:pt x="214" y="79"/>
                    <a:pt x="216" y="79"/>
                  </a:cubicBezTo>
                  <a:cubicBezTo>
                    <a:pt x="217" y="79"/>
                    <a:pt x="218" y="79"/>
                    <a:pt x="219" y="78"/>
                  </a:cubicBezTo>
                  <a:cubicBezTo>
                    <a:pt x="221" y="77"/>
                    <a:pt x="222" y="78"/>
                    <a:pt x="224" y="79"/>
                  </a:cubicBezTo>
                  <a:cubicBezTo>
                    <a:pt x="226" y="81"/>
                    <a:pt x="227" y="82"/>
                    <a:pt x="228" y="84"/>
                  </a:cubicBezTo>
                  <a:cubicBezTo>
                    <a:pt x="229" y="86"/>
                    <a:pt x="228" y="87"/>
                    <a:pt x="227" y="88"/>
                  </a:cubicBezTo>
                  <a:cubicBezTo>
                    <a:pt x="226" y="88"/>
                    <a:pt x="225" y="88"/>
                    <a:pt x="224" y="89"/>
                  </a:cubicBezTo>
                  <a:cubicBezTo>
                    <a:pt x="223" y="90"/>
                    <a:pt x="223" y="92"/>
                    <a:pt x="224" y="92"/>
                  </a:cubicBezTo>
                  <a:cubicBezTo>
                    <a:pt x="226" y="93"/>
                    <a:pt x="227" y="93"/>
                    <a:pt x="229" y="94"/>
                  </a:cubicBezTo>
                  <a:cubicBezTo>
                    <a:pt x="232" y="94"/>
                    <a:pt x="235" y="93"/>
                    <a:pt x="238" y="93"/>
                  </a:cubicBezTo>
                  <a:cubicBezTo>
                    <a:pt x="240" y="92"/>
                    <a:pt x="242" y="93"/>
                    <a:pt x="244" y="91"/>
                  </a:cubicBezTo>
                  <a:cubicBezTo>
                    <a:pt x="244" y="90"/>
                    <a:pt x="245" y="90"/>
                    <a:pt x="246" y="92"/>
                  </a:cubicBezTo>
                  <a:cubicBezTo>
                    <a:pt x="247" y="92"/>
                    <a:pt x="247" y="93"/>
                    <a:pt x="249" y="93"/>
                  </a:cubicBezTo>
                  <a:cubicBezTo>
                    <a:pt x="249" y="93"/>
                    <a:pt x="250" y="94"/>
                    <a:pt x="250" y="94"/>
                  </a:cubicBezTo>
                  <a:cubicBezTo>
                    <a:pt x="251" y="96"/>
                    <a:pt x="252" y="97"/>
                    <a:pt x="253" y="98"/>
                  </a:cubicBezTo>
                  <a:cubicBezTo>
                    <a:pt x="254" y="100"/>
                    <a:pt x="255" y="101"/>
                    <a:pt x="254" y="103"/>
                  </a:cubicBezTo>
                  <a:cubicBezTo>
                    <a:pt x="254" y="103"/>
                    <a:pt x="254" y="104"/>
                    <a:pt x="254" y="104"/>
                  </a:cubicBezTo>
                  <a:cubicBezTo>
                    <a:pt x="255" y="104"/>
                    <a:pt x="255" y="104"/>
                    <a:pt x="255" y="103"/>
                  </a:cubicBezTo>
                  <a:cubicBezTo>
                    <a:pt x="256" y="103"/>
                    <a:pt x="256" y="102"/>
                    <a:pt x="256" y="102"/>
                  </a:cubicBezTo>
                  <a:cubicBezTo>
                    <a:pt x="255" y="100"/>
                    <a:pt x="255" y="98"/>
                    <a:pt x="254" y="96"/>
                  </a:cubicBezTo>
                  <a:cubicBezTo>
                    <a:pt x="254" y="95"/>
                    <a:pt x="253" y="94"/>
                    <a:pt x="254" y="93"/>
                  </a:cubicBezTo>
                  <a:cubicBezTo>
                    <a:pt x="254" y="91"/>
                    <a:pt x="255" y="90"/>
                    <a:pt x="256" y="89"/>
                  </a:cubicBezTo>
                  <a:cubicBezTo>
                    <a:pt x="257" y="89"/>
                    <a:pt x="258" y="89"/>
                    <a:pt x="259" y="88"/>
                  </a:cubicBezTo>
                  <a:cubicBezTo>
                    <a:pt x="259" y="88"/>
                    <a:pt x="259" y="87"/>
                    <a:pt x="259" y="87"/>
                  </a:cubicBezTo>
                  <a:cubicBezTo>
                    <a:pt x="259" y="87"/>
                    <a:pt x="259" y="87"/>
                    <a:pt x="258" y="87"/>
                  </a:cubicBezTo>
                  <a:cubicBezTo>
                    <a:pt x="258" y="87"/>
                    <a:pt x="257" y="87"/>
                    <a:pt x="256" y="87"/>
                  </a:cubicBezTo>
                  <a:cubicBezTo>
                    <a:pt x="256" y="87"/>
                    <a:pt x="255" y="87"/>
                    <a:pt x="255" y="88"/>
                  </a:cubicBezTo>
                  <a:cubicBezTo>
                    <a:pt x="255" y="89"/>
                    <a:pt x="254" y="89"/>
                    <a:pt x="253" y="89"/>
                  </a:cubicBezTo>
                  <a:cubicBezTo>
                    <a:pt x="252" y="88"/>
                    <a:pt x="250" y="87"/>
                    <a:pt x="251" y="86"/>
                  </a:cubicBezTo>
                  <a:cubicBezTo>
                    <a:pt x="251" y="85"/>
                    <a:pt x="251" y="83"/>
                    <a:pt x="253" y="82"/>
                  </a:cubicBezTo>
                  <a:cubicBezTo>
                    <a:pt x="253" y="82"/>
                    <a:pt x="254" y="82"/>
                    <a:pt x="255" y="81"/>
                  </a:cubicBezTo>
                  <a:cubicBezTo>
                    <a:pt x="257" y="81"/>
                    <a:pt x="258" y="80"/>
                    <a:pt x="259" y="79"/>
                  </a:cubicBezTo>
                  <a:cubicBezTo>
                    <a:pt x="261" y="78"/>
                    <a:pt x="262" y="78"/>
                    <a:pt x="263" y="80"/>
                  </a:cubicBezTo>
                  <a:cubicBezTo>
                    <a:pt x="264" y="81"/>
                    <a:pt x="264" y="82"/>
                    <a:pt x="265" y="83"/>
                  </a:cubicBezTo>
                  <a:cubicBezTo>
                    <a:pt x="265" y="86"/>
                    <a:pt x="267" y="87"/>
                    <a:pt x="269" y="89"/>
                  </a:cubicBezTo>
                  <a:cubicBezTo>
                    <a:pt x="269" y="90"/>
                    <a:pt x="270" y="90"/>
                    <a:pt x="270" y="90"/>
                  </a:cubicBezTo>
                  <a:cubicBezTo>
                    <a:pt x="271" y="89"/>
                    <a:pt x="272" y="89"/>
                    <a:pt x="272" y="89"/>
                  </a:cubicBezTo>
                  <a:cubicBezTo>
                    <a:pt x="273" y="89"/>
                    <a:pt x="273" y="89"/>
                    <a:pt x="274" y="89"/>
                  </a:cubicBezTo>
                  <a:cubicBezTo>
                    <a:pt x="277" y="94"/>
                    <a:pt x="277" y="94"/>
                    <a:pt x="283" y="94"/>
                  </a:cubicBezTo>
                  <a:cubicBezTo>
                    <a:pt x="283" y="94"/>
                    <a:pt x="284" y="94"/>
                    <a:pt x="284" y="93"/>
                  </a:cubicBezTo>
                  <a:cubicBezTo>
                    <a:pt x="287" y="92"/>
                    <a:pt x="289" y="92"/>
                    <a:pt x="291" y="93"/>
                  </a:cubicBezTo>
                  <a:cubicBezTo>
                    <a:pt x="292" y="94"/>
                    <a:pt x="293" y="93"/>
                    <a:pt x="293" y="92"/>
                  </a:cubicBezTo>
                  <a:cubicBezTo>
                    <a:pt x="293" y="91"/>
                    <a:pt x="293" y="90"/>
                    <a:pt x="294" y="90"/>
                  </a:cubicBezTo>
                  <a:cubicBezTo>
                    <a:pt x="294" y="89"/>
                    <a:pt x="294" y="88"/>
                    <a:pt x="294" y="88"/>
                  </a:cubicBezTo>
                  <a:cubicBezTo>
                    <a:pt x="294" y="86"/>
                    <a:pt x="294" y="86"/>
                    <a:pt x="295" y="86"/>
                  </a:cubicBezTo>
                  <a:cubicBezTo>
                    <a:pt x="296" y="85"/>
                    <a:pt x="296" y="85"/>
                    <a:pt x="296" y="84"/>
                  </a:cubicBezTo>
                  <a:cubicBezTo>
                    <a:pt x="297" y="83"/>
                    <a:pt x="297" y="82"/>
                    <a:pt x="296" y="82"/>
                  </a:cubicBezTo>
                  <a:cubicBezTo>
                    <a:pt x="294" y="81"/>
                    <a:pt x="293" y="80"/>
                    <a:pt x="292" y="80"/>
                  </a:cubicBezTo>
                  <a:cubicBezTo>
                    <a:pt x="291" y="80"/>
                    <a:pt x="290" y="80"/>
                    <a:pt x="290" y="79"/>
                  </a:cubicBezTo>
                  <a:cubicBezTo>
                    <a:pt x="290" y="78"/>
                    <a:pt x="290" y="77"/>
                    <a:pt x="291" y="76"/>
                  </a:cubicBezTo>
                  <a:cubicBezTo>
                    <a:pt x="293" y="76"/>
                    <a:pt x="294" y="74"/>
                    <a:pt x="294" y="72"/>
                  </a:cubicBezTo>
                  <a:cubicBezTo>
                    <a:pt x="294" y="70"/>
                    <a:pt x="295" y="68"/>
                    <a:pt x="296" y="67"/>
                  </a:cubicBezTo>
                  <a:cubicBezTo>
                    <a:pt x="297" y="66"/>
                    <a:pt x="297" y="66"/>
                    <a:pt x="298" y="67"/>
                  </a:cubicBezTo>
                  <a:cubicBezTo>
                    <a:pt x="298" y="67"/>
                    <a:pt x="298" y="67"/>
                    <a:pt x="299" y="67"/>
                  </a:cubicBezTo>
                  <a:cubicBezTo>
                    <a:pt x="301" y="71"/>
                    <a:pt x="304" y="74"/>
                    <a:pt x="306" y="78"/>
                  </a:cubicBezTo>
                  <a:cubicBezTo>
                    <a:pt x="306" y="79"/>
                    <a:pt x="306" y="79"/>
                    <a:pt x="306" y="79"/>
                  </a:cubicBezTo>
                  <a:cubicBezTo>
                    <a:pt x="306" y="80"/>
                    <a:pt x="308" y="80"/>
                    <a:pt x="308" y="81"/>
                  </a:cubicBezTo>
                  <a:cubicBezTo>
                    <a:pt x="307" y="83"/>
                    <a:pt x="306" y="82"/>
                    <a:pt x="305" y="83"/>
                  </a:cubicBezTo>
                  <a:cubicBezTo>
                    <a:pt x="304" y="84"/>
                    <a:pt x="303" y="86"/>
                    <a:pt x="301" y="85"/>
                  </a:cubicBezTo>
                  <a:cubicBezTo>
                    <a:pt x="301" y="85"/>
                    <a:pt x="301" y="85"/>
                    <a:pt x="301" y="85"/>
                  </a:cubicBezTo>
                  <a:cubicBezTo>
                    <a:pt x="301" y="86"/>
                    <a:pt x="301" y="86"/>
                    <a:pt x="301" y="86"/>
                  </a:cubicBezTo>
                  <a:cubicBezTo>
                    <a:pt x="302" y="87"/>
                    <a:pt x="303" y="87"/>
                    <a:pt x="304" y="88"/>
                  </a:cubicBezTo>
                  <a:cubicBezTo>
                    <a:pt x="304" y="88"/>
                    <a:pt x="305" y="89"/>
                    <a:pt x="305" y="90"/>
                  </a:cubicBezTo>
                  <a:cubicBezTo>
                    <a:pt x="305" y="92"/>
                    <a:pt x="304" y="94"/>
                    <a:pt x="304" y="96"/>
                  </a:cubicBezTo>
                  <a:cubicBezTo>
                    <a:pt x="304" y="97"/>
                    <a:pt x="304" y="97"/>
                    <a:pt x="305" y="98"/>
                  </a:cubicBezTo>
                  <a:cubicBezTo>
                    <a:pt x="306" y="98"/>
                    <a:pt x="306" y="98"/>
                    <a:pt x="307" y="98"/>
                  </a:cubicBezTo>
                  <a:cubicBezTo>
                    <a:pt x="307" y="97"/>
                    <a:pt x="307" y="97"/>
                    <a:pt x="307" y="96"/>
                  </a:cubicBezTo>
                  <a:cubicBezTo>
                    <a:pt x="307" y="95"/>
                    <a:pt x="306" y="93"/>
                    <a:pt x="306" y="91"/>
                  </a:cubicBezTo>
                  <a:cubicBezTo>
                    <a:pt x="307" y="90"/>
                    <a:pt x="306" y="89"/>
                    <a:pt x="308" y="90"/>
                  </a:cubicBezTo>
                  <a:cubicBezTo>
                    <a:pt x="309" y="90"/>
                    <a:pt x="310" y="89"/>
                    <a:pt x="311" y="88"/>
                  </a:cubicBezTo>
                  <a:cubicBezTo>
                    <a:pt x="312" y="87"/>
                    <a:pt x="313" y="85"/>
                    <a:pt x="314" y="84"/>
                  </a:cubicBezTo>
                  <a:cubicBezTo>
                    <a:pt x="314" y="83"/>
                    <a:pt x="314" y="82"/>
                    <a:pt x="314" y="81"/>
                  </a:cubicBezTo>
                  <a:cubicBezTo>
                    <a:pt x="313" y="81"/>
                    <a:pt x="312" y="82"/>
                    <a:pt x="311" y="82"/>
                  </a:cubicBezTo>
                  <a:cubicBezTo>
                    <a:pt x="311" y="82"/>
                    <a:pt x="310" y="81"/>
                    <a:pt x="310" y="81"/>
                  </a:cubicBezTo>
                  <a:cubicBezTo>
                    <a:pt x="310" y="80"/>
                    <a:pt x="310" y="79"/>
                    <a:pt x="311" y="78"/>
                  </a:cubicBezTo>
                  <a:cubicBezTo>
                    <a:pt x="312" y="77"/>
                    <a:pt x="311" y="76"/>
                    <a:pt x="312" y="74"/>
                  </a:cubicBezTo>
                  <a:cubicBezTo>
                    <a:pt x="312" y="73"/>
                    <a:pt x="312" y="72"/>
                    <a:pt x="311" y="72"/>
                  </a:cubicBezTo>
                  <a:cubicBezTo>
                    <a:pt x="309" y="70"/>
                    <a:pt x="308" y="69"/>
                    <a:pt x="306" y="68"/>
                  </a:cubicBezTo>
                  <a:cubicBezTo>
                    <a:pt x="302" y="67"/>
                    <a:pt x="301" y="62"/>
                    <a:pt x="303" y="58"/>
                  </a:cubicBezTo>
                  <a:cubicBezTo>
                    <a:pt x="303" y="57"/>
                    <a:pt x="304" y="55"/>
                    <a:pt x="303" y="54"/>
                  </a:cubicBezTo>
                  <a:cubicBezTo>
                    <a:pt x="302" y="51"/>
                    <a:pt x="303" y="49"/>
                    <a:pt x="304" y="47"/>
                  </a:cubicBezTo>
                  <a:cubicBezTo>
                    <a:pt x="304" y="46"/>
                    <a:pt x="304" y="45"/>
                    <a:pt x="305" y="45"/>
                  </a:cubicBezTo>
                  <a:cubicBezTo>
                    <a:pt x="306" y="45"/>
                    <a:pt x="306" y="45"/>
                    <a:pt x="306" y="44"/>
                  </a:cubicBezTo>
                  <a:cubicBezTo>
                    <a:pt x="305" y="42"/>
                    <a:pt x="306" y="42"/>
                    <a:pt x="306" y="41"/>
                  </a:cubicBezTo>
                  <a:cubicBezTo>
                    <a:pt x="309" y="36"/>
                    <a:pt x="308" y="32"/>
                    <a:pt x="307" y="27"/>
                  </a:cubicBezTo>
                  <a:cubicBezTo>
                    <a:pt x="306" y="24"/>
                    <a:pt x="306" y="22"/>
                    <a:pt x="306" y="19"/>
                  </a:cubicBezTo>
                  <a:cubicBezTo>
                    <a:pt x="306" y="16"/>
                    <a:pt x="306" y="14"/>
                    <a:pt x="306" y="11"/>
                  </a:cubicBezTo>
                  <a:cubicBezTo>
                    <a:pt x="306" y="11"/>
                    <a:pt x="306" y="10"/>
                    <a:pt x="306" y="10"/>
                  </a:cubicBezTo>
                  <a:cubicBezTo>
                    <a:pt x="306" y="9"/>
                    <a:pt x="306" y="9"/>
                    <a:pt x="306" y="9"/>
                  </a:cubicBezTo>
                  <a:cubicBezTo>
                    <a:pt x="308" y="7"/>
                    <a:pt x="307" y="5"/>
                    <a:pt x="308" y="3"/>
                  </a:cubicBezTo>
                  <a:cubicBezTo>
                    <a:pt x="309" y="2"/>
                    <a:pt x="310" y="2"/>
                    <a:pt x="312" y="1"/>
                  </a:cubicBezTo>
                  <a:cubicBezTo>
                    <a:pt x="313" y="1"/>
                    <a:pt x="314" y="1"/>
                    <a:pt x="315" y="0"/>
                  </a:cubicBezTo>
                  <a:cubicBezTo>
                    <a:pt x="317" y="0"/>
                    <a:pt x="318" y="1"/>
                    <a:pt x="320" y="2"/>
                  </a:cubicBezTo>
                  <a:cubicBezTo>
                    <a:pt x="320" y="3"/>
                    <a:pt x="321" y="3"/>
                    <a:pt x="322" y="3"/>
                  </a:cubicBezTo>
                  <a:cubicBezTo>
                    <a:pt x="323" y="3"/>
                    <a:pt x="324" y="3"/>
                    <a:pt x="325" y="3"/>
                  </a:cubicBezTo>
                  <a:cubicBezTo>
                    <a:pt x="329" y="4"/>
                    <a:pt x="330" y="5"/>
                    <a:pt x="328" y="9"/>
                  </a:cubicBezTo>
                  <a:cubicBezTo>
                    <a:pt x="326" y="13"/>
                    <a:pt x="325" y="16"/>
                    <a:pt x="323" y="20"/>
                  </a:cubicBezTo>
                  <a:cubicBezTo>
                    <a:pt x="323" y="21"/>
                    <a:pt x="323" y="21"/>
                    <a:pt x="323" y="21"/>
                  </a:cubicBezTo>
                  <a:cubicBezTo>
                    <a:pt x="322" y="24"/>
                    <a:pt x="321" y="25"/>
                    <a:pt x="318" y="24"/>
                  </a:cubicBezTo>
                  <a:cubicBezTo>
                    <a:pt x="317" y="24"/>
                    <a:pt x="317" y="24"/>
                    <a:pt x="317" y="24"/>
                  </a:cubicBezTo>
                  <a:cubicBezTo>
                    <a:pt x="315" y="24"/>
                    <a:pt x="314" y="24"/>
                    <a:pt x="315" y="27"/>
                  </a:cubicBezTo>
                  <a:cubicBezTo>
                    <a:pt x="316" y="28"/>
                    <a:pt x="316" y="30"/>
                    <a:pt x="315" y="31"/>
                  </a:cubicBezTo>
                  <a:cubicBezTo>
                    <a:pt x="314" y="32"/>
                    <a:pt x="313" y="33"/>
                    <a:pt x="313" y="35"/>
                  </a:cubicBezTo>
                  <a:cubicBezTo>
                    <a:pt x="313" y="35"/>
                    <a:pt x="312" y="36"/>
                    <a:pt x="312" y="36"/>
                  </a:cubicBezTo>
                  <a:cubicBezTo>
                    <a:pt x="311" y="36"/>
                    <a:pt x="311" y="37"/>
                    <a:pt x="311" y="38"/>
                  </a:cubicBezTo>
                  <a:cubicBezTo>
                    <a:pt x="311" y="38"/>
                    <a:pt x="312" y="39"/>
                    <a:pt x="312" y="39"/>
                  </a:cubicBezTo>
                  <a:cubicBezTo>
                    <a:pt x="315" y="40"/>
                    <a:pt x="315" y="43"/>
                    <a:pt x="317" y="46"/>
                  </a:cubicBezTo>
                  <a:cubicBezTo>
                    <a:pt x="318" y="47"/>
                    <a:pt x="318" y="48"/>
                    <a:pt x="318" y="50"/>
                  </a:cubicBezTo>
                  <a:cubicBezTo>
                    <a:pt x="318" y="52"/>
                    <a:pt x="318" y="54"/>
                    <a:pt x="320" y="55"/>
                  </a:cubicBezTo>
                  <a:cubicBezTo>
                    <a:pt x="321" y="57"/>
                    <a:pt x="322" y="59"/>
                    <a:pt x="323" y="61"/>
                  </a:cubicBezTo>
                  <a:cubicBezTo>
                    <a:pt x="323" y="62"/>
                    <a:pt x="323" y="62"/>
                    <a:pt x="323" y="63"/>
                  </a:cubicBezTo>
                  <a:cubicBezTo>
                    <a:pt x="322" y="64"/>
                    <a:pt x="322" y="66"/>
                    <a:pt x="320" y="67"/>
                  </a:cubicBezTo>
                  <a:cubicBezTo>
                    <a:pt x="320" y="68"/>
                    <a:pt x="320" y="69"/>
                    <a:pt x="320" y="69"/>
                  </a:cubicBezTo>
                  <a:cubicBezTo>
                    <a:pt x="321" y="70"/>
                    <a:pt x="322" y="71"/>
                    <a:pt x="323" y="70"/>
                  </a:cubicBezTo>
                  <a:cubicBezTo>
                    <a:pt x="325" y="70"/>
                    <a:pt x="325" y="71"/>
                    <a:pt x="326" y="72"/>
                  </a:cubicBezTo>
                  <a:cubicBezTo>
                    <a:pt x="327" y="72"/>
                    <a:pt x="327" y="73"/>
                    <a:pt x="326" y="74"/>
                  </a:cubicBezTo>
                  <a:cubicBezTo>
                    <a:pt x="326" y="75"/>
                    <a:pt x="326" y="75"/>
                    <a:pt x="327" y="76"/>
                  </a:cubicBezTo>
                  <a:cubicBezTo>
                    <a:pt x="328" y="78"/>
                    <a:pt x="328" y="81"/>
                    <a:pt x="328" y="84"/>
                  </a:cubicBezTo>
                  <a:cubicBezTo>
                    <a:pt x="328" y="84"/>
                    <a:pt x="328" y="84"/>
                    <a:pt x="328" y="84"/>
                  </a:cubicBezTo>
                  <a:cubicBezTo>
                    <a:pt x="329" y="85"/>
                    <a:pt x="329" y="85"/>
                    <a:pt x="329" y="85"/>
                  </a:cubicBezTo>
                  <a:cubicBezTo>
                    <a:pt x="329" y="85"/>
                    <a:pt x="329" y="85"/>
                    <a:pt x="329" y="84"/>
                  </a:cubicBezTo>
                  <a:cubicBezTo>
                    <a:pt x="330" y="83"/>
                    <a:pt x="330" y="81"/>
                    <a:pt x="330" y="79"/>
                  </a:cubicBezTo>
                  <a:cubicBezTo>
                    <a:pt x="331" y="78"/>
                    <a:pt x="331" y="76"/>
                    <a:pt x="332" y="75"/>
                  </a:cubicBezTo>
                  <a:cubicBezTo>
                    <a:pt x="333" y="74"/>
                    <a:pt x="334" y="74"/>
                    <a:pt x="334" y="75"/>
                  </a:cubicBezTo>
                  <a:cubicBezTo>
                    <a:pt x="335" y="77"/>
                    <a:pt x="337" y="78"/>
                    <a:pt x="338" y="80"/>
                  </a:cubicBezTo>
                  <a:cubicBezTo>
                    <a:pt x="339" y="81"/>
                    <a:pt x="339" y="83"/>
                    <a:pt x="339" y="85"/>
                  </a:cubicBezTo>
                  <a:cubicBezTo>
                    <a:pt x="339" y="86"/>
                    <a:pt x="339" y="87"/>
                    <a:pt x="338" y="88"/>
                  </a:cubicBezTo>
                  <a:cubicBezTo>
                    <a:pt x="337" y="89"/>
                    <a:pt x="337" y="90"/>
                    <a:pt x="337" y="91"/>
                  </a:cubicBezTo>
                  <a:cubicBezTo>
                    <a:pt x="338" y="94"/>
                    <a:pt x="339" y="97"/>
                    <a:pt x="341" y="99"/>
                  </a:cubicBezTo>
                  <a:cubicBezTo>
                    <a:pt x="341" y="99"/>
                    <a:pt x="341" y="99"/>
                    <a:pt x="342" y="99"/>
                  </a:cubicBezTo>
                  <a:cubicBezTo>
                    <a:pt x="342" y="99"/>
                    <a:pt x="342" y="98"/>
                    <a:pt x="343" y="98"/>
                  </a:cubicBezTo>
                  <a:cubicBezTo>
                    <a:pt x="344" y="96"/>
                    <a:pt x="345" y="96"/>
                    <a:pt x="343" y="94"/>
                  </a:cubicBezTo>
                  <a:cubicBezTo>
                    <a:pt x="343" y="92"/>
                    <a:pt x="343" y="90"/>
                    <a:pt x="343" y="88"/>
                  </a:cubicBezTo>
                  <a:cubicBezTo>
                    <a:pt x="343" y="88"/>
                    <a:pt x="344" y="88"/>
                    <a:pt x="344" y="88"/>
                  </a:cubicBezTo>
                  <a:cubicBezTo>
                    <a:pt x="344" y="88"/>
                    <a:pt x="344" y="88"/>
                    <a:pt x="345" y="88"/>
                  </a:cubicBezTo>
                  <a:cubicBezTo>
                    <a:pt x="345" y="89"/>
                    <a:pt x="345" y="90"/>
                    <a:pt x="345" y="91"/>
                  </a:cubicBezTo>
                  <a:cubicBezTo>
                    <a:pt x="346" y="91"/>
                    <a:pt x="346" y="91"/>
                    <a:pt x="346" y="90"/>
                  </a:cubicBezTo>
                  <a:cubicBezTo>
                    <a:pt x="347" y="89"/>
                    <a:pt x="347" y="88"/>
                    <a:pt x="347" y="86"/>
                  </a:cubicBezTo>
                  <a:cubicBezTo>
                    <a:pt x="348" y="84"/>
                    <a:pt x="348" y="82"/>
                    <a:pt x="350" y="80"/>
                  </a:cubicBezTo>
                  <a:cubicBezTo>
                    <a:pt x="351" y="79"/>
                    <a:pt x="351" y="78"/>
                    <a:pt x="350" y="77"/>
                  </a:cubicBezTo>
                  <a:cubicBezTo>
                    <a:pt x="349" y="74"/>
                    <a:pt x="349" y="71"/>
                    <a:pt x="349" y="69"/>
                  </a:cubicBezTo>
                  <a:cubicBezTo>
                    <a:pt x="349" y="68"/>
                    <a:pt x="350" y="68"/>
                    <a:pt x="350" y="68"/>
                  </a:cubicBezTo>
                  <a:cubicBezTo>
                    <a:pt x="351" y="67"/>
                    <a:pt x="353" y="66"/>
                    <a:pt x="354" y="67"/>
                  </a:cubicBezTo>
                  <a:cubicBezTo>
                    <a:pt x="356" y="68"/>
                    <a:pt x="358" y="69"/>
                    <a:pt x="360" y="69"/>
                  </a:cubicBezTo>
                  <a:cubicBezTo>
                    <a:pt x="361" y="69"/>
                    <a:pt x="361" y="70"/>
                    <a:pt x="362" y="70"/>
                  </a:cubicBezTo>
                  <a:cubicBezTo>
                    <a:pt x="362" y="71"/>
                    <a:pt x="362" y="71"/>
                    <a:pt x="362" y="71"/>
                  </a:cubicBezTo>
                  <a:cubicBezTo>
                    <a:pt x="363" y="73"/>
                    <a:pt x="363" y="75"/>
                    <a:pt x="365" y="75"/>
                  </a:cubicBezTo>
                  <a:cubicBezTo>
                    <a:pt x="367" y="76"/>
                    <a:pt x="367" y="76"/>
                    <a:pt x="366" y="78"/>
                  </a:cubicBezTo>
                  <a:cubicBezTo>
                    <a:pt x="366" y="79"/>
                    <a:pt x="366" y="80"/>
                    <a:pt x="367" y="81"/>
                  </a:cubicBezTo>
                  <a:cubicBezTo>
                    <a:pt x="367" y="82"/>
                    <a:pt x="367" y="83"/>
                    <a:pt x="366" y="84"/>
                  </a:cubicBezTo>
                  <a:cubicBezTo>
                    <a:pt x="365" y="85"/>
                    <a:pt x="364" y="86"/>
                    <a:pt x="363" y="86"/>
                  </a:cubicBezTo>
                  <a:cubicBezTo>
                    <a:pt x="363" y="88"/>
                    <a:pt x="364" y="90"/>
                    <a:pt x="364" y="92"/>
                  </a:cubicBezTo>
                  <a:cubicBezTo>
                    <a:pt x="364" y="93"/>
                    <a:pt x="365" y="94"/>
                    <a:pt x="366" y="95"/>
                  </a:cubicBezTo>
                  <a:cubicBezTo>
                    <a:pt x="367" y="98"/>
                    <a:pt x="367" y="101"/>
                    <a:pt x="365" y="103"/>
                  </a:cubicBezTo>
                  <a:cubicBezTo>
                    <a:pt x="364" y="105"/>
                    <a:pt x="362" y="108"/>
                    <a:pt x="360" y="110"/>
                  </a:cubicBezTo>
                  <a:cubicBezTo>
                    <a:pt x="359" y="110"/>
                    <a:pt x="358" y="111"/>
                    <a:pt x="357" y="110"/>
                  </a:cubicBezTo>
                  <a:cubicBezTo>
                    <a:pt x="357" y="109"/>
                    <a:pt x="357" y="109"/>
                    <a:pt x="356" y="109"/>
                  </a:cubicBezTo>
                  <a:cubicBezTo>
                    <a:pt x="356" y="110"/>
                    <a:pt x="357" y="111"/>
                    <a:pt x="356" y="112"/>
                  </a:cubicBezTo>
                  <a:cubicBezTo>
                    <a:pt x="355" y="113"/>
                    <a:pt x="354" y="112"/>
                    <a:pt x="353" y="112"/>
                  </a:cubicBezTo>
                  <a:cubicBezTo>
                    <a:pt x="352" y="113"/>
                    <a:pt x="350" y="112"/>
                    <a:pt x="350" y="110"/>
                  </a:cubicBezTo>
                  <a:cubicBezTo>
                    <a:pt x="350" y="109"/>
                    <a:pt x="349" y="109"/>
                    <a:pt x="348" y="109"/>
                  </a:cubicBezTo>
                  <a:cubicBezTo>
                    <a:pt x="348" y="109"/>
                    <a:pt x="347" y="109"/>
                    <a:pt x="347" y="109"/>
                  </a:cubicBezTo>
                  <a:cubicBezTo>
                    <a:pt x="346" y="109"/>
                    <a:pt x="345" y="109"/>
                    <a:pt x="345" y="110"/>
                  </a:cubicBezTo>
                  <a:cubicBezTo>
                    <a:pt x="344" y="111"/>
                    <a:pt x="346" y="111"/>
                    <a:pt x="346" y="112"/>
                  </a:cubicBezTo>
                  <a:cubicBezTo>
                    <a:pt x="347" y="112"/>
                    <a:pt x="347" y="114"/>
                    <a:pt x="347" y="115"/>
                  </a:cubicBezTo>
                  <a:cubicBezTo>
                    <a:pt x="346" y="117"/>
                    <a:pt x="344" y="119"/>
                    <a:pt x="343" y="121"/>
                  </a:cubicBezTo>
                  <a:cubicBezTo>
                    <a:pt x="342" y="123"/>
                    <a:pt x="339" y="123"/>
                    <a:pt x="338" y="121"/>
                  </a:cubicBezTo>
                  <a:cubicBezTo>
                    <a:pt x="337" y="120"/>
                    <a:pt x="335" y="119"/>
                    <a:pt x="334" y="118"/>
                  </a:cubicBezTo>
                  <a:cubicBezTo>
                    <a:pt x="333" y="118"/>
                    <a:pt x="333" y="117"/>
                    <a:pt x="332" y="117"/>
                  </a:cubicBezTo>
                  <a:cubicBezTo>
                    <a:pt x="332" y="117"/>
                    <a:pt x="332" y="117"/>
                    <a:pt x="331" y="118"/>
                  </a:cubicBezTo>
                  <a:cubicBezTo>
                    <a:pt x="331" y="118"/>
                    <a:pt x="331" y="118"/>
                    <a:pt x="331" y="118"/>
                  </a:cubicBezTo>
                  <a:cubicBezTo>
                    <a:pt x="332" y="120"/>
                    <a:pt x="334" y="122"/>
                    <a:pt x="336" y="122"/>
                  </a:cubicBezTo>
                  <a:cubicBezTo>
                    <a:pt x="337" y="123"/>
                    <a:pt x="338" y="123"/>
                    <a:pt x="339" y="123"/>
                  </a:cubicBezTo>
                  <a:cubicBezTo>
                    <a:pt x="340" y="123"/>
                    <a:pt x="341" y="123"/>
                    <a:pt x="341" y="123"/>
                  </a:cubicBezTo>
                  <a:cubicBezTo>
                    <a:pt x="343" y="124"/>
                    <a:pt x="343" y="124"/>
                    <a:pt x="343" y="126"/>
                  </a:cubicBezTo>
                  <a:cubicBezTo>
                    <a:pt x="343" y="126"/>
                    <a:pt x="343" y="127"/>
                    <a:pt x="343" y="127"/>
                  </a:cubicBezTo>
                  <a:cubicBezTo>
                    <a:pt x="341" y="130"/>
                    <a:pt x="340" y="133"/>
                    <a:pt x="338" y="135"/>
                  </a:cubicBezTo>
                  <a:cubicBezTo>
                    <a:pt x="338" y="137"/>
                    <a:pt x="337" y="137"/>
                    <a:pt x="335" y="137"/>
                  </a:cubicBezTo>
                  <a:cubicBezTo>
                    <a:pt x="335" y="137"/>
                    <a:pt x="334" y="137"/>
                    <a:pt x="334" y="137"/>
                  </a:cubicBezTo>
                  <a:cubicBezTo>
                    <a:pt x="332" y="137"/>
                    <a:pt x="331" y="137"/>
                    <a:pt x="330" y="140"/>
                  </a:cubicBezTo>
                  <a:cubicBezTo>
                    <a:pt x="330" y="141"/>
                    <a:pt x="329" y="142"/>
                    <a:pt x="327" y="143"/>
                  </a:cubicBezTo>
                  <a:cubicBezTo>
                    <a:pt x="325" y="141"/>
                    <a:pt x="324" y="140"/>
                    <a:pt x="324" y="141"/>
                  </a:cubicBezTo>
                  <a:cubicBezTo>
                    <a:pt x="325" y="142"/>
                    <a:pt x="326" y="142"/>
                    <a:pt x="327" y="143"/>
                  </a:cubicBezTo>
                  <a:cubicBezTo>
                    <a:pt x="327" y="144"/>
                    <a:pt x="327" y="145"/>
                    <a:pt x="328" y="146"/>
                  </a:cubicBezTo>
                  <a:cubicBezTo>
                    <a:pt x="328" y="148"/>
                    <a:pt x="327" y="148"/>
                    <a:pt x="326" y="149"/>
                  </a:cubicBezTo>
                  <a:cubicBezTo>
                    <a:pt x="325" y="150"/>
                    <a:pt x="324" y="150"/>
                    <a:pt x="323" y="150"/>
                  </a:cubicBezTo>
                  <a:cubicBezTo>
                    <a:pt x="322" y="150"/>
                    <a:pt x="321" y="150"/>
                    <a:pt x="321" y="152"/>
                  </a:cubicBezTo>
                  <a:cubicBezTo>
                    <a:pt x="321" y="152"/>
                    <a:pt x="321" y="152"/>
                    <a:pt x="321" y="153"/>
                  </a:cubicBezTo>
                  <a:cubicBezTo>
                    <a:pt x="320" y="153"/>
                    <a:pt x="320" y="153"/>
                    <a:pt x="320" y="154"/>
                  </a:cubicBezTo>
                  <a:cubicBezTo>
                    <a:pt x="320" y="156"/>
                    <a:pt x="318" y="157"/>
                    <a:pt x="317" y="158"/>
                  </a:cubicBezTo>
                  <a:cubicBezTo>
                    <a:pt x="317" y="159"/>
                    <a:pt x="316" y="159"/>
                    <a:pt x="316" y="160"/>
                  </a:cubicBezTo>
                  <a:cubicBezTo>
                    <a:pt x="316" y="162"/>
                    <a:pt x="315" y="163"/>
                    <a:pt x="314" y="163"/>
                  </a:cubicBezTo>
                  <a:cubicBezTo>
                    <a:pt x="313" y="164"/>
                    <a:pt x="312" y="165"/>
                    <a:pt x="312" y="166"/>
                  </a:cubicBezTo>
                  <a:cubicBezTo>
                    <a:pt x="313" y="168"/>
                    <a:pt x="312" y="170"/>
                    <a:pt x="311" y="172"/>
                  </a:cubicBezTo>
                  <a:cubicBezTo>
                    <a:pt x="311" y="174"/>
                    <a:pt x="310" y="175"/>
                    <a:pt x="310" y="177"/>
                  </a:cubicBezTo>
                  <a:cubicBezTo>
                    <a:pt x="310" y="179"/>
                    <a:pt x="310" y="182"/>
                    <a:pt x="310" y="184"/>
                  </a:cubicBezTo>
                  <a:cubicBezTo>
                    <a:pt x="310" y="187"/>
                    <a:pt x="311" y="188"/>
                    <a:pt x="313" y="188"/>
                  </a:cubicBezTo>
                  <a:cubicBezTo>
                    <a:pt x="314" y="188"/>
                    <a:pt x="314" y="188"/>
                    <a:pt x="315" y="188"/>
                  </a:cubicBezTo>
                  <a:cubicBezTo>
                    <a:pt x="316" y="188"/>
                    <a:pt x="317" y="189"/>
                    <a:pt x="317" y="191"/>
                  </a:cubicBezTo>
                  <a:cubicBezTo>
                    <a:pt x="318" y="195"/>
                    <a:pt x="319" y="199"/>
                    <a:pt x="320" y="202"/>
                  </a:cubicBezTo>
                  <a:cubicBezTo>
                    <a:pt x="320" y="204"/>
                    <a:pt x="321" y="204"/>
                    <a:pt x="322" y="203"/>
                  </a:cubicBezTo>
                  <a:cubicBezTo>
                    <a:pt x="325" y="201"/>
                    <a:pt x="327" y="202"/>
                    <a:pt x="330" y="204"/>
                  </a:cubicBezTo>
                  <a:cubicBezTo>
                    <a:pt x="330" y="205"/>
                    <a:pt x="332" y="205"/>
                    <a:pt x="333" y="206"/>
                  </a:cubicBezTo>
                  <a:cubicBezTo>
                    <a:pt x="336" y="207"/>
                    <a:pt x="338" y="209"/>
                    <a:pt x="340" y="212"/>
                  </a:cubicBezTo>
                  <a:cubicBezTo>
                    <a:pt x="340" y="212"/>
                    <a:pt x="341" y="213"/>
                    <a:pt x="342" y="213"/>
                  </a:cubicBezTo>
                  <a:cubicBezTo>
                    <a:pt x="345" y="214"/>
                    <a:pt x="347" y="215"/>
                    <a:pt x="349" y="218"/>
                  </a:cubicBezTo>
                  <a:cubicBezTo>
                    <a:pt x="350" y="218"/>
                    <a:pt x="351" y="218"/>
                    <a:pt x="351" y="218"/>
                  </a:cubicBezTo>
                  <a:cubicBezTo>
                    <a:pt x="354" y="218"/>
                    <a:pt x="356" y="219"/>
                    <a:pt x="358" y="219"/>
                  </a:cubicBezTo>
                  <a:cubicBezTo>
                    <a:pt x="359" y="219"/>
                    <a:pt x="359" y="219"/>
                    <a:pt x="360" y="219"/>
                  </a:cubicBezTo>
                  <a:cubicBezTo>
                    <a:pt x="362" y="220"/>
                    <a:pt x="363" y="221"/>
                    <a:pt x="363" y="224"/>
                  </a:cubicBezTo>
                  <a:cubicBezTo>
                    <a:pt x="362" y="227"/>
                    <a:pt x="363" y="231"/>
                    <a:pt x="363" y="234"/>
                  </a:cubicBezTo>
                  <a:cubicBezTo>
                    <a:pt x="363" y="235"/>
                    <a:pt x="364" y="236"/>
                    <a:pt x="365" y="236"/>
                  </a:cubicBezTo>
                  <a:cubicBezTo>
                    <a:pt x="365" y="236"/>
                    <a:pt x="366" y="236"/>
                    <a:pt x="367" y="236"/>
                  </a:cubicBezTo>
                  <a:cubicBezTo>
                    <a:pt x="368" y="236"/>
                    <a:pt x="369" y="237"/>
                    <a:pt x="369" y="239"/>
                  </a:cubicBezTo>
                  <a:cubicBezTo>
                    <a:pt x="369" y="239"/>
                    <a:pt x="369" y="240"/>
                    <a:pt x="368" y="240"/>
                  </a:cubicBezTo>
                  <a:cubicBezTo>
                    <a:pt x="367" y="239"/>
                    <a:pt x="366" y="239"/>
                    <a:pt x="366" y="238"/>
                  </a:cubicBezTo>
                  <a:cubicBezTo>
                    <a:pt x="365" y="238"/>
                    <a:pt x="365" y="238"/>
                    <a:pt x="365" y="239"/>
                  </a:cubicBezTo>
                  <a:cubicBezTo>
                    <a:pt x="364" y="239"/>
                    <a:pt x="365" y="239"/>
                    <a:pt x="365" y="240"/>
                  </a:cubicBezTo>
                  <a:cubicBezTo>
                    <a:pt x="366" y="242"/>
                    <a:pt x="367" y="244"/>
                    <a:pt x="369" y="246"/>
                  </a:cubicBezTo>
                  <a:cubicBezTo>
                    <a:pt x="370" y="246"/>
                    <a:pt x="370" y="247"/>
                    <a:pt x="370" y="248"/>
                  </a:cubicBezTo>
                  <a:cubicBezTo>
                    <a:pt x="370" y="249"/>
                    <a:pt x="371" y="249"/>
                    <a:pt x="371" y="250"/>
                  </a:cubicBezTo>
                  <a:cubicBezTo>
                    <a:pt x="372" y="251"/>
                    <a:pt x="373" y="251"/>
                    <a:pt x="373" y="250"/>
                  </a:cubicBezTo>
                  <a:cubicBezTo>
                    <a:pt x="374" y="249"/>
                    <a:pt x="374" y="249"/>
                    <a:pt x="374" y="248"/>
                  </a:cubicBezTo>
                  <a:cubicBezTo>
                    <a:pt x="375" y="248"/>
                    <a:pt x="375" y="248"/>
                    <a:pt x="376" y="248"/>
                  </a:cubicBezTo>
                  <a:cubicBezTo>
                    <a:pt x="376" y="248"/>
                    <a:pt x="376" y="249"/>
                    <a:pt x="377" y="248"/>
                  </a:cubicBezTo>
                  <a:cubicBezTo>
                    <a:pt x="377" y="248"/>
                    <a:pt x="377" y="247"/>
                    <a:pt x="377" y="247"/>
                  </a:cubicBezTo>
                  <a:cubicBezTo>
                    <a:pt x="376" y="246"/>
                    <a:pt x="377" y="245"/>
                    <a:pt x="378" y="245"/>
                  </a:cubicBezTo>
                  <a:cubicBezTo>
                    <a:pt x="378" y="244"/>
                    <a:pt x="379" y="243"/>
                    <a:pt x="378" y="241"/>
                  </a:cubicBezTo>
                  <a:cubicBezTo>
                    <a:pt x="377" y="240"/>
                    <a:pt x="377" y="239"/>
                    <a:pt x="377" y="237"/>
                  </a:cubicBezTo>
                  <a:cubicBezTo>
                    <a:pt x="377" y="235"/>
                    <a:pt x="377" y="233"/>
                    <a:pt x="376" y="231"/>
                  </a:cubicBezTo>
                  <a:cubicBezTo>
                    <a:pt x="376" y="229"/>
                    <a:pt x="375" y="228"/>
                    <a:pt x="375" y="226"/>
                  </a:cubicBezTo>
                  <a:cubicBezTo>
                    <a:pt x="374" y="225"/>
                    <a:pt x="374" y="225"/>
                    <a:pt x="375" y="224"/>
                  </a:cubicBezTo>
                  <a:cubicBezTo>
                    <a:pt x="375" y="223"/>
                    <a:pt x="376" y="223"/>
                    <a:pt x="376" y="222"/>
                  </a:cubicBezTo>
                  <a:cubicBezTo>
                    <a:pt x="376" y="222"/>
                    <a:pt x="376" y="222"/>
                    <a:pt x="376" y="222"/>
                  </a:cubicBezTo>
                  <a:cubicBezTo>
                    <a:pt x="379" y="221"/>
                    <a:pt x="381" y="219"/>
                    <a:pt x="383" y="216"/>
                  </a:cubicBezTo>
                  <a:cubicBezTo>
                    <a:pt x="383" y="216"/>
                    <a:pt x="383" y="216"/>
                    <a:pt x="384" y="215"/>
                  </a:cubicBezTo>
                  <a:cubicBezTo>
                    <a:pt x="386" y="212"/>
                    <a:pt x="386" y="208"/>
                    <a:pt x="385" y="205"/>
                  </a:cubicBezTo>
                  <a:cubicBezTo>
                    <a:pt x="385" y="202"/>
                    <a:pt x="384" y="200"/>
                    <a:pt x="384" y="198"/>
                  </a:cubicBezTo>
                  <a:cubicBezTo>
                    <a:pt x="383" y="196"/>
                    <a:pt x="382" y="194"/>
                    <a:pt x="381" y="193"/>
                  </a:cubicBezTo>
                  <a:cubicBezTo>
                    <a:pt x="380" y="192"/>
                    <a:pt x="379" y="191"/>
                    <a:pt x="378" y="190"/>
                  </a:cubicBezTo>
                  <a:cubicBezTo>
                    <a:pt x="377" y="188"/>
                    <a:pt x="377" y="185"/>
                    <a:pt x="379" y="185"/>
                  </a:cubicBezTo>
                  <a:cubicBezTo>
                    <a:pt x="381" y="184"/>
                    <a:pt x="381" y="183"/>
                    <a:pt x="382" y="182"/>
                  </a:cubicBezTo>
                  <a:cubicBezTo>
                    <a:pt x="382" y="181"/>
                    <a:pt x="382" y="181"/>
                    <a:pt x="382" y="181"/>
                  </a:cubicBezTo>
                  <a:cubicBezTo>
                    <a:pt x="383" y="180"/>
                    <a:pt x="383" y="179"/>
                    <a:pt x="383" y="178"/>
                  </a:cubicBezTo>
                  <a:cubicBezTo>
                    <a:pt x="382" y="176"/>
                    <a:pt x="382" y="172"/>
                    <a:pt x="380" y="170"/>
                  </a:cubicBezTo>
                  <a:cubicBezTo>
                    <a:pt x="380" y="169"/>
                    <a:pt x="380" y="168"/>
                    <a:pt x="380" y="167"/>
                  </a:cubicBezTo>
                  <a:cubicBezTo>
                    <a:pt x="381" y="166"/>
                    <a:pt x="381" y="165"/>
                    <a:pt x="382" y="164"/>
                  </a:cubicBezTo>
                  <a:cubicBezTo>
                    <a:pt x="382" y="163"/>
                    <a:pt x="382" y="162"/>
                    <a:pt x="381" y="161"/>
                  </a:cubicBezTo>
                  <a:cubicBezTo>
                    <a:pt x="379" y="159"/>
                    <a:pt x="379" y="157"/>
                    <a:pt x="381" y="154"/>
                  </a:cubicBezTo>
                  <a:cubicBezTo>
                    <a:pt x="381" y="153"/>
                    <a:pt x="383" y="152"/>
                    <a:pt x="384" y="152"/>
                  </a:cubicBezTo>
                  <a:cubicBezTo>
                    <a:pt x="386" y="153"/>
                    <a:pt x="388" y="153"/>
                    <a:pt x="389" y="154"/>
                  </a:cubicBezTo>
                  <a:cubicBezTo>
                    <a:pt x="390" y="154"/>
                    <a:pt x="391" y="154"/>
                    <a:pt x="391" y="155"/>
                  </a:cubicBezTo>
                  <a:cubicBezTo>
                    <a:pt x="393" y="155"/>
                    <a:pt x="395" y="156"/>
                    <a:pt x="396" y="154"/>
                  </a:cubicBezTo>
                  <a:cubicBezTo>
                    <a:pt x="398" y="153"/>
                    <a:pt x="400" y="153"/>
                    <a:pt x="401" y="155"/>
                  </a:cubicBezTo>
                  <a:cubicBezTo>
                    <a:pt x="403" y="156"/>
                    <a:pt x="404" y="157"/>
                    <a:pt x="405" y="159"/>
                  </a:cubicBezTo>
                  <a:cubicBezTo>
                    <a:pt x="405" y="160"/>
                    <a:pt x="406" y="160"/>
                    <a:pt x="407" y="161"/>
                  </a:cubicBezTo>
                  <a:cubicBezTo>
                    <a:pt x="408" y="162"/>
                    <a:pt x="408" y="162"/>
                    <a:pt x="408" y="163"/>
                  </a:cubicBezTo>
                  <a:cubicBezTo>
                    <a:pt x="407" y="164"/>
                    <a:pt x="408" y="165"/>
                    <a:pt x="409" y="165"/>
                  </a:cubicBezTo>
                  <a:cubicBezTo>
                    <a:pt x="410" y="166"/>
                    <a:pt x="411" y="167"/>
                    <a:pt x="413" y="167"/>
                  </a:cubicBezTo>
                  <a:cubicBezTo>
                    <a:pt x="414" y="167"/>
                    <a:pt x="415" y="168"/>
                    <a:pt x="416" y="168"/>
                  </a:cubicBezTo>
                  <a:cubicBezTo>
                    <a:pt x="417" y="168"/>
                    <a:pt x="417" y="169"/>
                    <a:pt x="417" y="170"/>
                  </a:cubicBezTo>
                  <a:cubicBezTo>
                    <a:pt x="416" y="172"/>
                    <a:pt x="416" y="173"/>
                    <a:pt x="417" y="174"/>
                  </a:cubicBezTo>
                  <a:cubicBezTo>
                    <a:pt x="417" y="175"/>
                    <a:pt x="417" y="175"/>
                    <a:pt x="417" y="175"/>
                  </a:cubicBezTo>
                  <a:cubicBezTo>
                    <a:pt x="416" y="178"/>
                    <a:pt x="418" y="181"/>
                    <a:pt x="418" y="185"/>
                  </a:cubicBezTo>
                  <a:cubicBezTo>
                    <a:pt x="418" y="187"/>
                    <a:pt x="418" y="188"/>
                    <a:pt x="420" y="188"/>
                  </a:cubicBezTo>
                  <a:cubicBezTo>
                    <a:pt x="421" y="188"/>
                    <a:pt x="421" y="188"/>
                    <a:pt x="421" y="189"/>
                  </a:cubicBezTo>
                  <a:cubicBezTo>
                    <a:pt x="422" y="190"/>
                    <a:pt x="423" y="190"/>
                    <a:pt x="424" y="191"/>
                  </a:cubicBezTo>
                  <a:cubicBezTo>
                    <a:pt x="425" y="192"/>
                    <a:pt x="425" y="193"/>
                    <a:pt x="427" y="191"/>
                  </a:cubicBezTo>
                  <a:cubicBezTo>
                    <a:pt x="429" y="189"/>
                    <a:pt x="432" y="188"/>
                    <a:pt x="433" y="184"/>
                  </a:cubicBezTo>
                  <a:cubicBezTo>
                    <a:pt x="433" y="183"/>
                    <a:pt x="434" y="182"/>
                    <a:pt x="434" y="181"/>
                  </a:cubicBezTo>
                  <a:cubicBezTo>
                    <a:pt x="433" y="178"/>
                    <a:pt x="435" y="176"/>
                    <a:pt x="436" y="175"/>
                  </a:cubicBezTo>
                  <a:cubicBezTo>
                    <a:pt x="437" y="174"/>
                    <a:pt x="438" y="175"/>
                    <a:pt x="438" y="175"/>
                  </a:cubicBezTo>
                  <a:cubicBezTo>
                    <a:pt x="438" y="175"/>
                    <a:pt x="438" y="176"/>
                    <a:pt x="438" y="176"/>
                  </a:cubicBezTo>
                  <a:cubicBezTo>
                    <a:pt x="439" y="180"/>
                    <a:pt x="443" y="183"/>
                    <a:pt x="444" y="188"/>
                  </a:cubicBezTo>
                  <a:cubicBezTo>
                    <a:pt x="445" y="190"/>
                    <a:pt x="446" y="191"/>
                    <a:pt x="446" y="193"/>
                  </a:cubicBezTo>
                  <a:cubicBezTo>
                    <a:pt x="447" y="194"/>
                    <a:pt x="447" y="195"/>
                    <a:pt x="447" y="195"/>
                  </a:cubicBezTo>
                  <a:cubicBezTo>
                    <a:pt x="448" y="197"/>
                    <a:pt x="449" y="198"/>
                    <a:pt x="449" y="200"/>
                  </a:cubicBezTo>
                  <a:cubicBezTo>
                    <a:pt x="449" y="200"/>
                    <a:pt x="449" y="201"/>
                    <a:pt x="449" y="201"/>
                  </a:cubicBezTo>
                  <a:cubicBezTo>
                    <a:pt x="451" y="203"/>
                    <a:pt x="451" y="205"/>
                    <a:pt x="450" y="207"/>
                  </a:cubicBezTo>
                  <a:cubicBezTo>
                    <a:pt x="450" y="208"/>
                    <a:pt x="450" y="210"/>
                    <a:pt x="451" y="211"/>
                  </a:cubicBezTo>
                  <a:cubicBezTo>
                    <a:pt x="452" y="212"/>
                    <a:pt x="453" y="214"/>
                    <a:pt x="454" y="214"/>
                  </a:cubicBezTo>
                  <a:cubicBezTo>
                    <a:pt x="455" y="215"/>
                    <a:pt x="456" y="215"/>
                    <a:pt x="456" y="216"/>
                  </a:cubicBezTo>
                  <a:cubicBezTo>
                    <a:pt x="456" y="218"/>
                    <a:pt x="457" y="218"/>
                    <a:pt x="458" y="219"/>
                  </a:cubicBezTo>
                  <a:cubicBezTo>
                    <a:pt x="460" y="219"/>
                    <a:pt x="461" y="220"/>
                    <a:pt x="462" y="221"/>
                  </a:cubicBezTo>
                  <a:cubicBezTo>
                    <a:pt x="463" y="222"/>
                    <a:pt x="463" y="222"/>
                    <a:pt x="464" y="222"/>
                  </a:cubicBezTo>
                  <a:cubicBezTo>
                    <a:pt x="465" y="222"/>
                    <a:pt x="465" y="222"/>
                    <a:pt x="466" y="222"/>
                  </a:cubicBezTo>
                  <a:cubicBezTo>
                    <a:pt x="467" y="223"/>
                    <a:pt x="467" y="223"/>
                    <a:pt x="468" y="224"/>
                  </a:cubicBezTo>
                  <a:cubicBezTo>
                    <a:pt x="468" y="225"/>
                    <a:pt x="468" y="225"/>
                    <a:pt x="467" y="227"/>
                  </a:cubicBezTo>
                  <a:cubicBezTo>
                    <a:pt x="467" y="227"/>
                    <a:pt x="468" y="227"/>
                    <a:pt x="468" y="228"/>
                  </a:cubicBezTo>
                  <a:cubicBezTo>
                    <a:pt x="469" y="230"/>
                    <a:pt x="471" y="231"/>
                    <a:pt x="473" y="232"/>
                  </a:cubicBezTo>
                  <a:cubicBezTo>
                    <a:pt x="475" y="233"/>
                    <a:pt x="476" y="234"/>
                    <a:pt x="475" y="237"/>
                  </a:cubicBezTo>
                  <a:cubicBezTo>
                    <a:pt x="475" y="238"/>
                    <a:pt x="475" y="239"/>
                    <a:pt x="475" y="240"/>
                  </a:cubicBezTo>
                  <a:cubicBezTo>
                    <a:pt x="476" y="243"/>
                    <a:pt x="475" y="245"/>
                    <a:pt x="474" y="246"/>
                  </a:cubicBezTo>
                  <a:cubicBezTo>
                    <a:pt x="473" y="247"/>
                    <a:pt x="472" y="248"/>
                    <a:pt x="472" y="249"/>
                  </a:cubicBezTo>
                  <a:cubicBezTo>
                    <a:pt x="472" y="249"/>
                    <a:pt x="472" y="249"/>
                    <a:pt x="472" y="249"/>
                  </a:cubicBezTo>
                  <a:cubicBezTo>
                    <a:pt x="471" y="249"/>
                    <a:pt x="471" y="249"/>
                    <a:pt x="471" y="249"/>
                  </a:cubicBezTo>
                  <a:cubicBezTo>
                    <a:pt x="465" y="250"/>
                    <a:pt x="465" y="250"/>
                    <a:pt x="461" y="255"/>
                  </a:cubicBezTo>
                  <a:cubicBezTo>
                    <a:pt x="460" y="255"/>
                    <a:pt x="459" y="256"/>
                    <a:pt x="459" y="257"/>
                  </a:cubicBezTo>
                  <a:cubicBezTo>
                    <a:pt x="458" y="257"/>
                    <a:pt x="458" y="258"/>
                    <a:pt x="457" y="258"/>
                  </a:cubicBezTo>
                  <a:cubicBezTo>
                    <a:pt x="454" y="258"/>
                    <a:pt x="452" y="259"/>
                    <a:pt x="449" y="258"/>
                  </a:cubicBezTo>
                  <a:cubicBezTo>
                    <a:pt x="448" y="258"/>
                    <a:pt x="447" y="258"/>
                    <a:pt x="446" y="258"/>
                  </a:cubicBezTo>
                  <a:cubicBezTo>
                    <a:pt x="445" y="258"/>
                    <a:pt x="444" y="258"/>
                    <a:pt x="444" y="258"/>
                  </a:cubicBezTo>
                  <a:cubicBezTo>
                    <a:pt x="440" y="257"/>
                    <a:pt x="437" y="258"/>
                    <a:pt x="434" y="258"/>
                  </a:cubicBezTo>
                  <a:cubicBezTo>
                    <a:pt x="431" y="258"/>
                    <a:pt x="428" y="259"/>
                    <a:pt x="427" y="263"/>
                  </a:cubicBezTo>
                  <a:cubicBezTo>
                    <a:pt x="427" y="264"/>
                    <a:pt x="426" y="265"/>
                    <a:pt x="425" y="265"/>
                  </a:cubicBezTo>
                  <a:cubicBezTo>
                    <a:pt x="422" y="266"/>
                    <a:pt x="420" y="268"/>
                    <a:pt x="419" y="271"/>
                  </a:cubicBezTo>
                  <a:cubicBezTo>
                    <a:pt x="419" y="271"/>
                    <a:pt x="419" y="271"/>
                    <a:pt x="420" y="271"/>
                  </a:cubicBezTo>
                  <a:cubicBezTo>
                    <a:pt x="421" y="270"/>
                    <a:pt x="423" y="269"/>
                    <a:pt x="424" y="268"/>
                  </a:cubicBezTo>
                  <a:cubicBezTo>
                    <a:pt x="427" y="266"/>
                    <a:pt x="430" y="265"/>
                    <a:pt x="433" y="265"/>
                  </a:cubicBezTo>
                  <a:cubicBezTo>
                    <a:pt x="435" y="264"/>
                    <a:pt x="436" y="265"/>
                    <a:pt x="438" y="266"/>
                  </a:cubicBezTo>
                  <a:cubicBezTo>
                    <a:pt x="440" y="267"/>
                    <a:pt x="440" y="270"/>
                    <a:pt x="438" y="271"/>
                  </a:cubicBezTo>
                  <a:cubicBezTo>
                    <a:pt x="437" y="273"/>
                    <a:pt x="435" y="274"/>
                    <a:pt x="433" y="273"/>
                  </a:cubicBezTo>
                  <a:cubicBezTo>
                    <a:pt x="433" y="273"/>
                    <a:pt x="433" y="273"/>
                    <a:pt x="432" y="273"/>
                  </a:cubicBezTo>
                  <a:cubicBezTo>
                    <a:pt x="432" y="273"/>
                    <a:pt x="432" y="274"/>
                    <a:pt x="432" y="274"/>
                  </a:cubicBezTo>
                  <a:cubicBezTo>
                    <a:pt x="432" y="274"/>
                    <a:pt x="432" y="274"/>
                    <a:pt x="432" y="274"/>
                  </a:cubicBezTo>
                  <a:cubicBezTo>
                    <a:pt x="433" y="275"/>
                    <a:pt x="434" y="275"/>
                    <a:pt x="435" y="275"/>
                  </a:cubicBezTo>
                  <a:cubicBezTo>
                    <a:pt x="436" y="275"/>
                    <a:pt x="437" y="276"/>
                    <a:pt x="437" y="277"/>
                  </a:cubicBezTo>
                  <a:cubicBezTo>
                    <a:pt x="437" y="279"/>
                    <a:pt x="437" y="280"/>
                    <a:pt x="437" y="282"/>
                  </a:cubicBezTo>
                  <a:cubicBezTo>
                    <a:pt x="437" y="284"/>
                    <a:pt x="439" y="286"/>
                    <a:pt x="441" y="286"/>
                  </a:cubicBezTo>
                  <a:cubicBezTo>
                    <a:pt x="441" y="286"/>
                    <a:pt x="441" y="286"/>
                    <a:pt x="441" y="286"/>
                  </a:cubicBezTo>
                  <a:cubicBezTo>
                    <a:pt x="441" y="287"/>
                    <a:pt x="442" y="288"/>
                    <a:pt x="443" y="289"/>
                  </a:cubicBezTo>
                  <a:cubicBezTo>
                    <a:pt x="445" y="289"/>
                    <a:pt x="447" y="290"/>
                    <a:pt x="448" y="289"/>
                  </a:cubicBezTo>
                  <a:cubicBezTo>
                    <a:pt x="449" y="289"/>
                    <a:pt x="449" y="289"/>
                    <a:pt x="449" y="289"/>
                  </a:cubicBezTo>
                  <a:cubicBezTo>
                    <a:pt x="450" y="289"/>
                    <a:pt x="451" y="289"/>
                    <a:pt x="451" y="288"/>
                  </a:cubicBezTo>
                  <a:cubicBezTo>
                    <a:pt x="452" y="286"/>
                    <a:pt x="453" y="284"/>
                    <a:pt x="454" y="282"/>
                  </a:cubicBezTo>
                  <a:cubicBezTo>
                    <a:pt x="454" y="281"/>
                    <a:pt x="455" y="281"/>
                    <a:pt x="455" y="281"/>
                  </a:cubicBezTo>
                  <a:cubicBezTo>
                    <a:pt x="455" y="282"/>
                    <a:pt x="455" y="282"/>
                    <a:pt x="455" y="282"/>
                  </a:cubicBezTo>
                  <a:cubicBezTo>
                    <a:pt x="456" y="282"/>
                    <a:pt x="456" y="282"/>
                    <a:pt x="456" y="282"/>
                  </a:cubicBezTo>
                  <a:cubicBezTo>
                    <a:pt x="456" y="284"/>
                    <a:pt x="456" y="286"/>
                    <a:pt x="457" y="287"/>
                  </a:cubicBezTo>
                  <a:cubicBezTo>
                    <a:pt x="458" y="287"/>
                    <a:pt x="458" y="288"/>
                    <a:pt x="457" y="289"/>
                  </a:cubicBezTo>
                  <a:cubicBezTo>
                    <a:pt x="457" y="290"/>
                    <a:pt x="456" y="290"/>
                    <a:pt x="454" y="291"/>
                  </a:cubicBezTo>
                  <a:cubicBezTo>
                    <a:pt x="454" y="291"/>
                    <a:pt x="453" y="291"/>
                    <a:pt x="453" y="291"/>
                  </a:cubicBezTo>
                  <a:cubicBezTo>
                    <a:pt x="451" y="294"/>
                    <a:pt x="448" y="294"/>
                    <a:pt x="446" y="296"/>
                  </a:cubicBezTo>
                  <a:cubicBezTo>
                    <a:pt x="445" y="296"/>
                    <a:pt x="445" y="297"/>
                    <a:pt x="444" y="297"/>
                  </a:cubicBezTo>
                  <a:cubicBezTo>
                    <a:pt x="442" y="298"/>
                    <a:pt x="439" y="299"/>
                    <a:pt x="438" y="302"/>
                  </a:cubicBezTo>
                  <a:cubicBezTo>
                    <a:pt x="437" y="302"/>
                    <a:pt x="437" y="303"/>
                    <a:pt x="436" y="303"/>
                  </a:cubicBezTo>
                  <a:cubicBezTo>
                    <a:pt x="434" y="305"/>
                    <a:pt x="432" y="304"/>
                    <a:pt x="432" y="302"/>
                  </a:cubicBezTo>
                  <a:cubicBezTo>
                    <a:pt x="431" y="299"/>
                    <a:pt x="431" y="298"/>
                    <a:pt x="433" y="296"/>
                  </a:cubicBezTo>
                  <a:cubicBezTo>
                    <a:pt x="434" y="295"/>
                    <a:pt x="435" y="294"/>
                    <a:pt x="436" y="293"/>
                  </a:cubicBezTo>
                  <a:cubicBezTo>
                    <a:pt x="437" y="293"/>
                    <a:pt x="437" y="293"/>
                    <a:pt x="437" y="292"/>
                  </a:cubicBezTo>
                  <a:cubicBezTo>
                    <a:pt x="436" y="291"/>
                    <a:pt x="436" y="291"/>
                    <a:pt x="436" y="292"/>
                  </a:cubicBezTo>
                  <a:cubicBezTo>
                    <a:pt x="434" y="293"/>
                    <a:pt x="432" y="293"/>
                    <a:pt x="429" y="294"/>
                  </a:cubicBezTo>
                  <a:cubicBezTo>
                    <a:pt x="429" y="294"/>
                    <a:pt x="428" y="294"/>
                    <a:pt x="428" y="295"/>
                  </a:cubicBezTo>
                  <a:cubicBezTo>
                    <a:pt x="428" y="296"/>
                    <a:pt x="427" y="297"/>
                    <a:pt x="427" y="297"/>
                  </a:cubicBezTo>
                  <a:cubicBezTo>
                    <a:pt x="424" y="298"/>
                    <a:pt x="422" y="299"/>
                    <a:pt x="421" y="300"/>
                  </a:cubicBezTo>
                  <a:cubicBezTo>
                    <a:pt x="419" y="302"/>
                    <a:pt x="417" y="302"/>
                    <a:pt x="416" y="303"/>
                  </a:cubicBezTo>
                  <a:cubicBezTo>
                    <a:pt x="412" y="306"/>
                    <a:pt x="411" y="309"/>
                    <a:pt x="413" y="314"/>
                  </a:cubicBezTo>
                  <a:cubicBezTo>
                    <a:pt x="413" y="315"/>
                    <a:pt x="414" y="315"/>
                    <a:pt x="414" y="315"/>
                  </a:cubicBezTo>
                  <a:cubicBezTo>
                    <a:pt x="415" y="315"/>
                    <a:pt x="415" y="316"/>
                    <a:pt x="415" y="316"/>
                  </a:cubicBezTo>
                  <a:cubicBezTo>
                    <a:pt x="414" y="317"/>
                    <a:pt x="414" y="317"/>
                    <a:pt x="414" y="318"/>
                  </a:cubicBezTo>
                  <a:cubicBezTo>
                    <a:pt x="415" y="319"/>
                    <a:pt x="414" y="319"/>
                    <a:pt x="414" y="319"/>
                  </a:cubicBezTo>
                  <a:cubicBezTo>
                    <a:pt x="413" y="319"/>
                    <a:pt x="412" y="318"/>
                    <a:pt x="411" y="318"/>
                  </a:cubicBezTo>
                  <a:cubicBezTo>
                    <a:pt x="409" y="317"/>
                    <a:pt x="407" y="318"/>
                    <a:pt x="406" y="320"/>
                  </a:cubicBezTo>
                  <a:cubicBezTo>
                    <a:pt x="406" y="321"/>
                    <a:pt x="405" y="321"/>
                    <a:pt x="404" y="321"/>
                  </a:cubicBezTo>
                  <a:cubicBezTo>
                    <a:pt x="402" y="322"/>
                    <a:pt x="400" y="322"/>
                    <a:pt x="398" y="323"/>
                  </a:cubicBezTo>
                  <a:cubicBezTo>
                    <a:pt x="399" y="326"/>
                    <a:pt x="397" y="329"/>
                    <a:pt x="396" y="331"/>
                  </a:cubicBezTo>
                  <a:cubicBezTo>
                    <a:pt x="395" y="332"/>
                    <a:pt x="395" y="332"/>
                    <a:pt x="394" y="332"/>
                  </a:cubicBezTo>
                  <a:cubicBezTo>
                    <a:pt x="393" y="332"/>
                    <a:pt x="393" y="332"/>
                    <a:pt x="393" y="332"/>
                  </a:cubicBezTo>
                  <a:cubicBezTo>
                    <a:pt x="394" y="335"/>
                    <a:pt x="393" y="337"/>
                    <a:pt x="393" y="339"/>
                  </a:cubicBezTo>
                  <a:cubicBezTo>
                    <a:pt x="392" y="340"/>
                    <a:pt x="391" y="341"/>
                    <a:pt x="391" y="342"/>
                  </a:cubicBezTo>
                  <a:cubicBezTo>
                    <a:pt x="391" y="343"/>
                    <a:pt x="390" y="343"/>
                    <a:pt x="390" y="343"/>
                  </a:cubicBezTo>
                  <a:cubicBezTo>
                    <a:pt x="390" y="342"/>
                    <a:pt x="390" y="342"/>
                    <a:pt x="390" y="342"/>
                  </a:cubicBezTo>
                  <a:cubicBezTo>
                    <a:pt x="390" y="341"/>
                    <a:pt x="390" y="340"/>
                    <a:pt x="390" y="339"/>
                  </a:cubicBezTo>
                  <a:cubicBezTo>
                    <a:pt x="390" y="338"/>
                    <a:pt x="390" y="338"/>
                    <a:pt x="389" y="337"/>
                  </a:cubicBezTo>
                  <a:cubicBezTo>
                    <a:pt x="389" y="337"/>
                    <a:pt x="388" y="338"/>
                    <a:pt x="388" y="338"/>
                  </a:cubicBezTo>
                  <a:cubicBezTo>
                    <a:pt x="388" y="341"/>
                    <a:pt x="388" y="343"/>
                    <a:pt x="389" y="345"/>
                  </a:cubicBezTo>
                  <a:cubicBezTo>
                    <a:pt x="390" y="347"/>
                    <a:pt x="391" y="350"/>
                    <a:pt x="392" y="352"/>
                  </a:cubicBezTo>
                  <a:cubicBezTo>
                    <a:pt x="392" y="353"/>
                    <a:pt x="391" y="355"/>
                    <a:pt x="390" y="355"/>
                  </a:cubicBezTo>
                  <a:cubicBezTo>
                    <a:pt x="390" y="355"/>
                    <a:pt x="390" y="354"/>
                    <a:pt x="390" y="354"/>
                  </a:cubicBezTo>
                  <a:cubicBezTo>
                    <a:pt x="390" y="353"/>
                    <a:pt x="390" y="354"/>
                    <a:pt x="390" y="354"/>
                  </a:cubicBezTo>
                  <a:cubicBezTo>
                    <a:pt x="389" y="354"/>
                    <a:pt x="389" y="354"/>
                    <a:pt x="389" y="354"/>
                  </a:cubicBezTo>
                  <a:cubicBezTo>
                    <a:pt x="388" y="354"/>
                    <a:pt x="388" y="355"/>
                    <a:pt x="388" y="355"/>
                  </a:cubicBezTo>
                  <a:cubicBezTo>
                    <a:pt x="388" y="355"/>
                    <a:pt x="389" y="355"/>
                    <a:pt x="389" y="355"/>
                  </a:cubicBezTo>
                  <a:cubicBezTo>
                    <a:pt x="389" y="355"/>
                    <a:pt x="390" y="355"/>
                    <a:pt x="390" y="355"/>
                  </a:cubicBezTo>
                  <a:cubicBezTo>
                    <a:pt x="389" y="357"/>
                    <a:pt x="388" y="358"/>
                    <a:pt x="386" y="358"/>
                  </a:cubicBezTo>
                  <a:cubicBezTo>
                    <a:pt x="385" y="359"/>
                    <a:pt x="383" y="359"/>
                    <a:pt x="382" y="361"/>
                  </a:cubicBezTo>
                  <a:cubicBezTo>
                    <a:pt x="382" y="362"/>
                    <a:pt x="381" y="362"/>
                    <a:pt x="380" y="363"/>
                  </a:cubicBezTo>
                  <a:cubicBezTo>
                    <a:pt x="378" y="363"/>
                    <a:pt x="377" y="364"/>
                    <a:pt x="376" y="365"/>
                  </a:cubicBezTo>
                  <a:cubicBezTo>
                    <a:pt x="376" y="367"/>
                    <a:pt x="374" y="369"/>
                    <a:pt x="372" y="369"/>
                  </a:cubicBezTo>
                  <a:cubicBezTo>
                    <a:pt x="371" y="370"/>
                    <a:pt x="370" y="371"/>
                    <a:pt x="369" y="372"/>
                  </a:cubicBezTo>
                  <a:cubicBezTo>
                    <a:pt x="367" y="376"/>
                    <a:pt x="365" y="380"/>
                    <a:pt x="367" y="384"/>
                  </a:cubicBezTo>
                  <a:cubicBezTo>
                    <a:pt x="367" y="384"/>
                    <a:pt x="367" y="385"/>
                    <a:pt x="367" y="386"/>
                  </a:cubicBezTo>
                  <a:cubicBezTo>
                    <a:pt x="369" y="389"/>
                    <a:pt x="370" y="393"/>
                    <a:pt x="371" y="397"/>
                  </a:cubicBezTo>
                  <a:cubicBezTo>
                    <a:pt x="373" y="401"/>
                    <a:pt x="372" y="405"/>
                    <a:pt x="371" y="409"/>
                  </a:cubicBezTo>
                  <a:cubicBezTo>
                    <a:pt x="371" y="410"/>
                    <a:pt x="370" y="410"/>
                    <a:pt x="369" y="410"/>
                  </a:cubicBezTo>
                  <a:cubicBezTo>
                    <a:pt x="369" y="409"/>
                    <a:pt x="368" y="409"/>
                    <a:pt x="368" y="409"/>
                  </a:cubicBezTo>
                  <a:cubicBezTo>
                    <a:pt x="365" y="405"/>
                    <a:pt x="362" y="401"/>
                    <a:pt x="361" y="396"/>
                  </a:cubicBezTo>
                  <a:cubicBezTo>
                    <a:pt x="360" y="395"/>
                    <a:pt x="360" y="393"/>
                    <a:pt x="360" y="391"/>
                  </a:cubicBezTo>
                  <a:cubicBezTo>
                    <a:pt x="360" y="390"/>
                    <a:pt x="360" y="389"/>
                    <a:pt x="359" y="388"/>
                  </a:cubicBezTo>
                  <a:cubicBezTo>
                    <a:pt x="358" y="387"/>
                    <a:pt x="358" y="386"/>
                    <a:pt x="357" y="385"/>
                  </a:cubicBezTo>
                  <a:cubicBezTo>
                    <a:pt x="356" y="384"/>
                    <a:pt x="355" y="384"/>
                    <a:pt x="354" y="384"/>
                  </a:cubicBezTo>
                  <a:cubicBezTo>
                    <a:pt x="353" y="384"/>
                    <a:pt x="353" y="385"/>
                    <a:pt x="352" y="385"/>
                  </a:cubicBezTo>
                  <a:cubicBezTo>
                    <a:pt x="351" y="385"/>
                    <a:pt x="350" y="385"/>
                    <a:pt x="349" y="384"/>
                  </a:cubicBezTo>
                  <a:cubicBezTo>
                    <a:pt x="348" y="384"/>
                    <a:pt x="348" y="383"/>
                    <a:pt x="347" y="383"/>
                  </a:cubicBezTo>
                  <a:cubicBezTo>
                    <a:pt x="345" y="382"/>
                    <a:pt x="343" y="381"/>
                    <a:pt x="341" y="382"/>
                  </a:cubicBezTo>
                  <a:cubicBezTo>
                    <a:pt x="340" y="382"/>
                    <a:pt x="339" y="382"/>
                    <a:pt x="337" y="382"/>
                  </a:cubicBezTo>
                  <a:cubicBezTo>
                    <a:pt x="336" y="382"/>
                    <a:pt x="335" y="382"/>
                    <a:pt x="335" y="382"/>
                  </a:cubicBezTo>
                  <a:cubicBezTo>
                    <a:pt x="334" y="382"/>
                    <a:pt x="333" y="382"/>
                    <a:pt x="333" y="383"/>
                  </a:cubicBezTo>
                  <a:cubicBezTo>
                    <a:pt x="333" y="385"/>
                    <a:pt x="332" y="386"/>
                    <a:pt x="333" y="388"/>
                  </a:cubicBezTo>
                  <a:cubicBezTo>
                    <a:pt x="333" y="388"/>
                    <a:pt x="333" y="388"/>
                    <a:pt x="333" y="388"/>
                  </a:cubicBezTo>
                  <a:cubicBezTo>
                    <a:pt x="333" y="389"/>
                    <a:pt x="333" y="389"/>
                    <a:pt x="332" y="388"/>
                  </a:cubicBezTo>
                  <a:cubicBezTo>
                    <a:pt x="331" y="388"/>
                    <a:pt x="330" y="388"/>
                    <a:pt x="329" y="388"/>
                  </a:cubicBezTo>
                  <a:cubicBezTo>
                    <a:pt x="327" y="389"/>
                    <a:pt x="325" y="388"/>
                    <a:pt x="324" y="387"/>
                  </a:cubicBezTo>
                  <a:cubicBezTo>
                    <a:pt x="323" y="386"/>
                    <a:pt x="322" y="385"/>
                    <a:pt x="321" y="386"/>
                  </a:cubicBezTo>
                  <a:cubicBezTo>
                    <a:pt x="319" y="386"/>
                    <a:pt x="318" y="386"/>
                    <a:pt x="317" y="386"/>
                  </a:cubicBezTo>
                  <a:cubicBezTo>
                    <a:pt x="315" y="385"/>
                    <a:pt x="314" y="385"/>
                    <a:pt x="313" y="386"/>
                  </a:cubicBezTo>
                  <a:cubicBezTo>
                    <a:pt x="311" y="386"/>
                    <a:pt x="310" y="387"/>
                    <a:pt x="309" y="389"/>
                  </a:cubicBezTo>
                  <a:cubicBezTo>
                    <a:pt x="308" y="391"/>
                    <a:pt x="307" y="392"/>
                    <a:pt x="305" y="392"/>
                  </a:cubicBezTo>
                  <a:cubicBezTo>
                    <a:pt x="304" y="392"/>
                    <a:pt x="304" y="392"/>
                    <a:pt x="303" y="393"/>
                  </a:cubicBezTo>
                  <a:cubicBezTo>
                    <a:pt x="303" y="394"/>
                    <a:pt x="302" y="395"/>
                    <a:pt x="301" y="397"/>
                  </a:cubicBezTo>
                  <a:cubicBezTo>
                    <a:pt x="299" y="398"/>
                    <a:pt x="299" y="400"/>
                    <a:pt x="299" y="402"/>
                  </a:cubicBezTo>
                  <a:cubicBezTo>
                    <a:pt x="300" y="403"/>
                    <a:pt x="300" y="404"/>
                    <a:pt x="300" y="405"/>
                  </a:cubicBezTo>
                  <a:cubicBezTo>
                    <a:pt x="301" y="407"/>
                    <a:pt x="301" y="408"/>
                    <a:pt x="299" y="410"/>
                  </a:cubicBezTo>
                  <a:cubicBezTo>
                    <a:pt x="298" y="411"/>
                    <a:pt x="298" y="413"/>
                    <a:pt x="298" y="415"/>
                  </a:cubicBezTo>
                  <a:cubicBezTo>
                    <a:pt x="298" y="418"/>
                    <a:pt x="299" y="421"/>
                    <a:pt x="298" y="423"/>
                  </a:cubicBezTo>
                  <a:cubicBezTo>
                    <a:pt x="298" y="424"/>
                    <a:pt x="298" y="424"/>
                    <a:pt x="298" y="425"/>
                  </a:cubicBezTo>
                  <a:cubicBezTo>
                    <a:pt x="300" y="428"/>
                    <a:pt x="300" y="432"/>
                    <a:pt x="302" y="435"/>
                  </a:cubicBezTo>
                  <a:cubicBezTo>
                    <a:pt x="303" y="435"/>
                    <a:pt x="304" y="437"/>
                    <a:pt x="304" y="438"/>
                  </a:cubicBezTo>
                  <a:cubicBezTo>
                    <a:pt x="305" y="440"/>
                    <a:pt x="306" y="441"/>
                    <a:pt x="308" y="442"/>
                  </a:cubicBezTo>
                  <a:cubicBezTo>
                    <a:pt x="309" y="442"/>
                    <a:pt x="310" y="444"/>
                    <a:pt x="312" y="444"/>
                  </a:cubicBezTo>
                  <a:cubicBezTo>
                    <a:pt x="313" y="444"/>
                    <a:pt x="314" y="443"/>
                    <a:pt x="316" y="443"/>
                  </a:cubicBezTo>
                  <a:cubicBezTo>
                    <a:pt x="318" y="442"/>
                    <a:pt x="320" y="441"/>
                    <a:pt x="323" y="442"/>
                  </a:cubicBezTo>
                  <a:cubicBezTo>
                    <a:pt x="323" y="442"/>
                    <a:pt x="323" y="442"/>
                    <a:pt x="324" y="442"/>
                  </a:cubicBezTo>
                  <a:cubicBezTo>
                    <a:pt x="326" y="439"/>
                    <a:pt x="327" y="437"/>
                    <a:pt x="328" y="434"/>
                  </a:cubicBezTo>
                  <a:cubicBezTo>
                    <a:pt x="328" y="429"/>
                    <a:pt x="329" y="429"/>
                    <a:pt x="333" y="428"/>
                  </a:cubicBezTo>
                  <a:cubicBezTo>
                    <a:pt x="335" y="428"/>
                    <a:pt x="338" y="427"/>
                    <a:pt x="340" y="427"/>
                  </a:cubicBezTo>
                  <a:cubicBezTo>
                    <a:pt x="341" y="427"/>
                    <a:pt x="341" y="427"/>
                    <a:pt x="342" y="427"/>
                  </a:cubicBezTo>
                  <a:cubicBezTo>
                    <a:pt x="342" y="428"/>
                    <a:pt x="343" y="428"/>
                    <a:pt x="343" y="428"/>
                  </a:cubicBezTo>
                  <a:cubicBezTo>
                    <a:pt x="344" y="430"/>
                    <a:pt x="343" y="431"/>
                    <a:pt x="343" y="432"/>
                  </a:cubicBezTo>
                  <a:cubicBezTo>
                    <a:pt x="343" y="433"/>
                    <a:pt x="343" y="434"/>
                    <a:pt x="342" y="434"/>
                  </a:cubicBezTo>
                  <a:cubicBezTo>
                    <a:pt x="341" y="434"/>
                    <a:pt x="341" y="435"/>
                    <a:pt x="341" y="436"/>
                  </a:cubicBezTo>
                  <a:cubicBezTo>
                    <a:pt x="341" y="437"/>
                    <a:pt x="341" y="439"/>
                    <a:pt x="341" y="440"/>
                  </a:cubicBezTo>
                  <a:cubicBezTo>
                    <a:pt x="340" y="442"/>
                    <a:pt x="340" y="444"/>
                    <a:pt x="338" y="445"/>
                  </a:cubicBezTo>
                  <a:cubicBezTo>
                    <a:pt x="338" y="446"/>
                    <a:pt x="337" y="447"/>
                    <a:pt x="337" y="449"/>
                  </a:cubicBezTo>
                  <a:cubicBezTo>
                    <a:pt x="337" y="451"/>
                    <a:pt x="337" y="452"/>
                    <a:pt x="336" y="454"/>
                  </a:cubicBezTo>
                  <a:cubicBezTo>
                    <a:pt x="336" y="455"/>
                    <a:pt x="336" y="456"/>
                    <a:pt x="337" y="456"/>
                  </a:cubicBezTo>
                  <a:cubicBezTo>
                    <a:pt x="337" y="456"/>
                    <a:pt x="337" y="456"/>
                    <a:pt x="338" y="456"/>
                  </a:cubicBezTo>
                  <a:cubicBezTo>
                    <a:pt x="341" y="456"/>
                    <a:pt x="344" y="456"/>
                    <a:pt x="346" y="455"/>
                  </a:cubicBezTo>
                  <a:cubicBezTo>
                    <a:pt x="350" y="455"/>
                    <a:pt x="353" y="455"/>
                    <a:pt x="356" y="457"/>
                  </a:cubicBezTo>
                  <a:cubicBezTo>
                    <a:pt x="358" y="459"/>
                    <a:pt x="359" y="461"/>
                    <a:pt x="359" y="463"/>
                  </a:cubicBezTo>
                  <a:cubicBezTo>
                    <a:pt x="358" y="467"/>
                    <a:pt x="358" y="471"/>
                    <a:pt x="357" y="475"/>
                  </a:cubicBezTo>
                  <a:cubicBezTo>
                    <a:pt x="356" y="478"/>
                    <a:pt x="357" y="481"/>
                    <a:pt x="359" y="483"/>
                  </a:cubicBezTo>
                  <a:cubicBezTo>
                    <a:pt x="360" y="484"/>
                    <a:pt x="362" y="486"/>
                    <a:pt x="363" y="487"/>
                  </a:cubicBezTo>
                  <a:cubicBezTo>
                    <a:pt x="365" y="489"/>
                    <a:pt x="366" y="489"/>
                    <a:pt x="368" y="489"/>
                  </a:cubicBezTo>
                  <a:cubicBezTo>
                    <a:pt x="370" y="488"/>
                    <a:pt x="372" y="488"/>
                    <a:pt x="373" y="487"/>
                  </a:cubicBezTo>
                  <a:cubicBezTo>
                    <a:pt x="374" y="486"/>
                    <a:pt x="375" y="486"/>
                    <a:pt x="376" y="486"/>
                  </a:cubicBezTo>
                  <a:cubicBezTo>
                    <a:pt x="378" y="487"/>
                    <a:pt x="381" y="487"/>
                    <a:pt x="382" y="489"/>
                  </a:cubicBezTo>
                  <a:cubicBezTo>
                    <a:pt x="383" y="490"/>
                    <a:pt x="383" y="490"/>
                    <a:pt x="383" y="491"/>
                  </a:cubicBezTo>
                  <a:cubicBezTo>
                    <a:pt x="385" y="493"/>
                    <a:pt x="384" y="495"/>
                    <a:pt x="382" y="496"/>
                  </a:cubicBezTo>
                  <a:cubicBezTo>
                    <a:pt x="381" y="497"/>
                    <a:pt x="380" y="496"/>
                    <a:pt x="380" y="495"/>
                  </a:cubicBezTo>
                  <a:cubicBezTo>
                    <a:pt x="379" y="495"/>
                    <a:pt x="379" y="494"/>
                    <a:pt x="379" y="493"/>
                  </a:cubicBezTo>
                  <a:cubicBezTo>
                    <a:pt x="379" y="491"/>
                    <a:pt x="377" y="490"/>
                    <a:pt x="376" y="489"/>
                  </a:cubicBezTo>
                  <a:cubicBezTo>
                    <a:pt x="375" y="489"/>
                    <a:pt x="375" y="490"/>
                    <a:pt x="374" y="490"/>
                  </a:cubicBezTo>
                  <a:cubicBezTo>
                    <a:pt x="374" y="491"/>
                    <a:pt x="373" y="491"/>
                    <a:pt x="372" y="492"/>
                  </a:cubicBezTo>
                  <a:cubicBezTo>
                    <a:pt x="371" y="493"/>
                    <a:pt x="371" y="494"/>
                    <a:pt x="372" y="495"/>
                  </a:cubicBezTo>
                  <a:cubicBezTo>
                    <a:pt x="372" y="496"/>
                    <a:pt x="372" y="496"/>
                    <a:pt x="371" y="497"/>
                  </a:cubicBezTo>
                  <a:cubicBezTo>
                    <a:pt x="370" y="497"/>
                    <a:pt x="369" y="497"/>
                    <a:pt x="369" y="497"/>
                  </a:cubicBezTo>
                  <a:cubicBezTo>
                    <a:pt x="368" y="496"/>
                    <a:pt x="366" y="495"/>
                    <a:pt x="366" y="494"/>
                  </a:cubicBezTo>
                  <a:cubicBezTo>
                    <a:pt x="364" y="493"/>
                    <a:pt x="363" y="492"/>
                    <a:pt x="361" y="492"/>
                  </a:cubicBezTo>
                  <a:cubicBezTo>
                    <a:pt x="360" y="492"/>
                    <a:pt x="359" y="492"/>
                    <a:pt x="358" y="492"/>
                  </a:cubicBezTo>
                  <a:cubicBezTo>
                    <a:pt x="358" y="491"/>
                    <a:pt x="357" y="491"/>
                    <a:pt x="357" y="490"/>
                  </a:cubicBezTo>
                  <a:cubicBezTo>
                    <a:pt x="356" y="488"/>
                    <a:pt x="355" y="488"/>
                    <a:pt x="354" y="487"/>
                  </a:cubicBezTo>
                  <a:cubicBezTo>
                    <a:pt x="353" y="486"/>
                    <a:pt x="352" y="485"/>
                    <a:pt x="351" y="485"/>
                  </a:cubicBezTo>
                  <a:cubicBezTo>
                    <a:pt x="349" y="485"/>
                    <a:pt x="347" y="484"/>
                    <a:pt x="348" y="481"/>
                  </a:cubicBezTo>
                  <a:cubicBezTo>
                    <a:pt x="348" y="479"/>
                    <a:pt x="347" y="478"/>
                    <a:pt x="346" y="477"/>
                  </a:cubicBezTo>
                  <a:cubicBezTo>
                    <a:pt x="344" y="475"/>
                    <a:pt x="342" y="472"/>
                    <a:pt x="340" y="470"/>
                  </a:cubicBezTo>
                  <a:cubicBezTo>
                    <a:pt x="340" y="469"/>
                    <a:pt x="339" y="469"/>
                    <a:pt x="339" y="469"/>
                  </a:cubicBezTo>
                  <a:cubicBezTo>
                    <a:pt x="336" y="470"/>
                    <a:pt x="333" y="468"/>
                    <a:pt x="331" y="467"/>
                  </a:cubicBezTo>
                  <a:cubicBezTo>
                    <a:pt x="329" y="466"/>
                    <a:pt x="328" y="466"/>
                    <a:pt x="326" y="466"/>
                  </a:cubicBezTo>
                  <a:cubicBezTo>
                    <a:pt x="325" y="466"/>
                    <a:pt x="323" y="465"/>
                    <a:pt x="321" y="463"/>
                  </a:cubicBezTo>
                  <a:cubicBezTo>
                    <a:pt x="320" y="461"/>
                    <a:pt x="318" y="460"/>
                    <a:pt x="316" y="458"/>
                  </a:cubicBezTo>
                  <a:cubicBezTo>
                    <a:pt x="315" y="457"/>
                    <a:pt x="313" y="456"/>
                    <a:pt x="312" y="455"/>
                  </a:cubicBezTo>
                  <a:cubicBezTo>
                    <a:pt x="310" y="454"/>
                    <a:pt x="309" y="454"/>
                    <a:pt x="308" y="455"/>
                  </a:cubicBezTo>
                  <a:cubicBezTo>
                    <a:pt x="308" y="456"/>
                    <a:pt x="307" y="456"/>
                    <a:pt x="307" y="456"/>
                  </a:cubicBezTo>
                  <a:cubicBezTo>
                    <a:pt x="305" y="457"/>
                    <a:pt x="303" y="458"/>
                    <a:pt x="301" y="457"/>
                  </a:cubicBezTo>
                  <a:cubicBezTo>
                    <a:pt x="300" y="456"/>
                    <a:pt x="299" y="456"/>
                    <a:pt x="298" y="456"/>
                  </a:cubicBezTo>
                  <a:cubicBezTo>
                    <a:pt x="298" y="456"/>
                    <a:pt x="296" y="455"/>
                    <a:pt x="296" y="455"/>
                  </a:cubicBezTo>
                  <a:cubicBezTo>
                    <a:pt x="293" y="453"/>
                    <a:pt x="289" y="452"/>
                    <a:pt x="286" y="450"/>
                  </a:cubicBezTo>
                  <a:cubicBezTo>
                    <a:pt x="285" y="450"/>
                    <a:pt x="283" y="449"/>
                    <a:pt x="282" y="448"/>
                  </a:cubicBezTo>
                  <a:cubicBezTo>
                    <a:pt x="281" y="447"/>
                    <a:pt x="280" y="446"/>
                    <a:pt x="278" y="446"/>
                  </a:cubicBezTo>
                  <a:cubicBezTo>
                    <a:pt x="276" y="445"/>
                    <a:pt x="274" y="444"/>
                    <a:pt x="272" y="442"/>
                  </a:cubicBezTo>
                  <a:cubicBezTo>
                    <a:pt x="271" y="441"/>
                    <a:pt x="270" y="441"/>
                    <a:pt x="269" y="440"/>
                  </a:cubicBezTo>
                  <a:cubicBezTo>
                    <a:pt x="268" y="440"/>
                    <a:pt x="267" y="439"/>
                    <a:pt x="266" y="438"/>
                  </a:cubicBezTo>
                  <a:cubicBezTo>
                    <a:pt x="265" y="437"/>
                    <a:pt x="264" y="435"/>
                    <a:pt x="265" y="433"/>
                  </a:cubicBezTo>
                  <a:cubicBezTo>
                    <a:pt x="266" y="431"/>
                    <a:pt x="266" y="429"/>
                    <a:pt x="265" y="427"/>
                  </a:cubicBezTo>
                  <a:cubicBezTo>
                    <a:pt x="264" y="425"/>
                    <a:pt x="263" y="423"/>
                    <a:pt x="262" y="421"/>
                  </a:cubicBezTo>
                  <a:cubicBezTo>
                    <a:pt x="260" y="419"/>
                    <a:pt x="258" y="416"/>
                    <a:pt x="256" y="414"/>
                  </a:cubicBezTo>
                  <a:cubicBezTo>
                    <a:pt x="256" y="414"/>
                    <a:pt x="255" y="414"/>
                    <a:pt x="255" y="413"/>
                  </a:cubicBezTo>
                  <a:cubicBezTo>
                    <a:pt x="254" y="411"/>
                    <a:pt x="253" y="409"/>
                    <a:pt x="251" y="408"/>
                  </a:cubicBezTo>
                  <a:cubicBezTo>
                    <a:pt x="249" y="408"/>
                    <a:pt x="248" y="407"/>
                    <a:pt x="249" y="404"/>
                  </a:cubicBezTo>
                  <a:cubicBezTo>
                    <a:pt x="249" y="404"/>
                    <a:pt x="248" y="403"/>
                    <a:pt x="248" y="402"/>
                  </a:cubicBezTo>
                  <a:cubicBezTo>
                    <a:pt x="247" y="402"/>
                    <a:pt x="246" y="401"/>
                    <a:pt x="245" y="400"/>
                  </a:cubicBezTo>
                  <a:cubicBezTo>
                    <a:pt x="245" y="400"/>
                    <a:pt x="244" y="399"/>
                    <a:pt x="244" y="399"/>
                  </a:cubicBezTo>
                  <a:cubicBezTo>
                    <a:pt x="243" y="395"/>
                    <a:pt x="239" y="394"/>
                    <a:pt x="238" y="391"/>
                  </a:cubicBezTo>
                  <a:cubicBezTo>
                    <a:pt x="237" y="391"/>
                    <a:pt x="237" y="391"/>
                    <a:pt x="236" y="390"/>
                  </a:cubicBezTo>
                  <a:cubicBezTo>
                    <a:pt x="236" y="390"/>
                    <a:pt x="235" y="390"/>
                    <a:pt x="235" y="389"/>
                  </a:cubicBezTo>
                  <a:cubicBezTo>
                    <a:pt x="235" y="385"/>
                    <a:pt x="233" y="382"/>
                    <a:pt x="232" y="379"/>
                  </a:cubicBezTo>
                  <a:cubicBezTo>
                    <a:pt x="232" y="377"/>
                    <a:pt x="230" y="377"/>
                    <a:pt x="229" y="376"/>
                  </a:cubicBezTo>
                  <a:cubicBezTo>
                    <a:pt x="228" y="376"/>
                    <a:pt x="228" y="376"/>
                    <a:pt x="227" y="376"/>
                  </a:cubicBezTo>
                  <a:cubicBezTo>
                    <a:pt x="226" y="375"/>
                    <a:pt x="226" y="376"/>
                    <a:pt x="226" y="377"/>
                  </a:cubicBezTo>
                  <a:cubicBezTo>
                    <a:pt x="226" y="379"/>
                    <a:pt x="226" y="381"/>
                    <a:pt x="227" y="383"/>
                  </a:cubicBezTo>
                  <a:cubicBezTo>
                    <a:pt x="228" y="385"/>
                    <a:pt x="229" y="387"/>
                    <a:pt x="231" y="387"/>
                  </a:cubicBezTo>
                  <a:cubicBezTo>
                    <a:pt x="232" y="387"/>
                    <a:pt x="232" y="388"/>
                    <a:pt x="233" y="389"/>
                  </a:cubicBezTo>
                  <a:cubicBezTo>
                    <a:pt x="233" y="390"/>
                    <a:pt x="233" y="391"/>
                    <a:pt x="234" y="393"/>
                  </a:cubicBezTo>
                  <a:cubicBezTo>
                    <a:pt x="235" y="396"/>
                    <a:pt x="237" y="398"/>
                    <a:pt x="239" y="401"/>
                  </a:cubicBezTo>
                  <a:cubicBezTo>
                    <a:pt x="239" y="401"/>
                    <a:pt x="240" y="402"/>
                    <a:pt x="240" y="403"/>
                  </a:cubicBezTo>
                  <a:cubicBezTo>
                    <a:pt x="241" y="405"/>
                    <a:pt x="242" y="408"/>
                    <a:pt x="243" y="411"/>
                  </a:cubicBezTo>
                  <a:cubicBezTo>
                    <a:pt x="243" y="412"/>
                    <a:pt x="244" y="414"/>
                    <a:pt x="245" y="414"/>
                  </a:cubicBezTo>
                  <a:cubicBezTo>
                    <a:pt x="246" y="415"/>
                    <a:pt x="247" y="416"/>
                    <a:pt x="248" y="417"/>
                  </a:cubicBezTo>
                  <a:cubicBezTo>
                    <a:pt x="248" y="418"/>
                    <a:pt x="248" y="419"/>
                    <a:pt x="247" y="420"/>
                  </a:cubicBezTo>
                  <a:cubicBezTo>
                    <a:pt x="247" y="421"/>
                    <a:pt x="246" y="421"/>
                    <a:pt x="245" y="420"/>
                  </a:cubicBezTo>
                  <a:cubicBezTo>
                    <a:pt x="244" y="417"/>
                    <a:pt x="241" y="415"/>
                    <a:pt x="238" y="413"/>
                  </a:cubicBezTo>
                  <a:cubicBezTo>
                    <a:pt x="237" y="412"/>
                    <a:pt x="236" y="411"/>
                    <a:pt x="237" y="410"/>
                  </a:cubicBezTo>
                  <a:cubicBezTo>
                    <a:pt x="237" y="405"/>
                    <a:pt x="234" y="403"/>
                    <a:pt x="232" y="402"/>
                  </a:cubicBezTo>
                  <a:cubicBezTo>
                    <a:pt x="229" y="400"/>
                    <a:pt x="228" y="399"/>
                    <a:pt x="226" y="397"/>
                  </a:cubicBezTo>
                  <a:cubicBezTo>
                    <a:pt x="225" y="396"/>
                    <a:pt x="225" y="396"/>
                    <a:pt x="226" y="396"/>
                  </a:cubicBezTo>
                  <a:cubicBezTo>
                    <a:pt x="229" y="394"/>
                    <a:pt x="229" y="393"/>
                    <a:pt x="227" y="390"/>
                  </a:cubicBezTo>
                  <a:cubicBezTo>
                    <a:pt x="226" y="389"/>
                    <a:pt x="224" y="387"/>
                    <a:pt x="223" y="386"/>
                  </a:cubicBezTo>
                  <a:cubicBezTo>
                    <a:pt x="222" y="386"/>
                    <a:pt x="222" y="385"/>
                    <a:pt x="221" y="384"/>
                  </a:cubicBezTo>
                  <a:cubicBezTo>
                    <a:pt x="220" y="380"/>
                    <a:pt x="218" y="376"/>
                    <a:pt x="216" y="372"/>
                  </a:cubicBezTo>
                  <a:cubicBezTo>
                    <a:pt x="216" y="371"/>
                    <a:pt x="215" y="370"/>
                    <a:pt x="215" y="369"/>
                  </a:cubicBezTo>
                  <a:cubicBezTo>
                    <a:pt x="215" y="366"/>
                    <a:pt x="213" y="365"/>
                    <a:pt x="211" y="364"/>
                  </a:cubicBezTo>
                  <a:cubicBezTo>
                    <a:pt x="209" y="362"/>
                    <a:pt x="206" y="360"/>
                    <a:pt x="203" y="359"/>
                  </a:cubicBezTo>
                  <a:cubicBezTo>
                    <a:pt x="202" y="359"/>
                    <a:pt x="201" y="358"/>
                    <a:pt x="201" y="357"/>
                  </a:cubicBezTo>
                  <a:cubicBezTo>
                    <a:pt x="200" y="355"/>
                    <a:pt x="199" y="354"/>
                    <a:pt x="198" y="352"/>
                  </a:cubicBezTo>
                  <a:cubicBezTo>
                    <a:pt x="197" y="350"/>
                    <a:pt x="195" y="349"/>
                    <a:pt x="195" y="346"/>
                  </a:cubicBezTo>
                  <a:cubicBezTo>
                    <a:pt x="195" y="346"/>
                    <a:pt x="195" y="345"/>
                    <a:pt x="195" y="345"/>
                  </a:cubicBezTo>
                  <a:cubicBezTo>
                    <a:pt x="194" y="344"/>
                    <a:pt x="194" y="344"/>
                    <a:pt x="194" y="343"/>
                  </a:cubicBezTo>
                  <a:cubicBezTo>
                    <a:pt x="193" y="340"/>
                    <a:pt x="191" y="338"/>
                    <a:pt x="189" y="335"/>
                  </a:cubicBezTo>
                  <a:cubicBezTo>
                    <a:pt x="189" y="334"/>
                    <a:pt x="188" y="333"/>
                    <a:pt x="188" y="331"/>
                  </a:cubicBezTo>
                  <a:cubicBezTo>
                    <a:pt x="187" y="329"/>
                    <a:pt x="187" y="327"/>
                    <a:pt x="186" y="326"/>
                  </a:cubicBezTo>
                  <a:cubicBezTo>
                    <a:pt x="185" y="324"/>
                    <a:pt x="185" y="323"/>
                    <a:pt x="185" y="322"/>
                  </a:cubicBezTo>
                  <a:cubicBezTo>
                    <a:pt x="186" y="319"/>
                    <a:pt x="186" y="317"/>
                    <a:pt x="185" y="314"/>
                  </a:cubicBezTo>
                  <a:cubicBezTo>
                    <a:pt x="185" y="313"/>
                    <a:pt x="185" y="311"/>
                    <a:pt x="185" y="310"/>
                  </a:cubicBezTo>
                  <a:cubicBezTo>
                    <a:pt x="184" y="309"/>
                    <a:pt x="185" y="308"/>
                    <a:pt x="185" y="306"/>
                  </a:cubicBezTo>
                  <a:cubicBezTo>
                    <a:pt x="187" y="299"/>
                    <a:pt x="187" y="292"/>
                    <a:pt x="186" y="285"/>
                  </a:cubicBezTo>
                  <a:cubicBezTo>
                    <a:pt x="186" y="282"/>
                    <a:pt x="185" y="279"/>
                    <a:pt x="184" y="275"/>
                  </a:cubicBezTo>
                  <a:cubicBezTo>
                    <a:pt x="183" y="273"/>
                    <a:pt x="183" y="273"/>
                    <a:pt x="185" y="271"/>
                  </a:cubicBezTo>
                  <a:cubicBezTo>
                    <a:pt x="183" y="270"/>
                    <a:pt x="181" y="268"/>
                    <a:pt x="179" y="267"/>
                  </a:cubicBezTo>
                  <a:cubicBezTo>
                    <a:pt x="177" y="265"/>
                    <a:pt x="175" y="263"/>
                    <a:pt x="173" y="261"/>
                  </a:cubicBezTo>
                  <a:cubicBezTo>
                    <a:pt x="173" y="260"/>
                    <a:pt x="172" y="259"/>
                    <a:pt x="171" y="259"/>
                  </a:cubicBezTo>
                  <a:cubicBezTo>
                    <a:pt x="171" y="259"/>
                    <a:pt x="170" y="258"/>
                    <a:pt x="170" y="258"/>
                  </a:cubicBezTo>
                  <a:cubicBezTo>
                    <a:pt x="170" y="256"/>
                    <a:pt x="170" y="255"/>
                    <a:pt x="168" y="255"/>
                  </a:cubicBezTo>
                  <a:cubicBezTo>
                    <a:pt x="168" y="255"/>
                    <a:pt x="168" y="254"/>
                    <a:pt x="168" y="254"/>
                  </a:cubicBezTo>
                  <a:cubicBezTo>
                    <a:pt x="168" y="254"/>
                    <a:pt x="168" y="253"/>
                    <a:pt x="169" y="253"/>
                  </a:cubicBezTo>
                  <a:cubicBezTo>
                    <a:pt x="170" y="253"/>
                    <a:pt x="170" y="253"/>
                    <a:pt x="171" y="254"/>
                  </a:cubicBezTo>
                  <a:cubicBezTo>
                    <a:pt x="172" y="254"/>
                    <a:pt x="173" y="255"/>
                    <a:pt x="174" y="255"/>
                  </a:cubicBezTo>
                  <a:cubicBezTo>
                    <a:pt x="175" y="255"/>
                    <a:pt x="175" y="255"/>
                    <a:pt x="175" y="254"/>
                  </a:cubicBezTo>
                  <a:cubicBezTo>
                    <a:pt x="175" y="254"/>
                    <a:pt x="175" y="253"/>
                    <a:pt x="175" y="253"/>
                  </a:cubicBezTo>
                  <a:cubicBezTo>
                    <a:pt x="175" y="253"/>
                    <a:pt x="174" y="253"/>
                    <a:pt x="174" y="253"/>
                  </a:cubicBezTo>
                  <a:cubicBezTo>
                    <a:pt x="171" y="253"/>
                    <a:pt x="171" y="252"/>
                    <a:pt x="171" y="250"/>
                  </a:cubicBezTo>
                  <a:cubicBezTo>
                    <a:pt x="170" y="249"/>
                    <a:pt x="170" y="249"/>
                    <a:pt x="169" y="249"/>
                  </a:cubicBezTo>
                  <a:cubicBezTo>
                    <a:pt x="169" y="249"/>
                    <a:pt x="169" y="248"/>
                    <a:pt x="168" y="248"/>
                  </a:cubicBezTo>
                  <a:cubicBezTo>
                    <a:pt x="168" y="245"/>
                    <a:pt x="167" y="243"/>
                    <a:pt x="166" y="242"/>
                  </a:cubicBezTo>
                  <a:cubicBezTo>
                    <a:pt x="164" y="240"/>
                    <a:pt x="164" y="238"/>
                    <a:pt x="164" y="236"/>
                  </a:cubicBezTo>
                  <a:cubicBezTo>
                    <a:pt x="165" y="235"/>
                    <a:pt x="164" y="235"/>
                    <a:pt x="163" y="235"/>
                  </a:cubicBezTo>
                  <a:cubicBezTo>
                    <a:pt x="161" y="236"/>
                    <a:pt x="160" y="235"/>
                    <a:pt x="159" y="233"/>
                  </a:cubicBezTo>
                  <a:cubicBezTo>
                    <a:pt x="159" y="233"/>
                    <a:pt x="159" y="232"/>
                    <a:pt x="159" y="232"/>
                  </a:cubicBezTo>
                  <a:cubicBezTo>
                    <a:pt x="160" y="232"/>
                    <a:pt x="160" y="231"/>
                    <a:pt x="159" y="230"/>
                  </a:cubicBezTo>
                  <a:cubicBezTo>
                    <a:pt x="159" y="230"/>
                    <a:pt x="158" y="229"/>
                    <a:pt x="159" y="229"/>
                  </a:cubicBezTo>
                  <a:cubicBezTo>
                    <a:pt x="160" y="228"/>
                    <a:pt x="160" y="228"/>
                    <a:pt x="160" y="228"/>
                  </a:cubicBezTo>
                  <a:cubicBezTo>
                    <a:pt x="159" y="226"/>
                    <a:pt x="159" y="224"/>
                    <a:pt x="160" y="223"/>
                  </a:cubicBezTo>
                  <a:cubicBezTo>
                    <a:pt x="159" y="222"/>
                    <a:pt x="159" y="222"/>
                    <a:pt x="159" y="223"/>
                  </a:cubicBezTo>
                  <a:cubicBezTo>
                    <a:pt x="157" y="223"/>
                    <a:pt x="157" y="223"/>
                    <a:pt x="157" y="221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7" y="221"/>
                    <a:pt x="156" y="220"/>
                    <a:pt x="156" y="220"/>
                  </a:cubicBezTo>
                  <a:cubicBezTo>
                    <a:pt x="155" y="220"/>
                    <a:pt x="156" y="221"/>
                    <a:pt x="155" y="221"/>
                  </a:cubicBezTo>
                  <a:cubicBezTo>
                    <a:pt x="155" y="221"/>
                    <a:pt x="155" y="222"/>
                    <a:pt x="155" y="222"/>
                  </a:cubicBezTo>
                  <a:cubicBezTo>
                    <a:pt x="155" y="222"/>
                    <a:pt x="155" y="222"/>
                    <a:pt x="155" y="221"/>
                  </a:cubicBezTo>
                  <a:cubicBezTo>
                    <a:pt x="154" y="220"/>
                    <a:pt x="154" y="219"/>
                    <a:pt x="153" y="217"/>
                  </a:cubicBezTo>
                  <a:cubicBezTo>
                    <a:pt x="153" y="217"/>
                    <a:pt x="153" y="216"/>
                    <a:pt x="153" y="217"/>
                  </a:cubicBezTo>
                  <a:cubicBezTo>
                    <a:pt x="152" y="217"/>
                    <a:pt x="152" y="217"/>
                    <a:pt x="152" y="218"/>
                  </a:cubicBezTo>
                  <a:cubicBezTo>
                    <a:pt x="153" y="219"/>
                    <a:pt x="153" y="221"/>
                    <a:pt x="152" y="222"/>
                  </a:cubicBezTo>
                  <a:cubicBezTo>
                    <a:pt x="152" y="222"/>
                    <a:pt x="152" y="223"/>
                    <a:pt x="152" y="223"/>
                  </a:cubicBezTo>
                  <a:cubicBezTo>
                    <a:pt x="152" y="223"/>
                    <a:pt x="151" y="223"/>
                    <a:pt x="151" y="223"/>
                  </a:cubicBezTo>
                  <a:cubicBezTo>
                    <a:pt x="151" y="222"/>
                    <a:pt x="151" y="222"/>
                    <a:pt x="150" y="221"/>
                  </a:cubicBezTo>
                  <a:cubicBezTo>
                    <a:pt x="150" y="221"/>
                    <a:pt x="150" y="220"/>
                    <a:pt x="149" y="220"/>
                  </a:cubicBezTo>
                  <a:cubicBezTo>
                    <a:pt x="148" y="221"/>
                    <a:pt x="149" y="221"/>
                    <a:pt x="149" y="222"/>
                  </a:cubicBezTo>
                  <a:cubicBezTo>
                    <a:pt x="149" y="222"/>
                    <a:pt x="149" y="223"/>
                    <a:pt x="149" y="223"/>
                  </a:cubicBezTo>
                  <a:cubicBezTo>
                    <a:pt x="148" y="223"/>
                    <a:pt x="148" y="222"/>
                    <a:pt x="148" y="222"/>
                  </a:cubicBezTo>
                  <a:cubicBezTo>
                    <a:pt x="147" y="222"/>
                    <a:pt x="147" y="221"/>
                    <a:pt x="147" y="220"/>
                  </a:cubicBezTo>
                  <a:cubicBezTo>
                    <a:pt x="147" y="219"/>
                    <a:pt x="147" y="219"/>
                    <a:pt x="146" y="219"/>
                  </a:cubicBezTo>
                  <a:cubicBezTo>
                    <a:pt x="145" y="218"/>
                    <a:pt x="145" y="218"/>
                    <a:pt x="145" y="217"/>
                  </a:cubicBezTo>
                  <a:cubicBezTo>
                    <a:pt x="145" y="216"/>
                    <a:pt x="146" y="216"/>
                    <a:pt x="146" y="215"/>
                  </a:cubicBezTo>
                  <a:cubicBezTo>
                    <a:pt x="147" y="215"/>
                    <a:pt x="147" y="214"/>
                    <a:pt x="146" y="214"/>
                  </a:cubicBezTo>
                  <a:cubicBezTo>
                    <a:pt x="145" y="213"/>
                    <a:pt x="145" y="211"/>
                    <a:pt x="145" y="209"/>
                  </a:cubicBezTo>
                  <a:cubicBezTo>
                    <a:pt x="144" y="209"/>
                    <a:pt x="145" y="210"/>
                    <a:pt x="144" y="211"/>
                  </a:cubicBezTo>
                  <a:cubicBezTo>
                    <a:pt x="144" y="211"/>
                    <a:pt x="143" y="211"/>
                    <a:pt x="143" y="210"/>
                  </a:cubicBezTo>
                  <a:cubicBezTo>
                    <a:pt x="143" y="210"/>
                    <a:pt x="143" y="209"/>
                    <a:pt x="143" y="208"/>
                  </a:cubicBezTo>
                  <a:cubicBezTo>
                    <a:pt x="142" y="207"/>
                    <a:pt x="142" y="205"/>
                    <a:pt x="144" y="205"/>
                  </a:cubicBezTo>
                  <a:cubicBezTo>
                    <a:pt x="144" y="203"/>
                    <a:pt x="145" y="204"/>
                    <a:pt x="146" y="203"/>
                  </a:cubicBezTo>
                  <a:cubicBezTo>
                    <a:pt x="146" y="203"/>
                    <a:pt x="146" y="202"/>
                    <a:pt x="146" y="201"/>
                  </a:cubicBezTo>
                  <a:cubicBezTo>
                    <a:pt x="146" y="201"/>
                    <a:pt x="146" y="200"/>
                    <a:pt x="145" y="200"/>
                  </a:cubicBezTo>
                  <a:cubicBezTo>
                    <a:pt x="145" y="200"/>
                    <a:pt x="145" y="200"/>
                    <a:pt x="145" y="201"/>
                  </a:cubicBezTo>
                  <a:cubicBezTo>
                    <a:pt x="144" y="202"/>
                    <a:pt x="143" y="203"/>
                    <a:pt x="141" y="204"/>
                  </a:cubicBezTo>
                  <a:cubicBezTo>
                    <a:pt x="141" y="202"/>
                    <a:pt x="141" y="200"/>
                    <a:pt x="141" y="199"/>
                  </a:cubicBezTo>
                  <a:cubicBezTo>
                    <a:pt x="140" y="197"/>
                    <a:pt x="140" y="195"/>
                    <a:pt x="141" y="194"/>
                  </a:cubicBezTo>
                  <a:cubicBezTo>
                    <a:pt x="141" y="193"/>
                    <a:pt x="141" y="193"/>
                    <a:pt x="141" y="193"/>
                  </a:cubicBezTo>
                  <a:cubicBezTo>
                    <a:pt x="141" y="192"/>
                    <a:pt x="140" y="192"/>
                    <a:pt x="140" y="192"/>
                  </a:cubicBezTo>
                  <a:cubicBezTo>
                    <a:pt x="139" y="192"/>
                    <a:pt x="139" y="192"/>
                    <a:pt x="139" y="193"/>
                  </a:cubicBezTo>
                  <a:cubicBezTo>
                    <a:pt x="139" y="194"/>
                    <a:pt x="140" y="196"/>
                    <a:pt x="140" y="198"/>
                  </a:cubicBezTo>
                  <a:cubicBezTo>
                    <a:pt x="140" y="200"/>
                    <a:pt x="140" y="202"/>
                    <a:pt x="141" y="204"/>
                  </a:cubicBezTo>
                  <a:cubicBezTo>
                    <a:pt x="141" y="206"/>
                    <a:pt x="141" y="207"/>
                    <a:pt x="141" y="209"/>
                  </a:cubicBezTo>
                  <a:cubicBezTo>
                    <a:pt x="141" y="209"/>
                    <a:pt x="141" y="210"/>
                    <a:pt x="141" y="210"/>
                  </a:cubicBezTo>
                  <a:cubicBezTo>
                    <a:pt x="140" y="210"/>
                    <a:pt x="140" y="210"/>
                    <a:pt x="140" y="209"/>
                  </a:cubicBezTo>
                  <a:cubicBezTo>
                    <a:pt x="139" y="208"/>
                    <a:pt x="139" y="207"/>
                    <a:pt x="139" y="206"/>
                  </a:cubicBezTo>
                  <a:cubicBezTo>
                    <a:pt x="138" y="205"/>
                    <a:pt x="138" y="204"/>
                    <a:pt x="137" y="204"/>
                  </a:cubicBezTo>
                  <a:cubicBezTo>
                    <a:pt x="137" y="204"/>
                    <a:pt x="136" y="203"/>
                    <a:pt x="136" y="203"/>
                  </a:cubicBezTo>
                  <a:cubicBezTo>
                    <a:pt x="136" y="201"/>
                    <a:pt x="135" y="200"/>
                    <a:pt x="134" y="198"/>
                  </a:cubicBezTo>
                  <a:cubicBezTo>
                    <a:pt x="134" y="198"/>
                    <a:pt x="134" y="197"/>
                    <a:pt x="134" y="197"/>
                  </a:cubicBezTo>
                  <a:cubicBezTo>
                    <a:pt x="133" y="195"/>
                    <a:pt x="134" y="194"/>
                    <a:pt x="136" y="193"/>
                  </a:cubicBezTo>
                  <a:cubicBezTo>
                    <a:pt x="136" y="193"/>
                    <a:pt x="136" y="193"/>
                    <a:pt x="137" y="193"/>
                  </a:cubicBezTo>
                  <a:cubicBezTo>
                    <a:pt x="137" y="192"/>
                    <a:pt x="136" y="192"/>
                    <a:pt x="136" y="192"/>
                  </a:cubicBezTo>
                  <a:cubicBezTo>
                    <a:pt x="135" y="191"/>
                    <a:pt x="135" y="191"/>
                    <a:pt x="135" y="192"/>
                  </a:cubicBezTo>
                  <a:cubicBezTo>
                    <a:pt x="135" y="192"/>
                    <a:pt x="135" y="192"/>
                    <a:pt x="134" y="192"/>
                  </a:cubicBezTo>
                  <a:cubicBezTo>
                    <a:pt x="133" y="193"/>
                    <a:pt x="133" y="193"/>
                    <a:pt x="131" y="193"/>
                  </a:cubicBezTo>
                  <a:cubicBezTo>
                    <a:pt x="129" y="191"/>
                    <a:pt x="128" y="190"/>
                    <a:pt x="127" y="188"/>
                  </a:cubicBezTo>
                  <a:cubicBezTo>
                    <a:pt x="126" y="186"/>
                    <a:pt x="125" y="185"/>
                    <a:pt x="123" y="185"/>
                  </a:cubicBezTo>
                  <a:cubicBezTo>
                    <a:pt x="122" y="185"/>
                    <a:pt x="121" y="184"/>
                    <a:pt x="120" y="183"/>
                  </a:cubicBezTo>
                  <a:cubicBezTo>
                    <a:pt x="120" y="182"/>
                    <a:pt x="120" y="182"/>
                    <a:pt x="120" y="181"/>
                  </a:cubicBezTo>
                  <a:cubicBezTo>
                    <a:pt x="120" y="180"/>
                    <a:pt x="119" y="179"/>
                    <a:pt x="118" y="180"/>
                  </a:cubicBezTo>
                  <a:cubicBezTo>
                    <a:pt x="116" y="180"/>
                    <a:pt x="114" y="180"/>
                    <a:pt x="112" y="178"/>
                  </a:cubicBezTo>
                  <a:cubicBezTo>
                    <a:pt x="110" y="177"/>
                    <a:pt x="107" y="177"/>
                    <a:pt x="105" y="177"/>
                  </a:cubicBezTo>
                  <a:cubicBezTo>
                    <a:pt x="103" y="178"/>
                    <a:pt x="101" y="177"/>
                    <a:pt x="99" y="176"/>
                  </a:cubicBezTo>
                  <a:cubicBezTo>
                    <a:pt x="98" y="175"/>
                    <a:pt x="97" y="174"/>
                    <a:pt x="96" y="174"/>
                  </a:cubicBezTo>
                  <a:cubicBezTo>
                    <a:pt x="95" y="174"/>
                    <a:pt x="95" y="173"/>
                    <a:pt x="94" y="173"/>
                  </a:cubicBezTo>
                  <a:cubicBezTo>
                    <a:pt x="94" y="172"/>
                    <a:pt x="93" y="171"/>
                    <a:pt x="92" y="171"/>
                  </a:cubicBezTo>
                  <a:cubicBezTo>
                    <a:pt x="91" y="171"/>
                    <a:pt x="90" y="171"/>
                    <a:pt x="90" y="170"/>
                  </a:cubicBezTo>
                  <a:cubicBezTo>
                    <a:pt x="89" y="168"/>
                    <a:pt x="88" y="168"/>
                    <a:pt x="86" y="168"/>
                  </a:cubicBezTo>
                  <a:cubicBezTo>
                    <a:pt x="86" y="168"/>
                    <a:pt x="85" y="169"/>
                    <a:pt x="84" y="168"/>
                  </a:cubicBezTo>
                  <a:cubicBezTo>
                    <a:pt x="84" y="168"/>
                    <a:pt x="83" y="168"/>
                    <a:pt x="83" y="169"/>
                  </a:cubicBezTo>
                  <a:cubicBezTo>
                    <a:pt x="83" y="170"/>
                    <a:pt x="84" y="170"/>
                    <a:pt x="84" y="170"/>
                  </a:cubicBezTo>
                  <a:cubicBezTo>
                    <a:pt x="85" y="170"/>
                    <a:pt x="85" y="170"/>
                    <a:pt x="85" y="171"/>
                  </a:cubicBezTo>
                  <a:cubicBezTo>
                    <a:pt x="85" y="172"/>
                    <a:pt x="84" y="173"/>
                    <a:pt x="85" y="173"/>
                  </a:cubicBezTo>
                  <a:cubicBezTo>
                    <a:pt x="85" y="173"/>
                    <a:pt x="85" y="173"/>
                    <a:pt x="86" y="173"/>
                  </a:cubicBezTo>
                  <a:cubicBezTo>
                    <a:pt x="86" y="173"/>
                    <a:pt x="87" y="173"/>
                    <a:pt x="87" y="174"/>
                  </a:cubicBezTo>
                  <a:cubicBezTo>
                    <a:pt x="87" y="175"/>
                    <a:pt x="87" y="175"/>
                    <a:pt x="88" y="174"/>
                  </a:cubicBezTo>
                  <a:cubicBezTo>
                    <a:pt x="88" y="174"/>
                    <a:pt x="88" y="174"/>
                    <a:pt x="88" y="174"/>
                  </a:cubicBezTo>
                  <a:cubicBezTo>
                    <a:pt x="89" y="175"/>
                    <a:pt x="89" y="175"/>
                    <a:pt x="88" y="175"/>
                  </a:cubicBezTo>
                  <a:cubicBezTo>
                    <a:pt x="88" y="176"/>
                    <a:pt x="88" y="176"/>
                    <a:pt x="88" y="177"/>
                  </a:cubicBezTo>
                  <a:cubicBezTo>
                    <a:pt x="87" y="179"/>
                    <a:pt x="85" y="180"/>
                    <a:pt x="83" y="178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1" y="178"/>
                    <a:pt x="79" y="177"/>
                    <a:pt x="78" y="179"/>
                  </a:cubicBezTo>
                  <a:cubicBezTo>
                    <a:pt x="76" y="182"/>
                    <a:pt x="74" y="183"/>
                    <a:pt x="72" y="184"/>
                  </a:cubicBezTo>
                  <a:cubicBezTo>
                    <a:pt x="71" y="185"/>
                    <a:pt x="70" y="185"/>
                    <a:pt x="69" y="185"/>
                  </a:cubicBezTo>
                  <a:cubicBezTo>
                    <a:pt x="69" y="185"/>
                    <a:pt x="68" y="185"/>
                    <a:pt x="68" y="184"/>
                  </a:cubicBezTo>
                  <a:cubicBezTo>
                    <a:pt x="68" y="184"/>
                    <a:pt x="68" y="183"/>
                    <a:pt x="68" y="183"/>
                  </a:cubicBezTo>
                  <a:cubicBezTo>
                    <a:pt x="68" y="182"/>
                    <a:pt x="69" y="182"/>
                    <a:pt x="69" y="182"/>
                  </a:cubicBezTo>
                  <a:cubicBezTo>
                    <a:pt x="70" y="182"/>
                    <a:pt x="70" y="181"/>
                    <a:pt x="69" y="180"/>
                  </a:cubicBezTo>
                  <a:cubicBezTo>
                    <a:pt x="68" y="180"/>
                    <a:pt x="68" y="179"/>
                    <a:pt x="68" y="178"/>
                  </a:cubicBezTo>
                  <a:cubicBezTo>
                    <a:pt x="69" y="178"/>
                    <a:pt x="69" y="177"/>
                    <a:pt x="69" y="176"/>
                  </a:cubicBezTo>
                  <a:cubicBezTo>
                    <a:pt x="70" y="175"/>
                    <a:pt x="70" y="174"/>
                    <a:pt x="70" y="173"/>
                  </a:cubicBezTo>
                  <a:cubicBezTo>
                    <a:pt x="71" y="169"/>
                    <a:pt x="72" y="168"/>
                    <a:pt x="75" y="168"/>
                  </a:cubicBezTo>
                  <a:cubicBezTo>
                    <a:pt x="75" y="168"/>
                    <a:pt x="76" y="168"/>
                    <a:pt x="76" y="167"/>
                  </a:cubicBezTo>
                  <a:cubicBezTo>
                    <a:pt x="76" y="167"/>
                    <a:pt x="76" y="167"/>
                    <a:pt x="75" y="166"/>
                  </a:cubicBezTo>
                  <a:cubicBezTo>
                    <a:pt x="75" y="166"/>
                    <a:pt x="74" y="165"/>
                    <a:pt x="73" y="166"/>
                  </a:cubicBezTo>
                  <a:cubicBezTo>
                    <a:pt x="71" y="167"/>
                    <a:pt x="69" y="168"/>
                    <a:pt x="68" y="171"/>
                  </a:cubicBezTo>
                  <a:cubicBezTo>
                    <a:pt x="67" y="173"/>
                    <a:pt x="65" y="175"/>
                    <a:pt x="64" y="177"/>
                  </a:cubicBezTo>
                  <a:cubicBezTo>
                    <a:pt x="64" y="179"/>
                    <a:pt x="63" y="180"/>
                    <a:pt x="62" y="180"/>
                  </a:cubicBezTo>
                  <a:cubicBezTo>
                    <a:pt x="61" y="181"/>
                    <a:pt x="61" y="182"/>
                    <a:pt x="60" y="182"/>
                  </a:cubicBezTo>
                  <a:cubicBezTo>
                    <a:pt x="59" y="185"/>
                    <a:pt x="59" y="185"/>
                    <a:pt x="61" y="186"/>
                  </a:cubicBezTo>
                  <a:cubicBezTo>
                    <a:pt x="62" y="188"/>
                    <a:pt x="62" y="188"/>
                    <a:pt x="61" y="190"/>
                  </a:cubicBezTo>
                  <a:cubicBezTo>
                    <a:pt x="61" y="190"/>
                    <a:pt x="60" y="190"/>
                    <a:pt x="60" y="190"/>
                  </a:cubicBezTo>
                  <a:cubicBezTo>
                    <a:pt x="59" y="192"/>
                    <a:pt x="59" y="194"/>
                    <a:pt x="56" y="195"/>
                  </a:cubicBezTo>
                  <a:cubicBezTo>
                    <a:pt x="55" y="196"/>
                    <a:pt x="54" y="198"/>
                    <a:pt x="52" y="199"/>
                  </a:cubicBezTo>
                  <a:cubicBezTo>
                    <a:pt x="51" y="199"/>
                    <a:pt x="50" y="200"/>
                    <a:pt x="49" y="202"/>
                  </a:cubicBezTo>
                  <a:cubicBezTo>
                    <a:pt x="49" y="203"/>
                    <a:pt x="48" y="204"/>
                    <a:pt x="47" y="205"/>
                  </a:cubicBezTo>
                  <a:cubicBezTo>
                    <a:pt x="45" y="206"/>
                    <a:pt x="44" y="208"/>
                    <a:pt x="42" y="209"/>
                  </a:cubicBezTo>
                  <a:cubicBezTo>
                    <a:pt x="41" y="209"/>
                    <a:pt x="41" y="210"/>
                    <a:pt x="41" y="210"/>
                  </a:cubicBezTo>
                  <a:cubicBezTo>
                    <a:pt x="41" y="212"/>
                    <a:pt x="40" y="212"/>
                    <a:pt x="39" y="213"/>
                  </a:cubicBezTo>
                  <a:cubicBezTo>
                    <a:pt x="38" y="214"/>
                    <a:pt x="37" y="214"/>
                    <a:pt x="36" y="215"/>
                  </a:cubicBezTo>
                  <a:cubicBezTo>
                    <a:pt x="35" y="216"/>
                    <a:pt x="35" y="215"/>
                    <a:pt x="35" y="215"/>
                  </a:cubicBezTo>
                  <a:cubicBezTo>
                    <a:pt x="34" y="215"/>
                    <a:pt x="33" y="215"/>
                    <a:pt x="32" y="216"/>
                  </a:cubicBezTo>
                  <a:cubicBezTo>
                    <a:pt x="32" y="216"/>
                    <a:pt x="32" y="217"/>
                    <a:pt x="32" y="217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33" y="219"/>
                    <a:pt x="32" y="219"/>
                    <a:pt x="32" y="219"/>
                  </a:cubicBezTo>
                  <a:cubicBezTo>
                    <a:pt x="31" y="219"/>
                    <a:pt x="31" y="219"/>
                    <a:pt x="30" y="219"/>
                  </a:cubicBezTo>
                  <a:cubicBezTo>
                    <a:pt x="29" y="217"/>
                    <a:pt x="28" y="218"/>
                    <a:pt x="27" y="218"/>
                  </a:cubicBezTo>
                  <a:cubicBezTo>
                    <a:pt x="27" y="218"/>
                    <a:pt x="26" y="218"/>
                    <a:pt x="27" y="219"/>
                  </a:cubicBezTo>
                  <a:cubicBezTo>
                    <a:pt x="27" y="220"/>
                    <a:pt x="27" y="221"/>
                    <a:pt x="26" y="221"/>
                  </a:cubicBezTo>
                  <a:cubicBezTo>
                    <a:pt x="26" y="221"/>
                    <a:pt x="25" y="220"/>
                    <a:pt x="25" y="221"/>
                  </a:cubicBezTo>
                  <a:cubicBezTo>
                    <a:pt x="25" y="222"/>
                    <a:pt x="24" y="222"/>
                    <a:pt x="24" y="221"/>
                  </a:cubicBezTo>
                  <a:cubicBezTo>
                    <a:pt x="23" y="220"/>
                    <a:pt x="21" y="221"/>
                    <a:pt x="21" y="222"/>
                  </a:cubicBezTo>
                  <a:cubicBezTo>
                    <a:pt x="20" y="223"/>
                    <a:pt x="19" y="224"/>
                    <a:pt x="17" y="224"/>
                  </a:cubicBezTo>
                  <a:cubicBezTo>
                    <a:pt x="16" y="224"/>
                    <a:pt x="15" y="225"/>
                    <a:pt x="15" y="226"/>
                  </a:cubicBezTo>
                  <a:cubicBezTo>
                    <a:pt x="14" y="226"/>
                    <a:pt x="14" y="226"/>
                    <a:pt x="13" y="225"/>
                  </a:cubicBezTo>
                  <a:cubicBezTo>
                    <a:pt x="13" y="225"/>
                    <a:pt x="13" y="224"/>
                    <a:pt x="13" y="224"/>
                  </a:cubicBezTo>
                  <a:cubicBezTo>
                    <a:pt x="14" y="223"/>
                    <a:pt x="14" y="221"/>
                    <a:pt x="16" y="221"/>
                  </a:cubicBezTo>
                  <a:cubicBezTo>
                    <a:pt x="17" y="221"/>
                    <a:pt x="18" y="220"/>
                    <a:pt x="19" y="220"/>
                  </a:cubicBezTo>
                  <a:cubicBezTo>
                    <a:pt x="21" y="219"/>
                    <a:pt x="22" y="218"/>
                    <a:pt x="23" y="216"/>
                  </a:cubicBezTo>
                  <a:cubicBezTo>
                    <a:pt x="25" y="214"/>
                    <a:pt x="27" y="212"/>
                    <a:pt x="30" y="213"/>
                  </a:cubicBezTo>
                  <a:cubicBezTo>
                    <a:pt x="31" y="213"/>
                    <a:pt x="31" y="212"/>
                    <a:pt x="31" y="212"/>
                  </a:cubicBezTo>
                  <a:cubicBezTo>
                    <a:pt x="33" y="209"/>
                    <a:pt x="35" y="207"/>
                    <a:pt x="38" y="206"/>
                  </a:cubicBezTo>
                  <a:cubicBezTo>
                    <a:pt x="39" y="205"/>
                    <a:pt x="39" y="204"/>
                    <a:pt x="40" y="203"/>
                  </a:cubicBezTo>
                  <a:cubicBezTo>
                    <a:pt x="42" y="200"/>
                    <a:pt x="44" y="197"/>
                    <a:pt x="44" y="192"/>
                  </a:cubicBezTo>
                  <a:cubicBezTo>
                    <a:pt x="44" y="191"/>
                    <a:pt x="45" y="190"/>
                    <a:pt x="45" y="189"/>
                  </a:cubicBezTo>
                  <a:cubicBezTo>
                    <a:pt x="44" y="188"/>
                    <a:pt x="44" y="189"/>
                    <a:pt x="43" y="189"/>
                  </a:cubicBezTo>
                  <a:cubicBezTo>
                    <a:pt x="43" y="190"/>
                    <a:pt x="42" y="190"/>
                    <a:pt x="41" y="190"/>
                  </a:cubicBezTo>
                  <a:cubicBezTo>
                    <a:pt x="40" y="188"/>
                    <a:pt x="39" y="189"/>
                    <a:pt x="39" y="191"/>
                  </a:cubicBezTo>
                  <a:cubicBezTo>
                    <a:pt x="39" y="192"/>
                    <a:pt x="38" y="192"/>
                    <a:pt x="37" y="191"/>
                  </a:cubicBezTo>
                  <a:cubicBezTo>
                    <a:pt x="37" y="191"/>
                    <a:pt x="37" y="190"/>
                    <a:pt x="37" y="190"/>
                  </a:cubicBezTo>
                  <a:cubicBezTo>
                    <a:pt x="36" y="189"/>
                    <a:pt x="35" y="188"/>
                    <a:pt x="34" y="188"/>
                  </a:cubicBezTo>
                  <a:cubicBezTo>
                    <a:pt x="32" y="187"/>
                    <a:pt x="31" y="187"/>
                    <a:pt x="30" y="189"/>
                  </a:cubicBezTo>
                  <a:cubicBezTo>
                    <a:pt x="30" y="190"/>
                    <a:pt x="30" y="190"/>
                    <a:pt x="29" y="190"/>
                  </a:cubicBezTo>
                  <a:cubicBezTo>
                    <a:pt x="28" y="189"/>
                    <a:pt x="27" y="190"/>
                    <a:pt x="26" y="190"/>
                  </a:cubicBezTo>
                  <a:cubicBezTo>
                    <a:pt x="26" y="188"/>
                    <a:pt x="26" y="186"/>
                    <a:pt x="26" y="185"/>
                  </a:cubicBezTo>
                  <a:cubicBezTo>
                    <a:pt x="25" y="185"/>
                    <a:pt x="25" y="184"/>
                    <a:pt x="26" y="183"/>
                  </a:cubicBezTo>
                  <a:cubicBezTo>
                    <a:pt x="26" y="182"/>
                    <a:pt x="26" y="180"/>
                    <a:pt x="25" y="178"/>
                  </a:cubicBezTo>
                  <a:cubicBezTo>
                    <a:pt x="24" y="177"/>
                    <a:pt x="24" y="177"/>
                    <a:pt x="23" y="178"/>
                  </a:cubicBezTo>
                  <a:cubicBezTo>
                    <a:pt x="23" y="178"/>
                    <a:pt x="23" y="178"/>
                    <a:pt x="23" y="179"/>
                  </a:cubicBezTo>
                  <a:cubicBezTo>
                    <a:pt x="21" y="181"/>
                    <a:pt x="18" y="181"/>
                    <a:pt x="16" y="178"/>
                  </a:cubicBezTo>
                  <a:cubicBezTo>
                    <a:pt x="16" y="178"/>
                    <a:pt x="15" y="177"/>
                    <a:pt x="15" y="176"/>
                  </a:cubicBezTo>
                  <a:cubicBezTo>
                    <a:pt x="14" y="174"/>
                    <a:pt x="13" y="173"/>
                    <a:pt x="12" y="172"/>
                  </a:cubicBezTo>
                  <a:cubicBezTo>
                    <a:pt x="12" y="171"/>
                    <a:pt x="12" y="170"/>
                    <a:pt x="12" y="170"/>
                  </a:cubicBezTo>
                  <a:cubicBezTo>
                    <a:pt x="13" y="169"/>
                    <a:pt x="13" y="169"/>
                    <a:pt x="12" y="168"/>
                  </a:cubicBezTo>
                  <a:cubicBezTo>
                    <a:pt x="11" y="167"/>
                    <a:pt x="11" y="166"/>
                    <a:pt x="10" y="165"/>
                  </a:cubicBezTo>
                  <a:cubicBezTo>
                    <a:pt x="8" y="163"/>
                    <a:pt x="7" y="161"/>
                    <a:pt x="9" y="159"/>
                  </a:cubicBezTo>
                  <a:cubicBezTo>
                    <a:pt x="9" y="158"/>
                    <a:pt x="9" y="157"/>
                    <a:pt x="10" y="156"/>
                  </a:cubicBezTo>
                  <a:cubicBezTo>
                    <a:pt x="10" y="155"/>
                    <a:pt x="10" y="154"/>
                    <a:pt x="11" y="153"/>
                  </a:cubicBezTo>
                  <a:cubicBezTo>
                    <a:pt x="12" y="152"/>
                    <a:pt x="13" y="151"/>
                    <a:pt x="13" y="149"/>
                  </a:cubicBezTo>
                  <a:cubicBezTo>
                    <a:pt x="14" y="148"/>
                    <a:pt x="14" y="147"/>
                    <a:pt x="16" y="148"/>
                  </a:cubicBezTo>
                  <a:cubicBezTo>
                    <a:pt x="19" y="148"/>
                    <a:pt x="21" y="147"/>
                    <a:pt x="23" y="144"/>
                  </a:cubicBezTo>
                  <a:cubicBezTo>
                    <a:pt x="24" y="143"/>
                    <a:pt x="25" y="143"/>
                    <a:pt x="26" y="143"/>
                  </a:cubicBezTo>
                  <a:cubicBezTo>
                    <a:pt x="26" y="143"/>
                    <a:pt x="27" y="143"/>
                    <a:pt x="27" y="143"/>
                  </a:cubicBezTo>
                  <a:cubicBezTo>
                    <a:pt x="30" y="142"/>
                    <a:pt x="31" y="140"/>
                    <a:pt x="30" y="138"/>
                  </a:cubicBezTo>
                  <a:cubicBezTo>
                    <a:pt x="30" y="136"/>
                    <a:pt x="30" y="135"/>
                    <a:pt x="29" y="134"/>
                  </a:cubicBezTo>
                  <a:cubicBezTo>
                    <a:pt x="28" y="133"/>
                    <a:pt x="28" y="132"/>
                    <a:pt x="29" y="132"/>
                  </a:cubicBezTo>
                  <a:cubicBezTo>
                    <a:pt x="29" y="131"/>
                    <a:pt x="30" y="131"/>
                    <a:pt x="30" y="131"/>
                  </a:cubicBezTo>
                  <a:cubicBezTo>
                    <a:pt x="30" y="130"/>
                    <a:pt x="30" y="130"/>
                    <a:pt x="30" y="129"/>
                  </a:cubicBezTo>
                  <a:cubicBezTo>
                    <a:pt x="30" y="129"/>
                    <a:pt x="30" y="129"/>
                    <a:pt x="29" y="129"/>
                  </a:cubicBezTo>
                  <a:cubicBezTo>
                    <a:pt x="27" y="129"/>
                    <a:pt x="25" y="130"/>
                    <a:pt x="24" y="132"/>
                  </a:cubicBezTo>
                  <a:cubicBezTo>
                    <a:pt x="23" y="134"/>
                    <a:pt x="23" y="134"/>
                    <a:pt x="22" y="133"/>
                  </a:cubicBezTo>
                  <a:cubicBezTo>
                    <a:pt x="19" y="132"/>
                    <a:pt x="17" y="131"/>
                    <a:pt x="15" y="132"/>
                  </a:cubicBezTo>
                  <a:cubicBezTo>
                    <a:pt x="13" y="133"/>
                    <a:pt x="11" y="132"/>
                    <a:pt x="9" y="131"/>
                  </a:cubicBezTo>
                  <a:cubicBezTo>
                    <a:pt x="8" y="131"/>
                    <a:pt x="7" y="130"/>
                    <a:pt x="7" y="129"/>
                  </a:cubicBezTo>
                  <a:cubicBezTo>
                    <a:pt x="6" y="128"/>
                    <a:pt x="6" y="128"/>
                    <a:pt x="6" y="127"/>
                  </a:cubicBezTo>
                  <a:cubicBezTo>
                    <a:pt x="5" y="125"/>
                    <a:pt x="4" y="122"/>
                    <a:pt x="2" y="121"/>
                  </a:cubicBezTo>
                  <a:cubicBezTo>
                    <a:pt x="1" y="121"/>
                    <a:pt x="1" y="120"/>
                    <a:pt x="0" y="120"/>
                  </a:cubicBezTo>
                  <a:cubicBezTo>
                    <a:pt x="0" y="119"/>
                    <a:pt x="0" y="119"/>
                    <a:pt x="0" y="118"/>
                  </a:cubicBezTo>
                  <a:cubicBezTo>
                    <a:pt x="3" y="117"/>
                    <a:pt x="5" y="115"/>
                    <a:pt x="7" y="113"/>
                  </a:cubicBezTo>
                  <a:cubicBezTo>
                    <a:pt x="7" y="113"/>
                    <a:pt x="7" y="113"/>
                    <a:pt x="8" y="113"/>
                  </a:cubicBezTo>
                  <a:cubicBezTo>
                    <a:pt x="9" y="113"/>
                    <a:pt x="9" y="112"/>
                    <a:pt x="10" y="112"/>
                  </a:cubicBezTo>
                  <a:cubicBezTo>
                    <a:pt x="12" y="109"/>
                    <a:pt x="14" y="108"/>
                    <a:pt x="16" y="108"/>
                  </a:cubicBezTo>
                  <a:cubicBezTo>
                    <a:pt x="17" y="108"/>
                    <a:pt x="18" y="108"/>
                    <a:pt x="18" y="109"/>
                  </a:cubicBezTo>
                  <a:cubicBezTo>
                    <a:pt x="18" y="110"/>
                    <a:pt x="18" y="110"/>
                    <a:pt x="18" y="111"/>
                  </a:cubicBezTo>
                  <a:cubicBezTo>
                    <a:pt x="18" y="113"/>
                    <a:pt x="19" y="114"/>
                    <a:pt x="21" y="114"/>
                  </a:cubicBezTo>
                  <a:cubicBezTo>
                    <a:pt x="22" y="114"/>
                    <a:pt x="23" y="114"/>
                    <a:pt x="23" y="114"/>
                  </a:cubicBezTo>
                  <a:cubicBezTo>
                    <a:pt x="26" y="115"/>
                    <a:pt x="27" y="114"/>
                    <a:pt x="28" y="111"/>
                  </a:cubicBezTo>
                  <a:cubicBezTo>
                    <a:pt x="26" y="111"/>
                    <a:pt x="26" y="111"/>
                    <a:pt x="25" y="109"/>
                  </a:cubicBezTo>
                  <a:cubicBezTo>
                    <a:pt x="25" y="107"/>
                    <a:pt x="23" y="106"/>
                    <a:pt x="23" y="104"/>
                  </a:cubicBezTo>
                  <a:cubicBezTo>
                    <a:pt x="23" y="103"/>
                    <a:pt x="22" y="103"/>
                    <a:pt x="22" y="103"/>
                  </a:cubicBezTo>
                  <a:cubicBezTo>
                    <a:pt x="20" y="103"/>
                    <a:pt x="18" y="102"/>
                    <a:pt x="18" y="99"/>
                  </a:cubicBezTo>
                  <a:cubicBezTo>
                    <a:pt x="17" y="97"/>
                    <a:pt x="16" y="96"/>
                    <a:pt x="15" y="94"/>
                  </a:cubicBezTo>
                  <a:cubicBezTo>
                    <a:pt x="12" y="92"/>
                    <a:pt x="9" y="90"/>
                    <a:pt x="6" y="87"/>
                  </a:cubicBezTo>
                  <a:cubicBezTo>
                    <a:pt x="5" y="86"/>
                    <a:pt x="5" y="86"/>
                    <a:pt x="6" y="85"/>
                  </a:cubicBezTo>
                  <a:cubicBezTo>
                    <a:pt x="7" y="84"/>
                    <a:pt x="7" y="82"/>
                    <a:pt x="8" y="81"/>
                  </a:cubicBezTo>
                  <a:cubicBezTo>
                    <a:pt x="8" y="79"/>
                    <a:pt x="8" y="79"/>
                    <a:pt x="10" y="79"/>
                  </a:cubicBezTo>
                  <a:cubicBezTo>
                    <a:pt x="11" y="79"/>
                    <a:pt x="13" y="79"/>
                    <a:pt x="15" y="78"/>
                  </a:cubicBezTo>
                  <a:cubicBezTo>
                    <a:pt x="17" y="78"/>
                    <a:pt x="18" y="76"/>
                    <a:pt x="19" y="74"/>
                  </a:cubicBezTo>
                  <a:cubicBezTo>
                    <a:pt x="20" y="73"/>
                    <a:pt x="21" y="72"/>
                    <a:pt x="21" y="70"/>
                  </a:cubicBezTo>
                  <a:cubicBezTo>
                    <a:pt x="21" y="68"/>
                    <a:pt x="22" y="66"/>
                    <a:pt x="23" y="65"/>
                  </a:cubicBezTo>
                  <a:cubicBezTo>
                    <a:pt x="24" y="64"/>
                    <a:pt x="24" y="63"/>
                    <a:pt x="25" y="63"/>
                  </a:cubicBezTo>
                  <a:cubicBezTo>
                    <a:pt x="25" y="61"/>
                    <a:pt x="26" y="61"/>
                    <a:pt x="27" y="61"/>
                  </a:cubicBezTo>
                  <a:cubicBezTo>
                    <a:pt x="28" y="61"/>
                    <a:pt x="29" y="60"/>
                    <a:pt x="30" y="59"/>
                  </a:cubicBezTo>
                  <a:cubicBezTo>
                    <a:pt x="31" y="58"/>
                    <a:pt x="33" y="56"/>
                    <a:pt x="34" y="55"/>
                  </a:cubicBezTo>
                  <a:cubicBezTo>
                    <a:pt x="35" y="54"/>
                    <a:pt x="35" y="53"/>
                    <a:pt x="36" y="53"/>
                  </a:cubicBezTo>
                  <a:cubicBezTo>
                    <a:pt x="37" y="52"/>
                    <a:pt x="37" y="52"/>
                    <a:pt x="38" y="52"/>
                  </a:cubicBezTo>
                  <a:cubicBezTo>
                    <a:pt x="41" y="54"/>
                    <a:pt x="43" y="53"/>
                    <a:pt x="44" y="50"/>
                  </a:cubicBezTo>
                  <a:cubicBezTo>
                    <a:pt x="45" y="49"/>
                    <a:pt x="46" y="48"/>
                    <a:pt x="47" y="47"/>
                  </a:cubicBezTo>
                  <a:cubicBezTo>
                    <a:pt x="48" y="46"/>
                    <a:pt x="48" y="46"/>
                    <a:pt x="50" y="46"/>
                  </a:cubicBezTo>
                  <a:cubicBezTo>
                    <a:pt x="51" y="47"/>
                    <a:pt x="53" y="48"/>
                    <a:pt x="53" y="50"/>
                  </a:cubicBezTo>
                  <a:cubicBezTo>
                    <a:pt x="52" y="51"/>
                    <a:pt x="52" y="51"/>
                    <a:pt x="51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1" y="53"/>
                    <a:pt x="52" y="53"/>
                    <a:pt x="52" y="53"/>
                  </a:cubicBezTo>
                  <a:cubicBezTo>
                    <a:pt x="53" y="52"/>
                    <a:pt x="53" y="52"/>
                    <a:pt x="53" y="50"/>
                  </a:cubicBezTo>
                  <a:cubicBezTo>
                    <a:pt x="53" y="50"/>
                    <a:pt x="53" y="50"/>
                    <a:pt x="54" y="50"/>
                  </a:cubicBezTo>
                  <a:cubicBezTo>
                    <a:pt x="55" y="49"/>
                    <a:pt x="56" y="49"/>
                    <a:pt x="57" y="50"/>
                  </a:cubicBezTo>
                  <a:cubicBezTo>
                    <a:pt x="57" y="51"/>
                    <a:pt x="57" y="51"/>
                    <a:pt x="58" y="52"/>
                  </a:cubicBezTo>
                  <a:cubicBezTo>
                    <a:pt x="58" y="52"/>
                    <a:pt x="58" y="52"/>
                    <a:pt x="59" y="52"/>
                  </a:cubicBezTo>
                  <a:cubicBezTo>
                    <a:pt x="60" y="52"/>
                    <a:pt x="60" y="52"/>
                    <a:pt x="61" y="52"/>
                  </a:cubicBezTo>
                  <a:cubicBezTo>
                    <a:pt x="63" y="51"/>
                    <a:pt x="64" y="52"/>
                    <a:pt x="66" y="52"/>
                  </a:cubicBezTo>
                  <a:cubicBezTo>
                    <a:pt x="67" y="52"/>
                    <a:pt x="67" y="53"/>
                    <a:pt x="67" y="54"/>
                  </a:cubicBezTo>
                  <a:cubicBezTo>
                    <a:pt x="68" y="56"/>
                    <a:pt x="69" y="57"/>
                    <a:pt x="71" y="58"/>
                  </a:cubicBezTo>
                  <a:cubicBezTo>
                    <a:pt x="71" y="58"/>
                    <a:pt x="72" y="58"/>
                    <a:pt x="72" y="58"/>
                  </a:cubicBezTo>
                  <a:cubicBezTo>
                    <a:pt x="74" y="57"/>
                    <a:pt x="76" y="58"/>
                    <a:pt x="77" y="58"/>
                  </a:cubicBezTo>
                  <a:cubicBezTo>
                    <a:pt x="79" y="57"/>
                    <a:pt x="80" y="58"/>
                    <a:pt x="82" y="59"/>
                  </a:cubicBezTo>
                  <a:cubicBezTo>
                    <a:pt x="83" y="59"/>
                    <a:pt x="84" y="60"/>
                    <a:pt x="86" y="60"/>
                  </a:cubicBezTo>
                  <a:cubicBezTo>
                    <a:pt x="87" y="61"/>
                    <a:pt x="89" y="62"/>
                    <a:pt x="91" y="62"/>
                  </a:cubicBezTo>
                  <a:cubicBezTo>
                    <a:pt x="93" y="62"/>
                    <a:pt x="94" y="62"/>
                    <a:pt x="95" y="63"/>
                  </a:cubicBezTo>
                  <a:cubicBezTo>
                    <a:pt x="97" y="64"/>
                    <a:pt x="99" y="65"/>
                    <a:pt x="101" y="64"/>
                  </a:cubicBezTo>
                  <a:cubicBezTo>
                    <a:pt x="101" y="63"/>
                    <a:pt x="102" y="63"/>
                    <a:pt x="102" y="63"/>
                  </a:cubicBezTo>
                  <a:cubicBezTo>
                    <a:pt x="105" y="62"/>
                    <a:pt x="107" y="63"/>
                    <a:pt x="109" y="65"/>
                  </a:cubicBezTo>
                  <a:cubicBezTo>
                    <a:pt x="111" y="68"/>
                    <a:pt x="114" y="69"/>
                    <a:pt x="117" y="69"/>
                  </a:cubicBezTo>
                  <a:cubicBezTo>
                    <a:pt x="118" y="69"/>
                    <a:pt x="119" y="69"/>
                    <a:pt x="120" y="70"/>
                  </a:cubicBezTo>
                  <a:cubicBezTo>
                    <a:pt x="121" y="70"/>
                    <a:pt x="122" y="71"/>
                    <a:pt x="123" y="72"/>
                  </a:cubicBezTo>
                  <a:cubicBezTo>
                    <a:pt x="124" y="74"/>
                    <a:pt x="126" y="75"/>
                    <a:pt x="128" y="77"/>
                  </a:cubicBezTo>
                  <a:cubicBezTo>
                    <a:pt x="129" y="78"/>
                    <a:pt x="130" y="79"/>
                    <a:pt x="132" y="79"/>
                  </a:cubicBezTo>
                  <a:cubicBezTo>
                    <a:pt x="133" y="79"/>
                    <a:pt x="135" y="79"/>
                    <a:pt x="136" y="80"/>
                  </a:cubicBezTo>
                  <a:cubicBezTo>
                    <a:pt x="136" y="80"/>
                    <a:pt x="137" y="80"/>
                    <a:pt x="137" y="80"/>
                  </a:cubicBezTo>
                  <a:cubicBezTo>
                    <a:pt x="137" y="79"/>
                    <a:pt x="137" y="79"/>
                    <a:pt x="137" y="78"/>
                  </a:cubicBezTo>
                  <a:cubicBezTo>
                    <a:pt x="137" y="77"/>
                    <a:pt x="136" y="77"/>
                    <a:pt x="136" y="76"/>
                  </a:cubicBezTo>
                  <a:cubicBezTo>
                    <a:pt x="136" y="75"/>
                    <a:pt x="136" y="75"/>
                    <a:pt x="137" y="75"/>
                  </a:cubicBezTo>
                  <a:cubicBezTo>
                    <a:pt x="137" y="75"/>
                    <a:pt x="138" y="76"/>
                    <a:pt x="139" y="76"/>
                  </a:cubicBezTo>
                  <a:cubicBezTo>
                    <a:pt x="139" y="75"/>
                    <a:pt x="139" y="75"/>
                    <a:pt x="139" y="74"/>
                  </a:cubicBezTo>
                  <a:cubicBezTo>
                    <a:pt x="139" y="73"/>
                    <a:pt x="139" y="73"/>
                    <a:pt x="139" y="72"/>
                  </a:cubicBezTo>
                  <a:cubicBezTo>
                    <a:pt x="141" y="72"/>
                    <a:pt x="142" y="71"/>
                    <a:pt x="142" y="69"/>
                  </a:cubicBezTo>
                  <a:cubicBezTo>
                    <a:pt x="144" y="70"/>
                    <a:pt x="144" y="70"/>
                    <a:pt x="145" y="71"/>
                  </a:cubicBezTo>
                  <a:cubicBezTo>
                    <a:pt x="146" y="73"/>
                    <a:pt x="147" y="73"/>
                    <a:pt x="147" y="72"/>
                  </a:cubicBezTo>
                  <a:cubicBezTo>
                    <a:pt x="148" y="71"/>
                    <a:pt x="148" y="70"/>
                    <a:pt x="148" y="70"/>
                  </a:cubicBezTo>
                  <a:cubicBezTo>
                    <a:pt x="149" y="69"/>
                    <a:pt x="149" y="69"/>
                    <a:pt x="150" y="69"/>
                  </a:cubicBezTo>
                  <a:cubicBezTo>
                    <a:pt x="152" y="68"/>
                    <a:pt x="154" y="66"/>
                    <a:pt x="156" y="65"/>
                  </a:cubicBezTo>
                  <a:cubicBezTo>
                    <a:pt x="157" y="63"/>
                    <a:pt x="159" y="63"/>
                    <a:pt x="161" y="62"/>
                  </a:cubicBezTo>
                  <a:cubicBezTo>
                    <a:pt x="161" y="62"/>
                    <a:pt x="162" y="62"/>
                    <a:pt x="163" y="62"/>
                  </a:cubicBezTo>
                  <a:cubicBezTo>
                    <a:pt x="163" y="63"/>
                    <a:pt x="163" y="64"/>
                    <a:pt x="162" y="65"/>
                  </a:cubicBezTo>
                  <a:cubicBezTo>
                    <a:pt x="162" y="66"/>
                    <a:pt x="161" y="66"/>
                    <a:pt x="161" y="67"/>
                  </a:cubicBezTo>
                  <a:cubicBezTo>
                    <a:pt x="160" y="67"/>
                    <a:pt x="160" y="68"/>
                    <a:pt x="159" y="68"/>
                  </a:cubicBezTo>
                  <a:cubicBezTo>
                    <a:pt x="158" y="69"/>
                    <a:pt x="157" y="71"/>
                    <a:pt x="155" y="71"/>
                  </a:cubicBezTo>
                  <a:cubicBezTo>
                    <a:pt x="155" y="71"/>
                    <a:pt x="154" y="71"/>
                    <a:pt x="154" y="71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6" y="72"/>
                    <a:pt x="158" y="72"/>
                    <a:pt x="158" y="70"/>
                  </a:cubicBezTo>
                  <a:cubicBezTo>
                    <a:pt x="159" y="70"/>
                    <a:pt x="159" y="69"/>
                    <a:pt x="159" y="68"/>
                  </a:cubicBezTo>
                  <a:close/>
                  <a:moveTo>
                    <a:pt x="362" y="288"/>
                  </a:moveTo>
                  <a:cubicBezTo>
                    <a:pt x="361" y="287"/>
                    <a:pt x="358" y="287"/>
                    <a:pt x="356" y="286"/>
                  </a:cubicBezTo>
                  <a:cubicBezTo>
                    <a:pt x="356" y="286"/>
                    <a:pt x="356" y="286"/>
                    <a:pt x="355" y="287"/>
                  </a:cubicBezTo>
                  <a:cubicBezTo>
                    <a:pt x="355" y="289"/>
                    <a:pt x="353" y="289"/>
                    <a:pt x="352" y="288"/>
                  </a:cubicBezTo>
                  <a:cubicBezTo>
                    <a:pt x="350" y="288"/>
                    <a:pt x="348" y="288"/>
                    <a:pt x="346" y="289"/>
                  </a:cubicBezTo>
                  <a:cubicBezTo>
                    <a:pt x="346" y="290"/>
                    <a:pt x="345" y="290"/>
                    <a:pt x="344" y="290"/>
                  </a:cubicBezTo>
                  <a:cubicBezTo>
                    <a:pt x="342" y="290"/>
                    <a:pt x="342" y="291"/>
                    <a:pt x="342" y="293"/>
                  </a:cubicBezTo>
                  <a:cubicBezTo>
                    <a:pt x="342" y="294"/>
                    <a:pt x="342" y="295"/>
                    <a:pt x="342" y="296"/>
                  </a:cubicBezTo>
                  <a:cubicBezTo>
                    <a:pt x="340" y="299"/>
                    <a:pt x="340" y="302"/>
                    <a:pt x="340" y="306"/>
                  </a:cubicBezTo>
                  <a:cubicBezTo>
                    <a:pt x="339" y="308"/>
                    <a:pt x="339" y="310"/>
                    <a:pt x="340" y="312"/>
                  </a:cubicBezTo>
                  <a:cubicBezTo>
                    <a:pt x="340" y="313"/>
                    <a:pt x="340" y="315"/>
                    <a:pt x="342" y="315"/>
                  </a:cubicBezTo>
                  <a:cubicBezTo>
                    <a:pt x="343" y="315"/>
                    <a:pt x="344" y="315"/>
                    <a:pt x="344" y="313"/>
                  </a:cubicBezTo>
                  <a:cubicBezTo>
                    <a:pt x="345" y="310"/>
                    <a:pt x="346" y="308"/>
                    <a:pt x="345" y="305"/>
                  </a:cubicBezTo>
                  <a:cubicBezTo>
                    <a:pt x="345" y="304"/>
                    <a:pt x="344" y="303"/>
                    <a:pt x="345" y="302"/>
                  </a:cubicBezTo>
                  <a:cubicBezTo>
                    <a:pt x="345" y="300"/>
                    <a:pt x="345" y="298"/>
                    <a:pt x="346" y="297"/>
                  </a:cubicBezTo>
                  <a:cubicBezTo>
                    <a:pt x="346" y="296"/>
                    <a:pt x="347" y="295"/>
                    <a:pt x="347" y="294"/>
                  </a:cubicBezTo>
                  <a:cubicBezTo>
                    <a:pt x="349" y="294"/>
                    <a:pt x="350" y="293"/>
                    <a:pt x="351" y="291"/>
                  </a:cubicBezTo>
                  <a:cubicBezTo>
                    <a:pt x="351" y="290"/>
                    <a:pt x="352" y="290"/>
                    <a:pt x="354" y="290"/>
                  </a:cubicBezTo>
                  <a:cubicBezTo>
                    <a:pt x="355" y="291"/>
                    <a:pt x="356" y="291"/>
                    <a:pt x="357" y="292"/>
                  </a:cubicBezTo>
                  <a:cubicBezTo>
                    <a:pt x="358" y="293"/>
                    <a:pt x="358" y="293"/>
                    <a:pt x="358" y="294"/>
                  </a:cubicBezTo>
                  <a:cubicBezTo>
                    <a:pt x="358" y="297"/>
                    <a:pt x="359" y="299"/>
                    <a:pt x="357" y="301"/>
                  </a:cubicBezTo>
                  <a:cubicBezTo>
                    <a:pt x="357" y="301"/>
                    <a:pt x="357" y="302"/>
                    <a:pt x="357" y="302"/>
                  </a:cubicBezTo>
                  <a:cubicBezTo>
                    <a:pt x="357" y="302"/>
                    <a:pt x="358" y="302"/>
                    <a:pt x="358" y="302"/>
                  </a:cubicBezTo>
                  <a:cubicBezTo>
                    <a:pt x="360" y="301"/>
                    <a:pt x="360" y="301"/>
                    <a:pt x="361" y="303"/>
                  </a:cubicBezTo>
                  <a:cubicBezTo>
                    <a:pt x="361" y="303"/>
                    <a:pt x="362" y="304"/>
                    <a:pt x="362" y="305"/>
                  </a:cubicBezTo>
                  <a:cubicBezTo>
                    <a:pt x="362" y="305"/>
                    <a:pt x="362" y="306"/>
                    <a:pt x="363" y="306"/>
                  </a:cubicBezTo>
                  <a:cubicBezTo>
                    <a:pt x="363" y="306"/>
                    <a:pt x="364" y="306"/>
                    <a:pt x="364" y="305"/>
                  </a:cubicBezTo>
                  <a:cubicBezTo>
                    <a:pt x="364" y="304"/>
                    <a:pt x="364" y="304"/>
                    <a:pt x="364" y="303"/>
                  </a:cubicBezTo>
                  <a:cubicBezTo>
                    <a:pt x="365" y="302"/>
                    <a:pt x="365" y="300"/>
                    <a:pt x="365" y="299"/>
                  </a:cubicBezTo>
                  <a:cubicBezTo>
                    <a:pt x="366" y="297"/>
                    <a:pt x="366" y="296"/>
                    <a:pt x="366" y="294"/>
                  </a:cubicBezTo>
                  <a:cubicBezTo>
                    <a:pt x="366" y="293"/>
                    <a:pt x="366" y="293"/>
                    <a:pt x="366" y="293"/>
                  </a:cubicBezTo>
                  <a:cubicBezTo>
                    <a:pt x="366" y="293"/>
                    <a:pt x="366" y="293"/>
                    <a:pt x="367" y="293"/>
                  </a:cubicBezTo>
                  <a:cubicBezTo>
                    <a:pt x="367" y="293"/>
                    <a:pt x="367" y="294"/>
                    <a:pt x="367" y="294"/>
                  </a:cubicBezTo>
                  <a:cubicBezTo>
                    <a:pt x="368" y="295"/>
                    <a:pt x="369" y="296"/>
                    <a:pt x="370" y="297"/>
                  </a:cubicBezTo>
                  <a:cubicBezTo>
                    <a:pt x="371" y="297"/>
                    <a:pt x="372" y="297"/>
                    <a:pt x="372" y="295"/>
                  </a:cubicBezTo>
                  <a:cubicBezTo>
                    <a:pt x="372" y="295"/>
                    <a:pt x="372" y="294"/>
                    <a:pt x="372" y="294"/>
                  </a:cubicBezTo>
                  <a:cubicBezTo>
                    <a:pt x="371" y="292"/>
                    <a:pt x="370" y="290"/>
                    <a:pt x="369" y="289"/>
                  </a:cubicBezTo>
                  <a:cubicBezTo>
                    <a:pt x="368" y="288"/>
                    <a:pt x="367" y="288"/>
                    <a:pt x="365" y="290"/>
                  </a:cubicBezTo>
                  <a:cubicBezTo>
                    <a:pt x="365" y="290"/>
                    <a:pt x="365" y="291"/>
                    <a:pt x="364" y="291"/>
                  </a:cubicBezTo>
                  <a:cubicBezTo>
                    <a:pt x="363" y="291"/>
                    <a:pt x="361" y="291"/>
                    <a:pt x="360" y="289"/>
                  </a:cubicBezTo>
                  <a:cubicBezTo>
                    <a:pt x="360" y="289"/>
                    <a:pt x="360" y="289"/>
                    <a:pt x="360" y="288"/>
                  </a:cubicBezTo>
                  <a:cubicBezTo>
                    <a:pt x="361" y="288"/>
                    <a:pt x="362" y="288"/>
                    <a:pt x="362" y="288"/>
                  </a:cubicBezTo>
                  <a:close/>
                  <a:moveTo>
                    <a:pt x="323" y="283"/>
                  </a:moveTo>
                  <a:cubicBezTo>
                    <a:pt x="324" y="283"/>
                    <a:pt x="324" y="282"/>
                    <a:pt x="325" y="282"/>
                  </a:cubicBezTo>
                  <a:cubicBezTo>
                    <a:pt x="325" y="282"/>
                    <a:pt x="326" y="282"/>
                    <a:pt x="327" y="283"/>
                  </a:cubicBezTo>
                  <a:cubicBezTo>
                    <a:pt x="328" y="284"/>
                    <a:pt x="329" y="283"/>
                    <a:pt x="329" y="283"/>
                  </a:cubicBezTo>
                  <a:cubicBezTo>
                    <a:pt x="331" y="282"/>
                    <a:pt x="333" y="281"/>
                    <a:pt x="335" y="280"/>
                  </a:cubicBezTo>
                  <a:cubicBezTo>
                    <a:pt x="336" y="279"/>
                    <a:pt x="336" y="279"/>
                    <a:pt x="337" y="278"/>
                  </a:cubicBezTo>
                  <a:cubicBezTo>
                    <a:pt x="338" y="278"/>
                    <a:pt x="339" y="278"/>
                    <a:pt x="339" y="278"/>
                  </a:cubicBezTo>
                  <a:cubicBezTo>
                    <a:pt x="339" y="279"/>
                    <a:pt x="339" y="279"/>
                    <a:pt x="338" y="280"/>
                  </a:cubicBezTo>
                  <a:cubicBezTo>
                    <a:pt x="338" y="280"/>
                    <a:pt x="338" y="280"/>
                    <a:pt x="338" y="280"/>
                  </a:cubicBezTo>
                  <a:cubicBezTo>
                    <a:pt x="338" y="281"/>
                    <a:pt x="338" y="281"/>
                    <a:pt x="338" y="282"/>
                  </a:cubicBezTo>
                  <a:cubicBezTo>
                    <a:pt x="339" y="282"/>
                    <a:pt x="340" y="282"/>
                    <a:pt x="340" y="283"/>
                  </a:cubicBezTo>
                  <a:cubicBezTo>
                    <a:pt x="342" y="284"/>
                    <a:pt x="343" y="284"/>
                    <a:pt x="345" y="284"/>
                  </a:cubicBezTo>
                  <a:cubicBezTo>
                    <a:pt x="347" y="283"/>
                    <a:pt x="349" y="282"/>
                    <a:pt x="351" y="284"/>
                  </a:cubicBezTo>
                  <a:cubicBezTo>
                    <a:pt x="352" y="284"/>
                    <a:pt x="353" y="283"/>
                    <a:pt x="352" y="283"/>
                  </a:cubicBezTo>
                  <a:cubicBezTo>
                    <a:pt x="352" y="281"/>
                    <a:pt x="352" y="279"/>
                    <a:pt x="351" y="277"/>
                  </a:cubicBezTo>
                  <a:cubicBezTo>
                    <a:pt x="351" y="275"/>
                    <a:pt x="351" y="275"/>
                    <a:pt x="349" y="275"/>
                  </a:cubicBezTo>
                  <a:cubicBezTo>
                    <a:pt x="348" y="275"/>
                    <a:pt x="347" y="274"/>
                    <a:pt x="346" y="272"/>
                  </a:cubicBezTo>
                  <a:cubicBezTo>
                    <a:pt x="346" y="271"/>
                    <a:pt x="345" y="271"/>
                    <a:pt x="345" y="270"/>
                  </a:cubicBezTo>
                  <a:cubicBezTo>
                    <a:pt x="345" y="269"/>
                    <a:pt x="344" y="269"/>
                    <a:pt x="343" y="270"/>
                  </a:cubicBezTo>
                  <a:cubicBezTo>
                    <a:pt x="343" y="270"/>
                    <a:pt x="343" y="271"/>
                    <a:pt x="342" y="271"/>
                  </a:cubicBezTo>
                  <a:cubicBezTo>
                    <a:pt x="342" y="271"/>
                    <a:pt x="342" y="270"/>
                    <a:pt x="341" y="270"/>
                  </a:cubicBezTo>
                  <a:cubicBezTo>
                    <a:pt x="341" y="269"/>
                    <a:pt x="341" y="269"/>
                    <a:pt x="340" y="269"/>
                  </a:cubicBezTo>
                  <a:cubicBezTo>
                    <a:pt x="340" y="268"/>
                    <a:pt x="339" y="268"/>
                    <a:pt x="338" y="269"/>
                  </a:cubicBezTo>
                  <a:cubicBezTo>
                    <a:pt x="337" y="270"/>
                    <a:pt x="336" y="271"/>
                    <a:pt x="335" y="272"/>
                  </a:cubicBezTo>
                  <a:cubicBezTo>
                    <a:pt x="334" y="272"/>
                    <a:pt x="334" y="272"/>
                    <a:pt x="334" y="273"/>
                  </a:cubicBezTo>
                  <a:cubicBezTo>
                    <a:pt x="332" y="274"/>
                    <a:pt x="331" y="275"/>
                    <a:pt x="329" y="276"/>
                  </a:cubicBezTo>
                  <a:cubicBezTo>
                    <a:pt x="328" y="278"/>
                    <a:pt x="326" y="279"/>
                    <a:pt x="324" y="280"/>
                  </a:cubicBezTo>
                  <a:cubicBezTo>
                    <a:pt x="324" y="281"/>
                    <a:pt x="323" y="281"/>
                    <a:pt x="323" y="283"/>
                  </a:cubicBezTo>
                  <a:close/>
                  <a:moveTo>
                    <a:pt x="362" y="317"/>
                  </a:moveTo>
                  <a:cubicBezTo>
                    <a:pt x="363" y="317"/>
                    <a:pt x="364" y="317"/>
                    <a:pt x="365" y="316"/>
                  </a:cubicBezTo>
                  <a:cubicBezTo>
                    <a:pt x="368" y="315"/>
                    <a:pt x="370" y="313"/>
                    <a:pt x="373" y="312"/>
                  </a:cubicBezTo>
                  <a:cubicBezTo>
                    <a:pt x="374" y="312"/>
                    <a:pt x="374" y="311"/>
                    <a:pt x="375" y="311"/>
                  </a:cubicBezTo>
                  <a:cubicBezTo>
                    <a:pt x="375" y="310"/>
                    <a:pt x="376" y="310"/>
                    <a:pt x="375" y="309"/>
                  </a:cubicBezTo>
                  <a:cubicBezTo>
                    <a:pt x="375" y="309"/>
                    <a:pt x="374" y="309"/>
                    <a:pt x="374" y="309"/>
                  </a:cubicBezTo>
                  <a:cubicBezTo>
                    <a:pt x="373" y="309"/>
                    <a:pt x="373" y="309"/>
                    <a:pt x="372" y="309"/>
                  </a:cubicBezTo>
                  <a:cubicBezTo>
                    <a:pt x="371" y="310"/>
                    <a:pt x="370" y="311"/>
                    <a:pt x="368" y="310"/>
                  </a:cubicBezTo>
                  <a:cubicBezTo>
                    <a:pt x="368" y="310"/>
                    <a:pt x="367" y="310"/>
                    <a:pt x="366" y="311"/>
                  </a:cubicBezTo>
                  <a:cubicBezTo>
                    <a:pt x="364" y="312"/>
                    <a:pt x="363" y="314"/>
                    <a:pt x="360" y="315"/>
                  </a:cubicBezTo>
                  <a:cubicBezTo>
                    <a:pt x="359" y="315"/>
                    <a:pt x="359" y="316"/>
                    <a:pt x="360" y="316"/>
                  </a:cubicBezTo>
                  <a:cubicBezTo>
                    <a:pt x="360" y="317"/>
                    <a:pt x="361" y="317"/>
                    <a:pt x="362" y="317"/>
                  </a:cubicBezTo>
                  <a:close/>
                  <a:moveTo>
                    <a:pt x="383" y="302"/>
                  </a:moveTo>
                  <a:cubicBezTo>
                    <a:pt x="380" y="301"/>
                    <a:pt x="378" y="302"/>
                    <a:pt x="375" y="304"/>
                  </a:cubicBezTo>
                  <a:cubicBezTo>
                    <a:pt x="375" y="304"/>
                    <a:pt x="375" y="305"/>
                    <a:pt x="375" y="305"/>
                  </a:cubicBezTo>
                  <a:cubicBezTo>
                    <a:pt x="375" y="306"/>
                    <a:pt x="376" y="306"/>
                    <a:pt x="376" y="306"/>
                  </a:cubicBezTo>
                  <a:cubicBezTo>
                    <a:pt x="378" y="305"/>
                    <a:pt x="381" y="305"/>
                    <a:pt x="383" y="305"/>
                  </a:cubicBezTo>
                  <a:cubicBezTo>
                    <a:pt x="385" y="306"/>
                    <a:pt x="386" y="305"/>
                    <a:pt x="388" y="304"/>
                  </a:cubicBezTo>
                  <a:cubicBezTo>
                    <a:pt x="388" y="303"/>
                    <a:pt x="388" y="302"/>
                    <a:pt x="388" y="301"/>
                  </a:cubicBezTo>
                  <a:cubicBezTo>
                    <a:pt x="388" y="300"/>
                    <a:pt x="387" y="300"/>
                    <a:pt x="386" y="301"/>
                  </a:cubicBezTo>
                  <a:cubicBezTo>
                    <a:pt x="385" y="302"/>
                    <a:pt x="384" y="302"/>
                    <a:pt x="383" y="302"/>
                  </a:cubicBezTo>
                  <a:close/>
                  <a:moveTo>
                    <a:pt x="191" y="268"/>
                  </a:moveTo>
                  <a:cubicBezTo>
                    <a:pt x="191" y="268"/>
                    <a:pt x="191" y="267"/>
                    <a:pt x="191" y="267"/>
                  </a:cubicBezTo>
                  <a:cubicBezTo>
                    <a:pt x="190" y="265"/>
                    <a:pt x="188" y="264"/>
                    <a:pt x="187" y="262"/>
                  </a:cubicBezTo>
                  <a:cubicBezTo>
                    <a:pt x="187" y="262"/>
                    <a:pt x="186" y="262"/>
                    <a:pt x="186" y="262"/>
                  </a:cubicBezTo>
                  <a:cubicBezTo>
                    <a:pt x="186" y="262"/>
                    <a:pt x="186" y="262"/>
                    <a:pt x="186" y="262"/>
                  </a:cubicBezTo>
                  <a:cubicBezTo>
                    <a:pt x="186" y="263"/>
                    <a:pt x="186" y="264"/>
                    <a:pt x="186" y="264"/>
                  </a:cubicBezTo>
                  <a:cubicBezTo>
                    <a:pt x="187" y="266"/>
                    <a:pt x="188" y="268"/>
                    <a:pt x="191" y="268"/>
                  </a:cubicBezTo>
                  <a:close/>
                  <a:moveTo>
                    <a:pt x="298" y="92"/>
                  </a:moveTo>
                  <a:cubicBezTo>
                    <a:pt x="297" y="92"/>
                    <a:pt x="297" y="93"/>
                    <a:pt x="297" y="93"/>
                  </a:cubicBezTo>
                  <a:cubicBezTo>
                    <a:pt x="297" y="94"/>
                    <a:pt x="298" y="95"/>
                    <a:pt x="298" y="95"/>
                  </a:cubicBezTo>
                  <a:cubicBezTo>
                    <a:pt x="299" y="95"/>
                    <a:pt x="299" y="94"/>
                    <a:pt x="299" y="94"/>
                  </a:cubicBezTo>
                  <a:cubicBezTo>
                    <a:pt x="299" y="93"/>
                    <a:pt x="299" y="92"/>
                    <a:pt x="298" y="92"/>
                  </a:cubicBezTo>
                  <a:close/>
                  <a:moveTo>
                    <a:pt x="461" y="230"/>
                  </a:moveTo>
                  <a:cubicBezTo>
                    <a:pt x="459" y="230"/>
                    <a:pt x="457" y="231"/>
                    <a:pt x="457" y="233"/>
                  </a:cubicBezTo>
                  <a:cubicBezTo>
                    <a:pt x="458" y="233"/>
                    <a:pt x="460" y="231"/>
                    <a:pt x="461" y="230"/>
                  </a:cubicBezTo>
                  <a:close/>
                  <a:moveTo>
                    <a:pt x="31" y="108"/>
                  </a:moveTo>
                  <a:cubicBezTo>
                    <a:pt x="31" y="108"/>
                    <a:pt x="30" y="108"/>
                    <a:pt x="30" y="108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30" y="109"/>
                    <a:pt x="30" y="109"/>
                    <a:pt x="30" y="109"/>
                  </a:cubicBezTo>
                  <a:cubicBezTo>
                    <a:pt x="31" y="110"/>
                    <a:pt x="31" y="110"/>
                    <a:pt x="32" y="110"/>
                  </a:cubicBezTo>
                  <a:cubicBezTo>
                    <a:pt x="33" y="110"/>
                    <a:pt x="33" y="110"/>
                    <a:pt x="33" y="109"/>
                  </a:cubicBezTo>
                  <a:cubicBezTo>
                    <a:pt x="33" y="109"/>
                    <a:pt x="33" y="108"/>
                    <a:pt x="32" y="108"/>
                  </a:cubicBezTo>
                  <a:cubicBezTo>
                    <a:pt x="32" y="108"/>
                    <a:pt x="31" y="108"/>
                    <a:pt x="31" y="108"/>
                  </a:cubicBezTo>
                  <a:close/>
                  <a:moveTo>
                    <a:pt x="142" y="81"/>
                  </a:moveTo>
                  <a:cubicBezTo>
                    <a:pt x="142" y="80"/>
                    <a:pt x="142" y="79"/>
                    <a:pt x="141" y="78"/>
                  </a:cubicBezTo>
                  <a:cubicBezTo>
                    <a:pt x="141" y="78"/>
                    <a:pt x="140" y="78"/>
                    <a:pt x="140" y="78"/>
                  </a:cubicBezTo>
                  <a:cubicBezTo>
                    <a:pt x="140" y="80"/>
                    <a:pt x="141" y="80"/>
                    <a:pt x="142" y="81"/>
                  </a:cubicBezTo>
                  <a:cubicBezTo>
                    <a:pt x="142" y="81"/>
                    <a:pt x="142" y="81"/>
                    <a:pt x="142" y="81"/>
                  </a:cubicBezTo>
                  <a:close/>
                  <a:moveTo>
                    <a:pt x="262" y="84"/>
                  </a:moveTo>
                  <a:cubicBezTo>
                    <a:pt x="261" y="84"/>
                    <a:pt x="261" y="83"/>
                    <a:pt x="261" y="83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0" y="84"/>
                    <a:pt x="260" y="84"/>
                    <a:pt x="260" y="84"/>
                  </a:cubicBezTo>
                  <a:cubicBezTo>
                    <a:pt x="260" y="85"/>
                    <a:pt x="260" y="85"/>
                    <a:pt x="261" y="85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85"/>
                    <a:pt x="261" y="84"/>
                    <a:pt x="262" y="84"/>
                  </a:cubicBezTo>
                  <a:close/>
                  <a:moveTo>
                    <a:pt x="191" y="272"/>
                  </a:moveTo>
                  <a:cubicBezTo>
                    <a:pt x="191" y="272"/>
                    <a:pt x="190" y="271"/>
                    <a:pt x="190" y="271"/>
                  </a:cubicBezTo>
                  <a:cubicBezTo>
                    <a:pt x="190" y="271"/>
                    <a:pt x="189" y="271"/>
                    <a:pt x="189" y="272"/>
                  </a:cubicBezTo>
                  <a:cubicBezTo>
                    <a:pt x="189" y="272"/>
                    <a:pt x="189" y="273"/>
                    <a:pt x="190" y="273"/>
                  </a:cubicBezTo>
                  <a:cubicBezTo>
                    <a:pt x="190" y="273"/>
                    <a:pt x="190" y="272"/>
                    <a:pt x="191" y="272"/>
                  </a:cubicBezTo>
                  <a:close/>
                  <a:moveTo>
                    <a:pt x="403" y="320"/>
                  </a:moveTo>
                  <a:cubicBezTo>
                    <a:pt x="403" y="320"/>
                    <a:pt x="403" y="320"/>
                    <a:pt x="404" y="320"/>
                  </a:cubicBezTo>
                  <a:cubicBezTo>
                    <a:pt x="404" y="320"/>
                    <a:pt x="404" y="319"/>
                    <a:pt x="404" y="319"/>
                  </a:cubicBezTo>
                  <a:cubicBezTo>
                    <a:pt x="404" y="319"/>
                    <a:pt x="404" y="319"/>
                    <a:pt x="404" y="319"/>
                  </a:cubicBezTo>
                  <a:cubicBezTo>
                    <a:pt x="403" y="319"/>
                    <a:pt x="403" y="319"/>
                    <a:pt x="403" y="319"/>
                  </a:cubicBezTo>
                  <a:cubicBezTo>
                    <a:pt x="402" y="319"/>
                    <a:pt x="402" y="319"/>
                    <a:pt x="402" y="320"/>
                  </a:cubicBezTo>
                  <a:cubicBezTo>
                    <a:pt x="402" y="320"/>
                    <a:pt x="402" y="320"/>
                    <a:pt x="403" y="320"/>
                  </a:cubicBezTo>
                  <a:close/>
                  <a:moveTo>
                    <a:pt x="182" y="258"/>
                  </a:moveTo>
                  <a:cubicBezTo>
                    <a:pt x="182" y="258"/>
                    <a:pt x="182" y="258"/>
                    <a:pt x="182" y="258"/>
                  </a:cubicBezTo>
                  <a:cubicBezTo>
                    <a:pt x="182" y="257"/>
                    <a:pt x="182" y="257"/>
                    <a:pt x="182" y="257"/>
                  </a:cubicBezTo>
                  <a:cubicBezTo>
                    <a:pt x="182" y="257"/>
                    <a:pt x="182" y="257"/>
                    <a:pt x="181" y="257"/>
                  </a:cubicBezTo>
                  <a:cubicBezTo>
                    <a:pt x="181" y="257"/>
                    <a:pt x="181" y="257"/>
                    <a:pt x="181" y="257"/>
                  </a:cubicBezTo>
                  <a:cubicBezTo>
                    <a:pt x="181" y="257"/>
                    <a:pt x="181" y="257"/>
                    <a:pt x="181" y="257"/>
                  </a:cubicBezTo>
                  <a:cubicBezTo>
                    <a:pt x="181" y="258"/>
                    <a:pt x="182" y="258"/>
                    <a:pt x="182" y="258"/>
                  </a:cubicBezTo>
                  <a:close/>
                  <a:moveTo>
                    <a:pt x="388" y="333"/>
                  </a:moveTo>
                  <a:cubicBezTo>
                    <a:pt x="388" y="333"/>
                    <a:pt x="388" y="334"/>
                    <a:pt x="388" y="334"/>
                  </a:cubicBezTo>
                  <a:cubicBezTo>
                    <a:pt x="388" y="334"/>
                    <a:pt x="388" y="335"/>
                    <a:pt x="388" y="334"/>
                  </a:cubicBezTo>
                  <a:cubicBezTo>
                    <a:pt x="388" y="334"/>
                    <a:pt x="388" y="334"/>
                    <a:pt x="388" y="334"/>
                  </a:cubicBezTo>
                  <a:cubicBezTo>
                    <a:pt x="388" y="333"/>
                    <a:pt x="388" y="333"/>
                    <a:pt x="388" y="333"/>
                  </a:cubicBezTo>
                  <a:close/>
                  <a:moveTo>
                    <a:pt x="26" y="105"/>
                  </a:moveTo>
                  <a:cubicBezTo>
                    <a:pt x="26" y="105"/>
                    <a:pt x="27" y="104"/>
                    <a:pt x="26" y="104"/>
                  </a:cubicBezTo>
                  <a:cubicBezTo>
                    <a:pt x="26" y="104"/>
                    <a:pt x="26" y="103"/>
                    <a:pt x="26" y="103"/>
                  </a:cubicBezTo>
                  <a:cubicBezTo>
                    <a:pt x="26" y="103"/>
                    <a:pt x="25" y="104"/>
                    <a:pt x="25" y="104"/>
                  </a:cubicBezTo>
                  <a:cubicBezTo>
                    <a:pt x="25" y="104"/>
                    <a:pt x="26" y="104"/>
                    <a:pt x="26" y="1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96" name="Freeform 7"/>
            <p:cNvSpPr>
              <a:spLocks noEditPoints="1"/>
            </p:cNvSpPr>
            <p:nvPr/>
          </p:nvSpPr>
          <p:spPr bwMode="auto">
            <a:xfrm>
              <a:off x="7668313" y="2569672"/>
              <a:ext cx="1085864" cy="1711328"/>
            </a:xfrm>
            <a:custGeom>
              <a:avLst/>
              <a:gdLst>
                <a:gd name="T0" fmla="*/ 88 w 256"/>
                <a:gd name="T1" fmla="*/ 41 h 403"/>
                <a:gd name="T2" fmla="*/ 93 w 256"/>
                <a:gd name="T3" fmla="*/ 21 h 403"/>
                <a:gd name="T4" fmla="*/ 112 w 256"/>
                <a:gd name="T5" fmla="*/ 30 h 403"/>
                <a:gd name="T6" fmla="*/ 115 w 256"/>
                <a:gd name="T7" fmla="*/ 15 h 403"/>
                <a:gd name="T8" fmla="*/ 127 w 256"/>
                <a:gd name="T9" fmla="*/ 9 h 403"/>
                <a:gd name="T10" fmla="*/ 119 w 256"/>
                <a:gd name="T11" fmla="*/ 5 h 403"/>
                <a:gd name="T12" fmla="*/ 143 w 256"/>
                <a:gd name="T13" fmla="*/ 7 h 403"/>
                <a:gd name="T14" fmla="*/ 193 w 256"/>
                <a:gd name="T15" fmla="*/ 0 h 403"/>
                <a:gd name="T16" fmla="*/ 217 w 256"/>
                <a:gd name="T17" fmla="*/ 20 h 403"/>
                <a:gd name="T18" fmla="*/ 168 w 256"/>
                <a:gd name="T19" fmla="*/ 48 h 403"/>
                <a:gd name="T20" fmla="*/ 192 w 256"/>
                <a:gd name="T21" fmla="*/ 55 h 403"/>
                <a:gd name="T22" fmla="*/ 214 w 256"/>
                <a:gd name="T23" fmla="*/ 38 h 403"/>
                <a:gd name="T24" fmla="*/ 217 w 256"/>
                <a:gd name="T25" fmla="*/ 60 h 403"/>
                <a:gd name="T26" fmla="*/ 236 w 256"/>
                <a:gd name="T27" fmla="*/ 43 h 403"/>
                <a:gd name="T28" fmla="*/ 240 w 256"/>
                <a:gd name="T29" fmla="*/ 78 h 403"/>
                <a:gd name="T30" fmla="*/ 232 w 256"/>
                <a:gd name="T31" fmla="*/ 83 h 403"/>
                <a:gd name="T32" fmla="*/ 224 w 256"/>
                <a:gd name="T33" fmla="*/ 100 h 403"/>
                <a:gd name="T34" fmla="*/ 224 w 256"/>
                <a:gd name="T35" fmla="*/ 127 h 403"/>
                <a:gd name="T36" fmla="*/ 221 w 256"/>
                <a:gd name="T37" fmla="*/ 150 h 403"/>
                <a:gd name="T38" fmla="*/ 227 w 256"/>
                <a:gd name="T39" fmla="*/ 165 h 403"/>
                <a:gd name="T40" fmla="*/ 215 w 256"/>
                <a:gd name="T41" fmla="*/ 177 h 403"/>
                <a:gd name="T42" fmla="*/ 222 w 256"/>
                <a:gd name="T43" fmla="*/ 193 h 403"/>
                <a:gd name="T44" fmla="*/ 221 w 256"/>
                <a:gd name="T45" fmla="*/ 209 h 403"/>
                <a:gd name="T46" fmla="*/ 222 w 256"/>
                <a:gd name="T47" fmla="*/ 224 h 403"/>
                <a:gd name="T48" fmla="*/ 209 w 256"/>
                <a:gd name="T49" fmla="*/ 239 h 403"/>
                <a:gd name="T50" fmla="*/ 212 w 256"/>
                <a:gd name="T51" fmla="*/ 249 h 403"/>
                <a:gd name="T52" fmla="*/ 203 w 256"/>
                <a:gd name="T53" fmla="*/ 244 h 403"/>
                <a:gd name="T54" fmla="*/ 213 w 256"/>
                <a:gd name="T55" fmla="*/ 268 h 403"/>
                <a:gd name="T56" fmla="*/ 206 w 256"/>
                <a:gd name="T57" fmla="*/ 279 h 403"/>
                <a:gd name="T58" fmla="*/ 198 w 256"/>
                <a:gd name="T59" fmla="*/ 285 h 403"/>
                <a:gd name="T60" fmla="*/ 202 w 256"/>
                <a:gd name="T61" fmla="*/ 300 h 403"/>
                <a:gd name="T62" fmla="*/ 171 w 256"/>
                <a:gd name="T63" fmla="*/ 311 h 403"/>
                <a:gd name="T64" fmla="*/ 148 w 256"/>
                <a:gd name="T65" fmla="*/ 338 h 403"/>
                <a:gd name="T66" fmla="*/ 135 w 256"/>
                <a:gd name="T67" fmla="*/ 352 h 403"/>
                <a:gd name="T68" fmla="*/ 129 w 256"/>
                <a:gd name="T69" fmla="*/ 376 h 403"/>
                <a:gd name="T70" fmla="*/ 117 w 256"/>
                <a:gd name="T71" fmla="*/ 399 h 403"/>
                <a:gd name="T72" fmla="*/ 98 w 256"/>
                <a:gd name="T73" fmla="*/ 381 h 403"/>
                <a:gd name="T74" fmla="*/ 87 w 256"/>
                <a:gd name="T75" fmla="*/ 357 h 403"/>
                <a:gd name="T76" fmla="*/ 83 w 256"/>
                <a:gd name="T77" fmla="*/ 313 h 403"/>
                <a:gd name="T78" fmla="*/ 92 w 256"/>
                <a:gd name="T79" fmla="*/ 289 h 403"/>
                <a:gd name="T80" fmla="*/ 91 w 256"/>
                <a:gd name="T81" fmla="*/ 282 h 403"/>
                <a:gd name="T82" fmla="*/ 83 w 256"/>
                <a:gd name="T83" fmla="*/ 267 h 403"/>
                <a:gd name="T84" fmla="*/ 74 w 256"/>
                <a:gd name="T85" fmla="*/ 257 h 403"/>
                <a:gd name="T86" fmla="*/ 68 w 256"/>
                <a:gd name="T87" fmla="*/ 219 h 403"/>
                <a:gd name="T88" fmla="*/ 45 w 256"/>
                <a:gd name="T89" fmla="*/ 188 h 403"/>
                <a:gd name="T90" fmla="*/ 28 w 256"/>
                <a:gd name="T91" fmla="*/ 188 h 403"/>
                <a:gd name="T92" fmla="*/ 18 w 256"/>
                <a:gd name="T93" fmla="*/ 179 h 403"/>
                <a:gd name="T94" fmla="*/ 24 w 256"/>
                <a:gd name="T95" fmla="*/ 162 h 403"/>
                <a:gd name="T96" fmla="*/ 9 w 256"/>
                <a:gd name="T97" fmla="*/ 155 h 403"/>
                <a:gd name="T98" fmla="*/ 14 w 256"/>
                <a:gd name="T99" fmla="*/ 129 h 403"/>
                <a:gd name="T100" fmla="*/ 33 w 256"/>
                <a:gd name="T101" fmla="*/ 105 h 403"/>
                <a:gd name="T102" fmla="*/ 26 w 256"/>
                <a:gd name="T103" fmla="*/ 84 h 403"/>
                <a:gd name="T104" fmla="*/ 53 w 256"/>
                <a:gd name="T105" fmla="*/ 41 h 403"/>
                <a:gd name="T106" fmla="*/ 64 w 256"/>
                <a:gd name="T107" fmla="*/ 33 h 403"/>
                <a:gd name="T108" fmla="*/ 192 w 256"/>
                <a:gd name="T109" fmla="*/ 266 h 403"/>
                <a:gd name="T110" fmla="*/ 188 w 256"/>
                <a:gd name="T111" fmla="*/ 282 h 403"/>
                <a:gd name="T112" fmla="*/ 189 w 256"/>
                <a:gd name="T113" fmla="*/ 288 h 403"/>
                <a:gd name="T114" fmla="*/ 96 w 256"/>
                <a:gd name="T115" fmla="*/ 49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6" h="403">
                  <a:moveTo>
                    <a:pt x="82" y="43"/>
                  </a:moveTo>
                  <a:cubicBezTo>
                    <a:pt x="83" y="42"/>
                    <a:pt x="83" y="41"/>
                    <a:pt x="83" y="40"/>
                  </a:cubicBezTo>
                  <a:cubicBezTo>
                    <a:pt x="84" y="38"/>
                    <a:pt x="84" y="37"/>
                    <a:pt x="83" y="36"/>
                  </a:cubicBezTo>
                  <a:cubicBezTo>
                    <a:pt x="81" y="34"/>
                    <a:pt x="82" y="31"/>
                    <a:pt x="82" y="29"/>
                  </a:cubicBezTo>
                  <a:cubicBezTo>
                    <a:pt x="83" y="28"/>
                    <a:pt x="84" y="28"/>
                    <a:pt x="84" y="29"/>
                  </a:cubicBezTo>
                  <a:cubicBezTo>
                    <a:pt x="85" y="29"/>
                    <a:pt x="85" y="29"/>
                    <a:pt x="86" y="30"/>
                  </a:cubicBezTo>
                  <a:cubicBezTo>
                    <a:pt x="87" y="32"/>
                    <a:pt x="88" y="34"/>
                    <a:pt x="90" y="36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1" y="39"/>
                    <a:pt x="91" y="39"/>
                    <a:pt x="89" y="40"/>
                  </a:cubicBezTo>
                  <a:cubicBezTo>
                    <a:pt x="89" y="41"/>
                    <a:pt x="88" y="41"/>
                    <a:pt x="88" y="41"/>
                  </a:cubicBezTo>
                  <a:cubicBezTo>
                    <a:pt x="88" y="41"/>
                    <a:pt x="89" y="42"/>
                    <a:pt x="89" y="42"/>
                  </a:cubicBezTo>
                  <a:cubicBezTo>
                    <a:pt x="89" y="42"/>
                    <a:pt x="90" y="42"/>
                    <a:pt x="90" y="42"/>
                  </a:cubicBezTo>
                  <a:cubicBezTo>
                    <a:pt x="90" y="43"/>
                    <a:pt x="91" y="43"/>
                    <a:pt x="91" y="42"/>
                  </a:cubicBezTo>
                  <a:cubicBezTo>
                    <a:pt x="92" y="41"/>
                    <a:pt x="93" y="41"/>
                    <a:pt x="94" y="42"/>
                  </a:cubicBezTo>
                  <a:cubicBezTo>
                    <a:pt x="95" y="42"/>
                    <a:pt x="95" y="43"/>
                    <a:pt x="96" y="43"/>
                  </a:cubicBezTo>
                  <a:cubicBezTo>
                    <a:pt x="97" y="43"/>
                    <a:pt x="97" y="42"/>
                    <a:pt x="97" y="42"/>
                  </a:cubicBezTo>
                  <a:cubicBezTo>
                    <a:pt x="97" y="42"/>
                    <a:pt x="98" y="41"/>
                    <a:pt x="97" y="41"/>
                  </a:cubicBezTo>
                  <a:cubicBezTo>
                    <a:pt x="97" y="40"/>
                    <a:pt x="97" y="40"/>
                    <a:pt x="96" y="39"/>
                  </a:cubicBezTo>
                  <a:cubicBezTo>
                    <a:pt x="93" y="34"/>
                    <a:pt x="92" y="29"/>
                    <a:pt x="91" y="23"/>
                  </a:cubicBezTo>
                  <a:cubicBezTo>
                    <a:pt x="91" y="22"/>
                    <a:pt x="92" y="21"/>
                    <a:pt x="93" y="21"/>
                  </a:cubicBezTo>
                  <a:cubicBezTo>
                    <a:pt x="96" y="20"/>
                    <a:pt x="99" y="21"/>
                    <a:pt x="101" y="24"/>
                  </a:cubicBezTo>
                  <a:cubicBezTo>
                    <a:pt x="102" y="27"/>
                    <a:pt x="104" y="29"/>
                    <a:pt x="106" y="31"/>
                  </a:cubicBezTo>
                  <a:cubicBezTo>
                    <a:pt x="107" y="32"/>
                    <a:pt x="108" y="34"/>
                    <a:pt x="110" y="35"/>
                  </a:cubicBezTo>
                  <a:cubicBezTo>
                    <a:pt x="112" y="36"/>
                    <a:pt x="113" y="37"/>
                    <a:pt x="113" y="39"/>
                  </a:cubicBezTo>
                  <a:cubicBezTo>
                    <a:pt x="114" y="42"/>
                    <a:pt x="115" y="44"/>
                    <a:pt x="117" y="46"/>
                  </a:cubicBezTo>
                  <a:cubicBezTo>
                    <a:pt x="117" y="46"/>
                    <a:pt x="118" y="47"/>
                    <a:pt x="119" y="46"/>
                  </a:cubicBezTo>
                  <a:cubicBezTo>
                    <a:pt x="120" y="46"/>
                    <a:pt x="120" y="45"/>
                    <a:pt x="119" y="44"/>
                  </a:cubicBezTo>
                  <a:cubicBezTo>
                    <a:pt x="118" y="42"/>
                    <a:pt x="117" y="39"/>
                    <a:pt x="116" y="36"/>
                  </a:cubicBezTo>
                  <a:cubicBezTo>
                    <a:pt x="116" y="34"/>
                    <a:pt x="115" y="33"/>
                    <a:pt x="113" y="31"/>
                  </a:cubicBezTo>
                  <a:cubicBezTo>
                    <a:pt x="113" y="31"/>
                    <a:pt x="112" y="31"/>
                    <a:pt x="112" y="30"/>
                  </a:cubicBezTo>
                  <a:cubicBezTo>
                    <a:pt x="110" y="28"/>
                    <a:pt x="108" y="26"/>
                    <a:pt x="108" y="23"/>
                  </a:cubicBezTo>
                  <a:cubicBezTo>
                    <a:pt x="107" y="21"/>
                    <a:pt x="107" y="20"/>
                    <a:pt x="106" y="19"/>
                  </a:cubicBezTo>
                  <a:cubicBezTo>
                    <a:pt x="106" y="17"/>
                    <a:pt x="106" y="17"/>
                    <a:pt x="107" y="16"/>
                  </a:cubicBezTo>
                  <a:cubicBezTo>
                    <a:pt x="110" y="15"/>
                    <a:pt x="112" y="15"/>
                    <a:pt x="115" y="18"/>
                  </a:cubicBezTo>
                  <a:cubicBezTo>
                    <a:pt x="117" y="20"/>
                    <a:pt x="119" y="23"/>
                    <a:pt x="120" y="26"/>
                  </a:cubicBezTo>
                  <a:cubicBezTo>
                    <a:pt x="120" y="26"/>
                    <a:pt x="120" y="27"/>
                    <a:pt x="120" y="27"/>
                  </a:cubicBezTo>
                  <a:cubicBezTo>
                    <a:pt x="121" y="28"/>
                    <a:pt x="121" y="28"/>
                    <a:pt x="121" y="28"/>
                  </a:cubicBezTo>
                  <a:cubicBezTo>
                    <a:pt x="122" y="27"/>
                    <a:pt x="122" y="27"/>
                    <a:pt x="122" y="26"/>
                  </a:cubicBezTo>
                  <a:cubicBezTo>
                    <a:pt x="122" y="25"/>
                    <a:pt x="121" y="25"/>
                    <a:pt x="121" y="24"/>
                  </a:cubicBezTo>
                  <a:cubicBezTo>
                    <a:pt x="119" y="21"/>
                    <a:pt x="117" y="18"/>
                    <a:pt x="115" y="15"/>
                  </a:cubicBezTo>
                  <a:cubicBezTo>
                    <a:pt x="115" y="14"/>
                    <a:pt x="114" y="14"/>
                    <a:pt x="114" y="14"/>
                  </a:cubicBezTo>
                  <a:cubicBezTo>
                    <a:pt x="114" y="13"/>
                    <a:pt x="114" y="12"/>
                    <a:pt x="115" y="12"/>
                  </a:cubicBezTo>
                  <a:cubicBezTo>
                    <a:pt x="116" y="12"/>
                    <a:pt x="116" y="11"/>
                    <a:pt x="117" y="11"/>
                  </a:cubicBezTo>
                  <a:cubicBezTo>
                    <a:pt x="120" y="11"/>
                    <a:pt x="123" y="11"/>
                    <a:pt x="126" y="11"/>
                  </a:cubicBezTo>
                  <a:cubicBezTo>
                    <a:pt x="129" y="11"/>
                    <a:pt x="132" y="13"/>
                    <a:pt x="134" y="15"/>
                  </a:cubicBezTo>
                  <a:cubicBezTo>
                    <a:pt x="136" y="18"/>
                    <a:pt x="138" y="20"/>
                    <a:pt x="138" y="24"/>
                  </a:cubicBezTo>
                  <a:cubicBezTo>
                    <a:pt x="139" y="21"/>
                    <a:pt x="139" y="18"/>
                    <a:pt x="139" y="16"/>
                  </a:cubicBezTo>
                  <a:cubicBezTo>
                    <a:pt x="138" y="15"/>
                    <a:pt x="138" y="14"/>
                    <a:pt x="137" y="14"/>
                  </a:cubicBezTo>
                  <a:cubicBezTo>
                    <a:pt x="135" y="13"/>
                    <a:pt x="134" y="12"/>
                    <a:pt x="132" y="11"/>
                  </a:cubicBezTo>
                  <a:cubicBezTo>
                    <a:pt x="130" y="9"/>
                    <a:pt x="129" y="9"/>
                    <a:pt x="127" y="9"/>
                  </a:cubicBezTo>
                  <a:cubicBezTo>
                    <a:pt x="123" y="9"/>
                    <a:pt x="119" y="9"/>
                    <a:pt x="116" y="9"/>
                  </a:cubicBezTo>
                  <a:cubicBezTo>
                    <a:pt x="115" y="9"/>
                    <a:pt x="114" y="9"/>
                    <a:pt x="113" y="9"/>
                  </a:cubicBezTo>
                  <a:cubicBezTo>
                    <a:pt x="111" y="9"/>
                    <a:pt x="110" y="7"/>
                    <a:pt x="109" y="5"/>
                  </a:cubicBezTo>
                  <a:cubicBezTo>
                    <a:pt x="109" y="4"/>
                    <a:pt x="110" y="1"/>
                    <a:pt x="112" y="0"/>
                  </a:cubicBezTo>
                  <a:cubicBezTo>
                    <a:pt x="112" y="0"/>
                    <a:pt x="113" y="0"/>
                    <a:pt x="114" y="1"/>
                  </a:cubicBezTo>
                  <a:cubicBezTo>
                    <a:pt x="115" y="1"/>
                    <a:pt x="116" y="2"/>
                    <a:pt x="117" y="3"/>
                  </a:cubicBezTo>
                  <a:cubicBezTo>
                    <a:pt x="117" y="4"/>
                    <a:pt x="117" y="4"/>
                    <a:pt x="118" y="5"/>
                  </a:cubicBezTo>
                  <a:cubicBezTo>
                    <a:pt x="118" y="5"/>
                    <a:pt x="118" y="5"/>
                    <a:pt x="119" y="6"/>
                  </a:cubicBezTo>
                  <a:cubicBezTo>
                    <a:pt x="119" y="6"/>
                    <a:pt x="119" y="6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8" y="4"/>
                    <a:pt x="118" y="3"/>
                    <a:pt x="117" y="3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7" y="0"/>
                    <a:pt x="117" y="0"/>
                  </a:cubicBezTo>
                  <a:cubicBezTo>
                    <a:pt x="118" y="0"/>
                    <a:pt x="119" y="0"/>
                    <a:pt x="119" y="0"/>
                  </a:cubicBezTo>
                  <a:cubicBezTo>
                    <a:pt x="123" y="0"/>
                    <a:pt x="127" y="0"/>
                    <a:pt x="131" y="0"/>
                  </a:cubicBezTo>
                  <a:cubicBezTo>
                    <a:pt x="132" y="0"/>
                    <a:pt x="134" y="0"/>
                    <a:pt x="135" y="2"/>
                  </a:cubicBezTo>
                  <a:cubicBezTo>
                    <a:pt x="136" y="4"/>
                    <a:pt x="137" y="5"/>
                    <a:pt x="139" y="4"/>
                  </a:cubicBezTo>
                  <a:cubicBezTo>
                    <a:pt x="141" y="4"/>
                    <a:pt x="142" y="6"/>
                    <a:pt x="143" y="8"/>
                  </a:cubicBezTo>
                  <a:cubicBezTo>
                    <a:pt x="143" y="9"/>
                    <a:pt x="143" y="9"/>
                    <a:pt x="144" y="10"/>
                  </a:cubicBezTo>
                  <a:cubicBezTo>
                    <a:pt x="144" y="9"/>
                    <a:pt x="144" y="8"/>
                    <a:pt x="143" y="7"/>
                  </a:cubicBezTo>
                  <a:cubicBezTo>
                    <a:pt x="143" y="5"/>
                    <a:pt x="143" y="4"/>
                    <a:pt x="143" y="2"/>
                  </a:cubicBezTo>
                  <a:cubicBezTo>
                    <a:pt x="143" y="1"/>
                    <a:pt x="144" y="0"/>
                    <a:pt x="145" y="0"/>
                  </a:cubicBezTo>
                  <a:cubicBezTo>
                    <a:pt x="146" y="0"/>
                    <a:pt x="146" y="0"/>
                    <a:pt x="147" y="0"/>
                  </a:cubicBezTo>
                  <a:cubicBezTo>
                    <a:pt x="154" y="0"/>
                    <a:pt x="160" y="0"/>
                    <a:pt x="167" y="0"/>
                  </a:cubicBezTo>
                  <a:cubicBezTo>
                    <a:pt x="167" y="0"/>
                    <a:pt x="167" y="0"/>
                    <a:pt x="168" y="0"/>
                  </a:cubicBezTo>
                  <a:cubicBezTo>
                    <a:pt x="170" y="0"/>
                    <a:pt x="171" y="1"/>
                    <a:pt x="169" y="4"/>
                  </a:cubicBezTo>
                  <a:cubicBezTo>
                    <a:pt x="171" y="3"/>
                    <a:pt x="174" y="3"/>
                    <a:pt x="176" y="1"/>
                  </a:cubicBezTo>
                  <a:cubicBezTo>
                    <a:pt x="177" y="0"/>
                    <a:pt x="178" y="0"/>
                    <a:pt x="179" y="0"/>
                  </a:cubicBezTo>
                  <a:cubicBezTo>
                    <a:pt x="183" y="0"/>
                    <a:pt x="186" y="0"/>
                    <a:pt x="189" y="1"/>
                  </a:cubicBezTo>
                  <a:cubicBezTo>
                    <a:pt x="190" y="1"/>
                    <a:pt x="192" y="1"/>
                    <a:pt x="193" y="0"/>
                  </a:cubicBezTo>
                  <a:cubicBezTo>
                    <a:pt x="196" y="0"/>
                    <a:pt x="198" y="0"/>
                    <a:pt x="201" y="0"/>
                  </a:cubicBezTo>
                  <a:cubicBezTo>
                    <a:pt x="202" y="0"/>
                    <a:pt x="203" y="1"/>
                    <a:pt x="203" y="3"/>
                  </a:cubicBezTo>
                  <a:cubicBezTo>
                    <a:pt x="203" y="4"/>
                    <a:pt x="203" y="5"/>
                    <a:pt x="202" y="5"/>
                  </a:cubicBezTo>
                  <a:cubicBezTo>
                    <a:pt x="202" y="6"/>
                    <a:pt x="202" y="7"/>
                    <a:pt x="202" y="8"/>
                  </a:cubicBezTo>
                  <a:cubicBezTo>
                    <a:pt x="203" y="9"/>
                    <a:pt x="203" y="8"/>
                    <a:pt x="203" y="7"/>
                  </a:cubicBezTo>
                  <a:cubicBezTo>
                    <a:pt x="205" y="6"/>
                    <a:pt x="207" y="6"/>
                    <a:pt x="208" y="8"/>
                  </a:cubicBezTo>
                  <a:cubicBezTo>
                    <a:pt x="209" y="8"/>
                    <a:pt x="209" y="9"/>
                    <a:pt x="210" y="10"/>
                  </a:cubicBezTo>
                  <a:cubicBezTo>
                    <a:pt x="210" y="11"/>
                    <a:pt x="211" y="11"/>
                    <a:pt x="212" y="11"/>
                  </a:cubicBezTo>
                  <a:cubicBezTo>
                    <a:pt x="214" y="12"/>
                    <a:pt x="216" y="15"/>
                    <a:pt x="217" y="17"/>
                  </a:cubicBezTo>
                  <a:cubicBezTo>
                    <a:pt x="218" y="18"/>
                    <a:pt x="217" y="19"/>
                    <a:pt x="217" y="20"/>
                  </a:cubicBezTo>
                  <a:cubicBezTo>
                    <a:pt x="216" y="23"/>
                    <a:pt x="215" y="25"/>
                    <a:pt x="213" y="27"/>
                  </a:cubicBezTo>
                  <a:cubicBezTo>
                    <a:pt x="213" y="28"/>
                    <a:pt x="211" y="29"/>
                    <a:pt x="210" y="29"/>
                  </a:cubicBezTo>
                  <a:cubicBezTo>
                    <a:pt x="208" y="30"/>
                    <a:pt x="206" y="31"/>
                    <a:pt x="204" y="33"/>
                  </a:cubicBezTo>
                  <a:cubicBezTo>
                    <a:pt x="202" y="35"/>
                    <a:pt x="199" y="35"/>
                    <a:pt x="197" y="34"/>
                  </a:cubicBezTo>
                  <a:cubicBezTo>
                    <a:pt x="196" y="34"/>
                    <a:pt x="194" y="34"/>
                    <a:pt x="193" y="34"/>
                  </a:cubicBezTo>
                  <a:cubicBezTo>
                    <a:pt x="190" y="33"/>
                    <a:pt x="188" y="33"/>
                    <a:pt x="185" y="34"/>
                  </a:cubicBezTo>
                  <a:cubicBezTo>
                    <a:pt x="183" y="35"/>
                    <a:pt x="182" y="36"/>
                    <a:pt x="180" y="37"/>
                  </a:cubicBezTo>
                  <a:cubicBezTo>
                    <a:pt x="179" y="39"/>
                    <a:pt x="177" y="40"/>
                    <a:pt x="175" y="40"/>
                  </a:cubicBezTo>
                  <a:cubicBezTo>
                    <a:pt x="173" y="41"/>
                    <a:pt x="171" y="43"/>
                    <a:pt x="170" y="44"/>
                  </a:cubicBezTo>
                  <a:cubicBezTo>
                    <a:pt x="168" y="45"/>
                    <a:pt x="168" y="46"/>
                    <a:pt x="168" y="48"/>
                  </a:cubicBezTo>
                  <a:cubicBezTo>
                    <a:pt x="168" y="49"/>
                    <a:pt x="168" y="49"/>
                    <a:pt x="169" y="49"/>
                  </a:cubicBezTo>
                  <a:cubicBezTo>
                    <a:pt x="169" y="49"/>
                    <a:pt x="169" y="49"/>
                    <a:pt x="170" y="49"/>
                  </a:cubicBezTo>
                  <a:cubicBezTo>
                    <a:pt x="171" y="46"/>
                    <a:pt x="174" y="44"/>
                    <a:pt x="177" y="43"/>
                  </a:cubicBezTo>
                  <a:cubicBezTo>
                    <a:pt x="180" y="42"/>
                    <a:pt x="182" y="41"/>
                    <a:pt x="184" y="40"/>
                  </a:cubicBezTo>
                  <a:cubicBezTo>
                    <a:pt x="185" y="39"/>
                    <a:pt x="185" y="39"/>
                    <a:pt x="186" y="39"/>
                  </a:cubicBezTo>
                  <a:cubicBezTo>
                    <a:pt x="189" y="39"/>
                    <a:pt x="192" y="38"/>
                    <a:pt x="195" y="38"/>
                  </a:cubicBezTo>
                  <a:cubicBezTo>
                    <a:pt x="197" y="39"/>
                    <a:pt x="198" y="39"/>
                    <a:pt x="199" y="39"/>
                  </a:cubicBezTo>
                  <a:cubicBezTo>
                    <a:pt x="201" y="39"/>
                    <a:pt x="201" y="40"/>
                    <a:pt x="201" y="41"/>
                  </a:cubicBezTo>
                  <a:cubicBezTo>
                    <a:pt x="201" y="45"/>
                    <a:pt x="201" y="48"/>
                    <a:pt x="198" y="50"/>
                  </a:cubicBezTo>
                  <a:cubicBezTo>
                    <a:pt x="196" y="52"/>
                    <a:pt x="195" y="54"/>
                    <a:pt x="192" y="55"/>
                  </a:cubicBezTo>
                  <a:cubicBezTo>
                    <a:pt x="192" y="55"/>
                    <a:pt x="191" y="56"/>
                    <a:pt x="191" y="57"/>
                  </a:cubicBezTo>
                  <a:cubicBezTo>
                    <a:pt x="191" y="57"/>
                    <a:pt x="191" y="58"/>
                    <a:pt x="192" y="58"/>
                  </a:cubicBezTo>
                  <a:cubicBezTo>
                    <a:pt x="192" y="59"/>
                    <a:pt x="192" y="59"/>
                    <a:pt x="193" y="58"/>
                  </a:cubicBezTo>
                  <a:cubicBezTo>
                    <a:pt x="193" y="58"/>
                    <a:pt x="194" y="58"/>
                    <a:pt x="194" y="57"/>
                  </a:cubicBezTo>
                  <a:cubicBezTo>
                    <a:pt x="196" y="55"/>
                    <a:pt x="199" y="53"/>
                    <a:pt x="201" y="51"/>
                  </a:cubicBezTo>
                  <a:cubicBezTo>
                    <a:pt x="204" y="49"/>
                    <a:pt x="205" y="46"/>
                    <a:pt x="205" y="42"/>
                  </a:cubicBezTo>
                  <a:cubicBezTo>
                    <a:pt x="205" y="42"/>
                    <a:pt x="205" y="41"/>
                    <a:pt x="205" y="41"/>
                  </a:cubicBezTo>
                  <a:cubicBezTo>
                    <a:pt x="206" y="39"/>
                    <a:pt x="207" y="38"/>
                    <a:pt x="208" y="37"/>
                  </a:cubicBezTo>
                  <a:cubicBezTo>
                    <a:pt x="210" y="37"/>
                    <a:pt x="211" y="37"/>
                    <a:pt x="212" y="37"/>
                  </a:cubicBezTo>
                  <a:cubicBezTo>
                    <a:pt x="213" y="36"/>
                    <a:pt x="214" y="37"/>
                    <a:pt x="214" y="38"/>
                  </a:cubicBezTo>
                  <a:cubicBezTo>
                    <a:pt x="215" y="39"/>
                    <a:pt x="215" y="41"/>
                    <a:pt x="215" y="42"/>
                  </a:cubicBezTo>
                  <a:cubicBezTo>
                    <a:pt x="215" y="50"/>
                    <a:pt x="214" y="59"/>
                    <a:pt x="211" y="66"/>
                  </a:cubicBezTo>
                  <a:cubicBezTo>
                    <a:pt x="210" y="69"/>
                    <a:pt x="208" y="72"/>
                    <a:pt x="208" y="74"/>
                  </a:cubicBezTo>
                  <a:cubicBezTo>
                    <a:pt x="207" y="77"/>
                    <a:pt x="206" y="78"/>
                    <a:pt x="205" y="80"/>
                  </a:cubicBezTo>
                  <a:cubicBezTo>
                    <a:pt x="205" y="81"/>
                    <a:pt x="205" y="81"/>
                    <a:pt x="204" y="82"/>
                  </a:cubicBezTo>
                  <a:cubicBezTo>
                    <a:pt x="204" y="82"/>
                    <a:pt x="205" y="82"/>
                    <a:pt x="205" y="82"/>
                  </a:cubicBezTo>
                  <a:cubicBezTo>
                    <a:pt x="205" y="83"/>
                    <a:pt x="205" y="83"/>
                    <a:pt x="205" y="82"/>
                  </a:cubicBezTo>
                  <a:cubicBezTo>
                    <a:pt x="206" y="81"/>
                    <a:pt x="207" y="80"/>
                    <a:pt x="208" y="78"/>
                  </a:cubicBezTo>
                  <a:cubicBezTo>
                    <a:pt x="210" y="73"/>
                    <a:pt x="212" y="68"/>
                    <a:pt x="215" y="63"/>
                  </a:cubicBezTo>
                  <a:cubicBezTo>
                    <a:pt x="216" y="62"/>
                    <a:pt x="216" y="61"/>
                    <a:pt x="217" y="60"/>
                  </a:cubicBezTo>
                  <a:cubicBezTo>
                    <a:pt x="217" y="58"/>
                    <a:pt x="218" y="56"/>
                    <a:pt x="219" y="54"/>
                  </a:cubicBezTo>
                  <a:cubicBezTo>
                    <a:pt x="220" y="52"/>
                    <a:pt x="220" y="52"/>
                    <a:pt x="223" y="50"/>
                  </a:cubicBezTo>
                  <a:cubicBezTo>
                    <a:pt x="223" y="52"/>
                    <a:pt x="222" y="54"/>
                    <a:pt x="223" y="56"/>
                  </a:cubicBezTo>
                  <a:cubicBezTo>
                    <a:pt x="223" y="56"/>
                    <a:pt x="223" y="56"/>
                    <a:pt x="224" y="55"/>
                  </a:cubicBezTo>
                  <a:cubicBezTo>
                    <a:pt x="225" y="53"/>
                    <a:pt x="227" y="53"/>
                    <a:pt x="229" y="55"/>
                  </a:cubicBezTo>
                  <a:cubicBezTo>
                    <a:pt x="229" y="55"/>
                    <a:pt x="229" y="56"/>
                    <a:pt x="230" y="56"/>
                  </a:cubicBezTo>
                  <a:cubicBezTo>
                    <a:pt x="230" y="57"/>
                    <a:pt x="231" y="56"/>
                    <a:pt x="231" y="56"/>
                  </a:cubicBezTo>
                  <a:cubicBezTo>
                    <a:pt x="232" y="55"/>
                    <a:pt x="232" y="54"/>
                    <a:pt x="232" y="53"/>
                  </a:cubicBezTo>
                  <a:cubicBezTo>
                    <a:pt x="232" y="51"/>
                    <a:pt x="233" y="49"/>
                    <a:pt x="233" y="47"/>
                  </a:cubicBezTo>
                  <a:cubicBezTo>
                    <a:pt x="233" y="45"/>
                    <a:pt x="234" y="44"/>
                    <a:pt x="236" y="43"/>
                  </a:cubicBezTo>
                  <a:cubicBezTo>
                    <a:pt x="238" y="42"/>
                    <a:pt x="239" y="42"/>
                    <a:pt x="241" y="42"/>
                  </a:cubicBezTo>
                  <a:cubicBezTo>
                    <a:pt x="244" y="42"/>
                    <a:pt x="246" y="42"/>
                    <a:pt x="249" y="44"/>
                  </a:cubicBezTo>
                  <a:cubicBezTo>
                    <a:pt x="251" y="46"/>
                    <a:pt x="254" y="48"/>
                    <a:pt x="255" y="50"/>
                  </a:cubicBezTo>
                  <a:cubicBezTo>
                    <a:pt x="256" y="52"/>
                    <a:pt x="256" y="53"/>
                    <a:pt x="256" y="54"/>
                  </a:cubicBezTo>
                  <a:cubicBezTo>
                    <a:pt x="255" y="55"/>
                    <a:pt x="255" y="56"/>
                    <a:pt x="254" y="57"/>
                  </a:cubicBezTo>
                  <a:cubicBezTo>
                    <a:pt x="252" y="59"/>
                    <a:pt x="251" y="62"/>
                    <a:pt x="250" y="64"/>
                  </a:cubicBezTo>
                  <a:cubicBezTo>
                    <a:pt x="249" y="66"/>
                    <a:pt x="248" y="67"/>
                    <a:pt x="246" y="68"/>
                  </a:cubicBezTo>
                  <a:cubicBezTo>
                    <a:pt x="244" y="68"/>
                    <a:pt x="244" y="69"/>
                    <a:pt x="245" y="70"/>
                  </a:cubicBezTo>
                  <a:cubicBezTo>
                    <a:pt x="246" y="74"/>
                    <a:pt x="246" y="74"/>
                    <a:pt x="243" y="76"/>
                  </a:cubicBezTo>
                  <a:cubicBezTo>
                    <a:pt x="242" y="76"/>
                    <a:pt x="241" y="77"/>
                    <a:pt x="240" y="78"/>
                  </a:cubicBezTo>
                  <a:cubicBezTo>
                    <a:pt x="239" y="80"/>
                    <a:pt x="238" y="80"/>
                    <a:pt x="236" y="79"/>
                  </a:cubicBezTo>
                  <a:cubicBezTo>
                    <a:pt x="236" y="79"/>
                    <a:pt x="235" y="79"/>
                    <a:pt x="235" y="79"/>
                  </a:cubicBezTo>
                  <a:cubicBezTo>
                    <a:pt x="233" y="78"/>
                    <a:pt x="232" y="78"/>
                    <a:pt x="231" y="80"/>
                  </a:cubicBezTo>
                  <a:cubicBezTo>
                    <a:pt x="230" y="82"/>
                    <a:pt x="229" y="82"/>
                    <a:pt x="228" y="83"/>
                  </a:cubicBezTo>
                  <a:cubicBezTo>
                    <a:pt x="224" y="80"/>
                    <a:pt x="224" y="80"/>
                    <a:pt x="220" y="83"/>
                  </a:cubicBezTo>
                  <a:cubicBezTo>
                    <a:pt x="220" y="83"/>
                    <a:pt x="220" y="83"/>
                    <a:pt x="220" y="83"/>
                  </a:cubicBezTo>
                  <a:cubicBezTo>
                    <a:pt x="220" y="83"/>
                    <a:pt x="220" y="84"/>
                    <a:pt x="220" y="84"/>
                  </a:cubicBezTo>
                  <a:cubicBezTo>
                    <a:pt x="220" y="84"/>
                    <a:pt x="220" y="84"/>
                    <a:pt x="220" y="84"/>
                  </a:cubicBezTo>
                  <a:cubicBezTo>
                    <a:pt x="223" y="83"/>
                    <a:pt x="225" y="83"/>
                    <a:pt x="228" y="83"/>
                  </a:cubicBezTo>
                  <a:cubicBezTo>
                    <a:pt x="229" y="84"/>
                    <a:pt x="230" y="84"/>
                    <a:pt x="232" y="83"/>
                  </a:cubicBezTo>
                  <a:cubicBezTo>
                    <a:pt x="234" y="82"/>
                    <a:pt x="237" y="83"/>
                    <a:pt x="239" y="84"/>
                  </a:cubicBezTo>
                  <a:cubicBezTo>
                    <a:pt x="239" y="85"/>
                    <a:pt x="240" y="86"/>
                    <a:pt x="239" y="86"/>
                  </a:cubicBezTo>
                  <a:cubicBezTo>
                    <a:pt x="239" y="88"/>
                    <a:pt x="238" y="90"/>
                    <a:pt x="237" y="92"/>
                  </a:cubicBezTo>
                  <a:cubicBezTo>
                    <a:pt x="236" y="93"/>
                    <a:pt x="235" y="94"/>
                    <a:pt x="233" y="94"/>
                  </a:cubicBezTo>
                  <a:cubicBezTo>
                    <a:pt x="231" y="94"/>
                    <a:pt x="229" y="94"/>
                    <a:pt x="226" y="93"/>
                  </a:cubicBezTo>
                  <a:cubicBezTo>
                    <a:pt x="224" y="92"/>
                    <a:pt x="224" y="93"/>
                    <a:pt x="223" y="95"/>
                  </a:cubicBezTo>
                  <a:cubicBezTo>
                    <a:pt x="222" y="97"/>
                    <a:pt x="222" y="100"/>
                    <a:pt x="221" y="103"/>
                  </a:cubicBezTo>
                  <a:cubicBezTo>
                    <a:pt x="221" y="103"/>
                    <a:pt x="221" y="104"/>
                    <a:pt x="222" y="104"/>
                  </a:cubicBezTo>
                  <a:cubicBezTo>
                    <a:pt x="222" y="104"/>
                    <a:pt x="222" y="104"/>
                    <a:pt x="222" y="104"/>
                  </a:cubicBezTo>
                  <a:cubicBezTo>
                    <a:pt x="223" y="102"/>
                    <a:pt x="224" y="101"/>
                    <a:pt x="224" y="100"/>
                  </a:cubicBezTo>
                  <a:cubicBezTo>
                    <a:pt x="225" y="98"/>
                    <a:pt x="226" y="97"/>
                    <a:pt x="228" y="96"/>
                  </a:cubicBezTo>
                  <a:cubicBezTo>
                    <a:pt x="229" y="96"/>
                    <a:pt x="230" y="96"/>
                    <a:pt x="231" y="96"/>
                  </a:cubicBezTo>
                  <a:cubicBezTo>
                    <a:pt x="233" y="95"/>
                    <a:pt x="234" y="97"/>
                    <a:pt x="234" y="99"/>
                  </a:cubicBezTo>
                  <a:cubicBezTo>
                    <a:pt x="234" y="101"/>
                    <a:pt x="233" y="104"/>
                    <a:pt x="232" y="106"/>
                  </a:cubicBezTo>
                  <a:cubicBezTo>
                    <a:pt x="231" y="107"/>
                    <a:pt x="230" y="107"/>
                    <a:pt x="229" y="107"/>
                  </a:cubicBezTo>
                  <a:cubicBezTo>
                    <a:pt x="226" y="107"/>
                    <a:pt x="226" y="108"/>
                    <a:pt x="225" y="111"/>
                  </a:cubicBezTo>
                  <a:cubicBezTo>
                    <a:pt x="225" y="112"/>
                    <a:pt x="225" y="113"/>
                    <a:pt x="225" y="114"/>
                  </a:cubicBezTo>
                  <a:cubicBezTo>
                    <a:pt x="225" y="116"/>
                    <a:pt x="225" y="117"/>
                    <a:pt x="226" y="118"/>
                  </a:cubicBezTo>
                  <a:cubicBezTo>
                    <a:pt x="227" y="119"/>
                    <a:pt x="227" y="119"/>
                    <a:pt x="226" y="121"/>
                  </a:cubicBezTo>
                  <a:cubicBezTo>
                    <a:pt x="225" y="123"/>
                    <a:pt x="224" y="125"/>
                    <a:pt x="224" y="127"/>
                  </a:cubicBezTo>
                  <a:cubicBezTo>
                    <a:pt x="224" y="129"/>
                    <a:pt x="223" y="130"/>
                    <a:pt x="222" y="130"/>
                  </a:cubicBezTo>
                  <a:cubicBezTo>
                    <a:pt x="221" y="130"/>
                    <a:pt x="221" y="130"/>
                    <a:pt x="220" y="131"/>
                  </a:cubicBezTo>
                  <a:cubicBezTo>
                    <a:pt x="219" y="131"/>
                    <a:pt x="219" y="132"/>
                    <a:pt x="219" y="133"/>
                  </a:cubicBezTo>
                  <a:cubicBezTo>
                    <a:pt x="219" y="138"/>
                    <a:pt x="217" y="142"/>
                    <a:pt x="217" y="147"/>
                  </a:cubicBezTo>
                  <a:cubicBezTo>
                    <a:pt x="217" y="148"/>
                    <a:pt x="217" y="149"/>
                    <a:pt x="217" y="150"/>
                  </a:cubicBezTo>
                  <a:cubicBezTo>
                    <a:pt x="216" y="151"/>
                    <a:pt x="216" y="153"/>
                    <a:pt x="216" y="155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6" y="156"/>
                    <a:pt x="217" y="155"/>
                    <a:pt x="217" y="155"/>
                  </a:cubicBezTo>
                  <a:cubicBezTo>
                    <a:pt x="217" y="154"/>
                    <a:pt x="218" y="153"/>
                    <a:pt x="218" y="152"/>
                  </a:cubicBezTo>
                  <a:cubicBezTo>
                    <a:pt x="219" y="151"/>
                    <a:pt x="220" y="150"/>
                    <a:pt x="221" y="150"/>
                  </a:cubicBezTo>
                  <a:cubicBezTo>
                    <a:pt x="223" y="149"/>
                    <a:pt x="223" y="150"/>
                    <a:pt x="224" y="151"/>
                  </a:cubicBezTo>
                  <a:cubicBezTo>
                    <a:pt x="226" y="152"/>
                    <a:pt x="226" y="152"/>
                    <a:pt x="226" y="154"/>
                  </a:cubicBezTo>
                  <a:cubicBezTo>
                    <a:pt x="226" y="155"/>
                    <a:pt x="227" y="156"/>
                    <a:pt x="227" y="157"/>
                  </a:cubicBezTo>
                  <a:cubicBezTo>
                    <a:pt x="227" y="157"/>
                    <a:pt x="227" y="158"/>
                    <a:pt x="227" y="158"/>
                  </a:cubicBezTo>
                  <a:cubicBezTo>
                    <a:pt x="226" y="159"/>
                    <a:pt x="226" y="159"/>
                    <a:pt x="225" y="158"/>
                  </a:cubicBezTo>
                  <a:cubicBezTo>
                    <a:pt x="224" y="157"/>
                    <a:pt x="223" y="156"/>
                    <a:pt x="222" y="157"/>
                  </a:cubicBezTo>
                  <a:cubicBezTo>
                    <a:pt x="221" y="157"/>
                    <a:pt x="221" y="157"/>
                    <a:pt x="221" y="158"/>
                  </a:cubicBezTo>
                  <a:cubicBezTo>
                    <a:pt x="222" y="159"/>
                    <a:pt x="221" y="161"/>
                    <a:pt x="223" y="162"/>
                  </a:cubicBezTo>
                  <a:cubicBezTo>
                    <a:pt x="224" y="163"/>
                    <a:pt x="225" y="163"/>
                    <a:pt x="226" y="165"/>
                  </a:cubicBezTo>
                  <a:cubicBezTo>
                    <a:pt x="226" y="165"/>
                    <a:pt x="227" y="165"/>
                    <a:pt x="227" y="165"/>
                  </a:cubicBezTo>
                  <a:cubicBezTo>
                    <a:pt x="229" y="163"/>
                    <a:pt x="230" y="164"/>
                    <a:pt x="231" y="166"/>
                  </a:cubicBezTo>
                  <a:cubicBezTo>
                    <a:pt x="231" y="169"/>
                    <a:pt x="231" y="171"/>
                    <a:pt x="231" y="174"/>
                  </a:cubicBezTo>
                  <a:cubicBezTo>
                    <a:pt x="230" y="175"/>
                    <a:pt x="230" y="176"/>
                    <a:pt x="228" y="175"/>
                  </a:cubicBezTo>
                  <a:cubicBezTo>
                    <a:pt x="227" y="175"/>
                    <a:pt x="226" y="175"/>
                    <a:pt x="225" y="174"/>
                  </a:cubicBezTo>
                  <a:cubicBezTo>
                    <a:pt x="224" y="173"/>
                    <a:pt x="222" y="173"/>
                    <a:pt x="221" y="173"/>
                  </a:cubicBezTo>
                  <a:cubicBezTo>
                    <a:pt x="220" y="174"/>
                    <a:pt x="219" y="175"/>
                    <a:pt x="218" y="176"/>
                  </a:cubicBezTo>
                  <a:cubicBezTo>
                    <a:pt x="218" y="177"/>
                    <a:pt x="218" y="178"/>
                    <a:pt x="218" y="178"/>
                  </a:cubicBezTo>
                  <a:cubicBezTo>
                    <a:pt x="219" y="179"/>
                    <a:pt x="219" y="179"/>
                    <a:pt x="218" y="180"/>
                  </a:cubicBezTo>
                  <a:cubicBezTo>
                    <a:pt x="218" y="180"/>
                    <a:pt x="217" y="180"/>
                    <a:pt x="217" y="179"/>
                  </a:cubicBezTo>
                  <a:cubicBezTo>
                    <a:pt x="216" y="179"/>
                    <a:pt x="215" y="178"/>
                    <a:pt x="215" y="177"/>
                  </a:cubicBezTo>
                  <a:cubicBezTo>
                    <a:pt x="214" y="176"/>
                    <a:pt x="214" y="176"/>
                    <a:pt x="213" y="177"/>
                  </a:cubicBezTo>
                  <a:cubicBezTo>
                    <a:pt x="213" y="177"/>
                    <a:pt x="212" y="178"/>
                    <a:pt x="213" y="179"/>
                  </a:cubicBezTo>
                  <a:cubicBezTo>
                    <a:pt x="213" y="179"/>
                    <a:pt x="213" y="179"/>
                    <a:pt x="213" y="179"/>
                  </a:cubicBezTo>
                  <a:cubicBezTo>
                    <a:pt x="215" y="181"/>
                    <a:pt x="216" y="183"/>
                    <a:pt x="216" y="185"/>
                  </a:cubicBezTo>
                  <a:cubicBezTo>
                    <a:pt x="216" y="186"/>
                    <a:pt x="217" y="186"/>
                    <a:pt x="218" y="186"/>
                  </a:cubicBezTo>
                  <a:cubicBezTo>
                    <a:pt x="219" y="186"/>
                    <a:pt x="221" y="187"/>
                    <a:pt x="222" y="187"/>
                  </a:cubicBezTo>
                  <a:cubicBezTo>
                    <a:pt x="223" y="187"/>
                    <a:pt x="224" y="188"/>
                    <a:pt x="224" y="189"/>
                  </a:cubicBezTo>
                  <a:cubicBezTo>
                    <a:pt x="224" y="190"/>
                    <a:pt x="224" y="191"/>
                    <a:pt x="223" y="191"/>
                  </a:cubicBezTo>
                  <a:cubicBezTo>
                    <a:pt x="222" y="191"/>
                    <a:pt x="222" y="192"/>
                    <a:pt x="222" y="192"/>
                  </a:cubicBezTo>
                  <a:cubicBezTo>
                    <a:pt x="222" y="192"/>
                    <a:pt x="222" y="193"/>
                    <a:pt x="222" y="193"/>
                  </a:cubicBezTo>
                  <a:cubicBezTo>
                    <a:pt x="224" y="194"/>
                    <a:pt x="225" y="196"/>
                    <a:pt x="225" y="199"/>
                  </a:cubicBezTo>
                  <a:cubicBezTo>
                    <a:pt x="225" y="200"/>
                    <a:pt x="225" y="201"/>
                    <a:pt x="226" y="202"/>
                  </a:cubicBezTo>
                  <a:cubicBezTo>
                    <a:pt x="226" y="204"/>
                    <a:pt x="226" y="205"/>
                    <a:pt x="225" y="206"/>
                  </a:cubicBezTo>
                  <a:cubicBezTo>
                    <a:pt x="225" y="207"/>
                    <a:pt x="225" y="207"/>
                    <a:pt x="224" y="207"/>
                  </a:cubicBezTo>
                  <a:cubicBezTo>
                    <a:pt x="224" y="207"/>
                    <a:pt x="223" y="207"/>
                    <a:pt x="223" y="207"/>
                  </a:cubicBezTo>
                  <a:cubicBezTo>
                    <a:pt x="222" y="204"/>
                    <a:pt x="220" y="203"/>
                    <a:pt x="219" y="202"/>
                  </a:cubicBezTo>
                  <a:cubicBezTo>
                    <a:pt x="218" y="202"/>
                    <a:pt x="218" y="202"/>
                    <a:pt x="218" y="202"/>
                  </a:cubicBezTo>
                  <a:cubicBezTo>
                    <a:pt x="218" y="204"/>
                    <a:pt x="219" y="204"/>
                    <a:pt x="219" y="205"/>
                  </a:cubicBezTo>
                  <a:cubicBezTo>
                    <a:pt x="220" y="206"/>
                    <a:pt x="220" y="206"/>
                    <a:pt x="220" y="207"/>
                  </a:cubicBezTo>
                  <a:cubicBezTo>
                    <a:pt x="220" y="209"/>
                    <a:pt x="220" y="209"/>
                    <a:pt x="221" y="209"/>
                  </a:cubicBezTo>
                  <a:cubicBezTo>
                    <a:pt x="223" y="209"/>
                    <a:pt x="224" y="210"/>
                    <a:pt x="224" y="212"/>
                  </a:cubicBezTo>
                  <a:cubicBezTo>
                    <a:pt x="224" y="214"/>
                    <a:pt x="224" y="215"/>
                    <a:pt x="222" y="215"/>
                  </a:cubicBezTo>
                  <a:cubicBezTo>
                    <a:pt x="222" y="215"/>
                    <a:pt x="221" y="215"/>
                    <a:pt x="221" y="215"/>
                  </a:cubicBezTo>
                  <a:cubicBezTo>
                    <a:pt x="221" y="215"/>
                    <a:pt x="221" y="216"/>
                    <a:pt x="221" y="216"/>
                  </a:cubicBezTo>
                  <a:cubicBezTo>
                    <a:pt x="223" y="217"/>
                    <a:pt x="225" y="217"/>
                    <a:pt x="227" y="216"/>
                  </a:cubicBezTo>
                  <a:cubicBezTo>
                    <a:pt x="228" y="216"/>
                    <a:pt x="228" y="216"/>
                    <a:pt x="228" y="216"/>
                  </a:cubicBezTo>
                  <a:cubicBezTo>
                    <a:pt x="228" y="217"/>
                    <a:pt x="228" y="217"/>
                    <a:pt x="228" y="217"/>
                  </a:cubicBezTo>
                  <a:cubicBezTo>
                    <a:pt x="227" y="219"/>
                    <a:pt x="227" y="220"/>
                    <a:pt x="226" y="222"/>
                  </a:cubicBezTo>
                  <a:cubicBezTo>
                    <a:pt x="226" y="223"/>
                    <a:pt x="225" y="224"/>
                    <a:pt x="224" y="224"/>
                  </a:cubicBezTo>
                  <a:cubicBezTo>
                    <a:pt x="223" y="224"/>
                    <a:pt x="223" y="224"/>
                    <a:pt x="222" y="224"/>
                  </a:cubicBezTo>
                  <a:cubicBezTo>
                    <a:pt x="221" y="226"/>
                    <a:pt x="218" y="227"/>
                    <a:pt x="216" y="225"/>
                  </a:cubicBezTo>
                  <a:cubicBezTo>
                    <a:pt x="216" y="225"/>
                    <a:pt x="215" y="225"/>
                    <a:pt x="215" y="225"/>
                  </a:cubicBezTo>
                  <a:cubicBezTo>
                    <a:pt x="214" y="225"/>
                    <a:pt x="214" y="225"/>
                    <a:pt x="214" y="225"/>
                  </a:cubicBezTo>
                  <a:cubicBezTo>
                    <a:pt x="213" y="226"/>
                    <a:pt x="214" y="227"/>
                    <a:pt x="214" y="227"/>
                  </a:cubicBezTo>
                  <a:cubicBezTo>
                    <a:pt x="216" y="227"/>
                    <a:pt x="218" y="228"/>
                    <a:pt x="220" y="229"/>
                  </a:cubicBezTo>
                  <a:cubicBezTo>
                    <a:pt x="221" y="230"/>
                    <a:pt x="221" y="230"/>
                    <a:pt x="221" y="232"/>
                  </a:cubicBezTo>
                  <a:cubicBezTo>
                    <a:pt x="221" y="233"/>
                    <a:pt x="221" y="234"/>
                    <a:pt x="221" y="234"/>
                  </a:cubicBezTo>
                  <a:cubicBezTo>
                    <a:pt x="221" y="237"/>
                    <a:pt x="221" y="237"/>
                    <a:pt x="218" y="237"/>
                  </a:cubicBezTo>
                  <a:cubicBezTo>
                    <a:pt x="217" y="237"/>
                    <a:pt x="216" y="238"/>
                    <a:pt x="215" y="239"/>
                  </a:cubicBezTo>
                  <a:cubicBezTo>
                    <a:pt x="214" y="241"/>
                    <a:pt x="212" y="240"/>
                    <a:pt x="209" y="239"/>
                  </a:cubicBezTo>
                  <a:cubicBezTo>
                    <a:pt x="208" y="237"/>
                    <a:pt x="207" y="236"/>
                    <a:pt x="206" y="234"/>
                  </a:cubicBezTo>
                  <a:cubicBezTo>
                    <a:pt x="206" y="234"/>
                    <a:pt x="206" y="233"/>
                    <a:pt x="205" y="233"/>
                  </a:cubicBezTo>
                  <a:cubicBezTo>
                    <a:pt x="204" y="233"/>
                    <a:pt x="204" y="235"/>
                    <a:pt x="203" y="236"/>
                  </a:cubicBezTo>
                  <a:cubicBezTo>
                    <a:pt x="203" y="236"/>
                    <a:pt x="203" y="237"/>
                    <a:pt x="203" y="237"/>
                  </a:cubicBezTo>
                  <a:cubicBezTo>
                    <a:pt x="204" y="237"/>
                    <a:pt x="205" y="238"/>
                    <a:pt x="205" y="238"/>
                  </a:cubicBezTo>
                  <a:cubicBezTo>
                    <a:pt x="208" y="239"/>
                    <a:pt x="210" y="240"/>
                    <a:pt x="210" y="243"/>
                  </a:cubicBezTo>
                  <a:cubicBezTo>
                    <a:pt x="211" y="244"/>
                    <a:pt x="212" y="244"/>
                    <a:pt x="213" y="244"/>
                  </a:cubicBezTo>
                  <a:cubicBezTo>
                    <a:pt x="214" y="245"/>
                    <a:pt x="214" y="245"/>
                    <a:pt x="214" y="248"/>
                  </a:cubicBezTo>
                  <a:cubicBezTo>
                    <a:pt x="214" y="249"/>
                    <a:pt x="214" y="249"/>
                    <a:pt x="213" y="249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12" y="251"/>
                    <a:pt x="214" y="251"/>
                    <a:pt x="214" y="252"/>
                  </a:cubicBezTo>
                  <a:cubicBezTo>
                    <a:pt x="215" y="253"/>
                    <a:pt x="215" y="253"/>
                    <a:pt x="214" y="254"/>
                  </a:cubicBezTo>
                  <a:cubicBezTo>
                    <a:pt x="213" y="254"/>
                    <a:pt x="212" y="254"/>
                    <a:pt x="213" y="255"/>
                  </a:cubicBezTo>
                  <a:cubicBezTo>
                    <a:pt x="213" y="255"/>
                    <a:pt x="213" y="256"/>
                    <a:pt x="214" y="256"/>
                  </a:cubicBezTo>
                  <a:cubicBezTo>
                    <a:pt x="214" y="257"/>
                    <a:pt x="214" y="257"/>
                    <a:pt x="213" y="257"/>
                  </a:cubicBezTo>
                  <a:cubicBezTo>
                    <a:pt x="213" y="258"/>
                    <a:pt x="212" y="258"/>
                    <a:pt x="212" y="258"/>
                  </a:cubicBezTo>
                  <a:cubicBezTo>
                    <a:pt x="210" y="255"/>
                    <a:pt x="207" y="254"/>
                    <a:pt x="205" y="251"/>
                  </a:cubicBezTo>
                  <a:cubicBezTo>
                    <a:pt x="205" y="250"/>
                    <a:pt x="204" y="249"/>
                    <a:pt x="204" y="248"/>
                  </a:cubicBezTo>
                  <a:cubicBezTo>
                    <a:pt x="204" y="247"/>
                    <a:pt x="204" y="246"/>
                    <a:pt x="204" y="245"/>
                  </a:cubicBezTo>
                  <a:cubicBezTo>
                    <a:pt x="204" y="245"/>
                    <a:pt x="203" y="244"/>
                    <a:pt x="203" y="244"/>
                  </a:cubicBezTo>
                  <a:cubicBezTo>
                    <a:pt x="203" y="244"/>
                    <a:pt x="202" y="244"/>
                    <a:pt x="202" y="245"/>
                  </a:cubicBezTo>
                  <a:cubicBezTo>
                    <a:pt x="201" y="245"/>
                    <a:pt x="201" y="246"/>
                    <a:pt x="200" y="247"/>
                  </a:cubicBezTo>
                  <a:cubicBezTo>
                    <a:pt x="200" y="248"/>
                    <a:pt x="201" y="248"/>
                    <a:pt x="202" y="248"/>
                  </a:cubicBezTo>
                  <a:cubicBezTo>
                    <a:pt x="202" y="249"/>
                    <a:pt x="203" y="250"/>
                    <a:pt x="203" y="251"/>
                  </a:cubicBezTo>
                  <a:cubicBezTo>
                    <a:pt x="203" y="252"/>
                    <a:pt x="204" y="253"/>
                    <a:pt x="205" y="255"/>
                  </a:cubicBezTo>
                  <a:cubicBezTo>
                    <a:pt x="207" y="256"/>
                    <a:pt x="208" y="258"/>
                    <a:pt x="210" y="260"/>
                  </a:cubicBezTo>
                  <a:cubicBezTo>
                    <a:pt x="211" y="261"/>
                    <a:pt x="212" y="261"/>
                    <a:pt x="212" y="263"/>
                  </a:cubicBezTo>
                  <a:cubicBezTo>
                    <a:pt x="212" y="263"/>
                    <a:pt x="213" y="263"/>
                    <a:pt x="213" y="264"/>
                  </a:cubicBezTo>
                  <a:cubicBezTo>
                    <a:pt x="214" y="265"/>
                    <a:pt x="214" y="265"/>
                    <a:pt x="214" y="267"/>
                  </a:cubicBezTo>
                  <a:cubicBezTo>
                    <a:pt x="213" y="267"/>
                    <a:pt x="213" y="267"/>
                    <a:pt x="213" y="268"/>
                  </a:cubicBezTo>
                  <a:cubicBezTo>
                    <a:pt x="214" y="268"/>
                    <a:pt x="214" y="268"/>
                    <a:pt x="215" y="268"/>
                  </a:cubicBezTo>
                  <a:cubicBezTo>
                    <a:pt x="215" y="268"/>
                    <a:pt x="216" y="268"/>
                    <a:pt x="216" y="269"/>
                  </a:cubicBezTo>
                  <a:cubicBezTo>
                    <a:pt x="216" y="269"/>
                    <a:pt x="216" y="270"/>
                    <a:pt x="216" y="270"/>
                  </a:cubicBezTo>
                  <a:cubicBezTo>
                    <a:pt x="216" y="273"/>
                    <a:pt x="215" y="277"/>
                    <a:pt x="216" y="280"/>
                  </a:cubicBezTo>
                  <a:cubicBezTo>
                    <a:pt x="216" y="280"/>
                    <a:pt x="216" y="281"/>
                    <a:pt x="216" y="281"/>
                  </a:cubicBezTo>
                  <a:cubicBezTo>
                    <a:pt x="216" y="282"/>
                    <a:pt x="216" y="283"/>
                    <a:pt x="215" y="282"/>
                  </a:cubicBezTo>
                  <a:cubicBezTo>
                    <a:pt x="214" y="282"/>
                    <a:pt x="213" y="281"/>
                    <a:pt x="212" y="280"/>
                  </a:cubicBezTo>
                  <a:cubicBezTo>
                    <a:pt x="212" y="281"/>
                    <a:pt x="212" y="281"/>
                    <a:pt x="212" y="281"/>
                  </a:cubicBezTo>
                  <a:cubicBezTo>
                    <a:pt x="211" y="283"/>
                    <a:pt x="211" y="283"/>
                    <a:pt x="210" y="283"/>
                  </a:cubicBezTo>
                  <a:cubicBezTo>
                    <a:pt x="208" y="282"/>
                    <a:pt x="207" y="281"/>
                    <a:pt x="206" y="279"/>
                  </a:cubicBezTo>
                  <a:cubicBezTo>
                    <a:pt x="206" y="278"/>
                    <a:pt x="205" y="277"/>
                    <a:pt x="205" y="276"/>
                  </a:cubicBezTo>
                  <a:cubicBezTo>
                    <a:pt x="205" y="273"/>
                    <a:pt x="203" y="270"/>
                    <a:pt x="200" y="269"/>
                  </a:cubicBezTo>
                  <a:cubicBezTo>
                    <a:pt x="199" y="269"/>
                    <a:pt x="200" y="270"/>
                    <a:pt x="200" y="271"/>
                  </a:cubicBezTo>
                  <a:cubicBezTo>
                    <a:pt x="199" y="272"/>
                    <a:pt x="199" y="272"/>
                    <a:pt x="199" y="273"/>
                  </a:cubicBezTo>
                  <a:cubicBezTo>
                    <a:pt x="199" y="273"/>
                    <a:pt x="199" y="274"/>
                    <a:pt x="199" y="274"/>
                  </a:cubicBezTo>
                  <a:cubicBezTo>
                    <a:pt x="199" y="275"/>
                    <a:pt x="200" y="275"/>
                    <a:pt x="200" y="276"/>
                  </a:cubicBezTo>
                  <a:cubicBezTo>
                    <a:pt x="201" y="279"/>
                    <a:pt x="200" y="280"/>
                    <a:pt x="198" y="281"/>
                  </a:cubicBezTo>
                  <a:cubicBezTo>
                    <a:pt x="197" y="281"/>
                    <a:pt x="196" y="281"/>
                    <a:pt x="195" y="282"/>
                  </a:cubicBezTo>
                  <a:cubicBezTo>
                    <a:pt x="195" y="283"/>
                    <a:pt x="195" y="284"/>
                    <a:pt x="196" y="285"/>
                  </a:cubicBezTo>
                  <a:cubicBezTo>
                    <a:pt x="197" y="286"/>
                    <a:pt x="197" y="285"/>
                    <a:pt x="198" y="285"/>
                  </a:cubicBezTo>
                  <a:cubicBezTo>
                    <a:pt x="200" y="283"/>
                    <a:pt x="201" y="284"/>
                    <a:pt x="203" y="285"/>
                  </a:cubicBezTo>
                  <a:cubicBezTo>
                    <a:pt x="203" y="285"/>
                    <a:pt x="204" y="285"/>
                    <a:pt x="204" y="285"/>
                  </a:cubicBezTo>
                  <a:cubicBezTo>
                    <a:pt x="207" y="287"/>
                    <a:pt x="210" y="288"/>
                    <a:pt x="213" y="287"/>
                  </a:cubicBezTo>
                  <a:cubicBezTo>
                    <a:pt x="213" y="287"/>
                    <a:pt x="214" y="287"/>
                    <a:pt x="214" y="288"/>
                  </a:cubicBezTo>
                  <a:cubicBezTo>
                    <a:pt x="214" y="288"/>
                    <a:pt x="214" y="288"/>
                    <a:pt x="214" y="289"/>
                  </a:cubicBezTo>
                  <a:cubicBezTo>
                    <a:pt x="213" y="289"/>
                    <a:pt x="213" y="290"/>
                    <a:pt x="213" y="290"/>
                  </a:cubicBezTo>
                  <a:cubicBezTo>
                    <a:pt x="211" y="290"/>
                    <a:pt x="210" y="292"/>
                    <a:pt x="208" y="292"/>
                  </a:cubicBezTo>
                  <a:cubicBezTo>
                    <a:pt x="208" y="292"/>
                    <a:pt x="208" y="292"/>
                    <a:pt x="208" y="293"/>
                  </a:cubicBezTo>
                  <a:cubicBezTo>
                    <a:pt x="207" y="296"/>
                    <a:pt x="205" y="297"/>
                    <a:pt x="203" y="299"/>
                  </a:cubicBezTo>
                  <a:cubicBezTo>
                    <a:pt x="203" y="299"/>
                    <a:pt x="202" y="299"/>
                    <a:pt x="202" y="300"/>
                  </a:cubicBezTo>
                  <a:cubicBezTo>
                    <a:pt x="199" y="305"/>
                    <a:pt x="195" y="307"/>
                    <a:pt x="190" y="309"/>
                  </a:cubicBezTo>
                  <a:cubicBezTo>
                    <a:pt x="188" y="310"/>
                    <a:pt x="186" y="310"/>
                    <a:pt x="184" y="311"/>
                  </a:cubicBezTo>
                  <a:cubicBezTo>
                    <a:pt x="184" y="312"/>
                    <a:pt x="184" y="312"/>
                    <a:pt x="183" y="312"/>
                  </a:cubicBezTo>
                  <a:cubicBezTo>
                    <a:pt x="183" y="312"/>
                    <a:pt x="182" y="311"/>
                    <a:pt x="181" y="312"/>
                  </a:cubicBezTo>
                  <a:cubicBezTo>
                    <a:pt x="181" y="312"/>
                    <a:pt x="180" y="313"/>
                    <a:pt x="180" y="313"/>
                  </a:cubicBezTo>
                  <a:cubicBezTo>
                    <a:pt x="180" y="314"/>
                    <a:pt x="179" y="314"/>
                    <a:pt x="179" y="314"/>
                  </a:cubicBezTo>
                  <a:cubicBezTo>
                    <a:pt x="178" y="314"/>
                    <a:pt x="177" y="314"/>
                    <a:pt x="176" y="314"/>
                  </a:cubicBezTo>
                  <a:cubicBezTo>
                    <a:pt x="175" y="314"/>
                    <a:pt x="173" y="314"/>
                    <a:pt x="173" y="312"/>
                  </a:cubicBezTo>
                  <a:cubicBezTo>
                    <a:pt x="172" y="312"/>
                    <a:pt x="172" y="311"/>
                    <a:pt x="172" y="311"/>
                  </a:cubicBezTo>
                  <a:cubicBezTo>
                    <a:pt x="172" y="311"/>
                    <a:pt x="172" y="311"/>
                    <a:pt x="171" y="311"/>
                  </a:cubicBezTo>
                  <a:cubicBezTo>
                    <a:pt x="171" y="311"/>
                    <a:pt x="171" y="312"/>
                    <a:pt x="171" y="312"/>
                  </a:cubicBezTo>
                  <a:cubicBezTo>
                    <a:pt x="173" y="315"/>
                    <a:pt x="172" y="317"/>
                    <a:pt x="169" y="318"/>
                  </a:cubicBezTo>
                  <a:cubicBezTo>
                    <a:pt x="167" y="320"/>
                    <a:pt x="167" y="322"/>
                    <a:pt x="166" y="324"/>
                  </a:cubicBezTo>
                  <a:cubicBezTo>
                    <a:pt x="166" y="327"/>
                    <a:pt x="165" y="330"/>
                    <a:pt x="163" y="332"/>
                  </a:cubicBezTo>
                  <a:cubicBezTo>
                    <a:pt x="162" y="332"/>
                    <a:pt x="162" y="333"/>
                    <a:pt x="162" y="334"/>
                  </a:cubicBezTo>
                  <a:cubicBezTo>
                    <a:pt x="161" y="335"/>
                    <a:pt x="160" y="336"/>
                    <a:pt x="158" y="336"/>
                  </a:cubicBezTo>
                  <a:cubicBezTo>
                    <a:pt x="158" y="336"/>
                    <a:pt x="157" y="337"/>
                    <a:pt x="157" y="338"/>
                  </a:cubicBezTo>
                  <a:cubicBezTo>
                    <a:pt x="156" y="340"/>
                    <a:pt x="155" y="340"/>
                    <a:pt x="153" y="340"/>
                  </a:cubicBezTo>
                  <a:cubicBezTo>
                    <a:pt x="152" y="341"/>
                    <a:pt x="151" y="340"/>
                    <a:pt x="150" y="341"/>
                  </a:cubicBezTo>
                  <a:cubicBezTo>
                    <a:pt x="149" y="341"/>
                    <a:pt x="148" y="340"/>
                    <a:pt x="148" y="338"/>
                  </a:cubicBezTo>
                  <a:cubicBezTo>
                    <a:pt x="148" y="338"/>
                    <a:pt x="148" y="337"/>
                    <a:pt x="149" y="337"/>
                  </a:cubicBezTo>
                  <a:cubicBezTo>
                    <a:pt x="148" y="336"/>
                    <a:pt x="148" y="337"/>
                    <a:pt x="148" y="337"/>
                  </a:cubicBezTo>
                  <a:cubicBezTo>
                    <a:pt x="147" y="339"/>
                    <a:pt x="147" y="340"/>
                    <a:pt x="146" y="341"/>
                  </a:cubicBezTo>
                  <a:cubicBezTo>
                    <a:pt x="146" y="343"/>
                    <a:pt x="145" y="344"/>
                    <a:pt x="144" y="344"/>
                  </a:cubicBezTo>
                  <a:cubicBezTo>
                    <a:pt x="143" y="344"/>
                    <a:pt x="142" y="344"/>
                    <a:pt x="141" y="344"/>
                  </a:cubicBezTo>
                  <a:cubicBezTo>
                    <a:pt x="140" y="344"/>
                    <a:pt x="139" y="345"/>
                    <a:pt x="139" y="346"/>
                  </a:cubicBezTo>
                  <a:cubicBezTo>
                    <a:pt x="139" y="347"/>
                    <a:pt x="139" y="347"/>
                    <a:pt x="139" y="348"/>
                  </a:cubicBezTo>
                  <a:cubicBezTo>
                    <a:pt x="139" y="349"/>
                    <a:pt x="138" y="350"/>
                    <a:pt x="137" y="350"/>
                  </a:cubicBezTo>
                  <a:cubicBezTo>
                    <a:pt x="136" y="350"/>
                    <a:pt x="136" y="350"/>
                    <a:pt x="135" y="350"/>
                  </a:cubicBezTo>
                  <a:cubicBezTo>
                    <a:pt x="135" y="351"/>
                    <a:pt x="134" y="351"/>
                    <a:pt x="135" y="352"/>
                  </a:cubicBezTo>
                  <a:cubicBezTo>
                    <a:pt x="135" y="353"/>
                    <a:pt x="135" y="353"/>
                    <a:pt x="136" y="354"/>
                  </a:cubicBezTo>
                  <a:cubicBezTo>
                    <a:pt x="136" y="355"/>
                    <a:pt x="136" y="356"/>
                    <a:pt x="136" y="357"/>
                  </a:cubicBezTo>
                  <a:cubicBezTo>
                    <a:pt x="136" y="358"/>
                    <a:pt x="135" y="357"/>
                    <a:pt x="135" y="358"/>
                  </a:cubicBezTo>
                  <a:cubicBezTo>
                    <a:pt x="134" y="358"/>
                    <a:pt x="134" y="359"/>
                    <a:pt x="134" y="359"/>
                  </a:cubicBezTo>
                  <a:cubicBezTo>
                    <a:pt x="135" y="360"/>
                    <a:pt x="136" y="361"/>
                    <a:pt x="136" y="362"/>
                  </a:cubicBezTo>
                  <a:cubicBezTo>
                    <a:pt x="136" y="364"/>
                    <a:pt x="136" y="366"/>
                    <a:pt x="135" y="368"/>
                  </a:cubicBezTo>
                  <a:cubicBezTo>
                    <a:pt x="134" y="369"/>
                    <a:pt x="132" y="370"/>
                    <a:pt x="132" y="372"/>
                  </a:cubicBezTo>
                  <a:cubicBezTo>
                    <a:pt x="132" y="373"/>
                    <a:pt x="131" y="374"/>
                    <a:pt x="131" y="374"/>
                  </a:cubicBezTo>
                  <a:cubicBezTo>
                    <a:pt x="130" y="374"/>
                    <a:pt x="130" y="374"/>
                    <a:pt x="129" y="375"/>
                  </a:cubicBezTo>
                  <a:cubicBezTo>
                    <a:pt x="129" y="375"/>
                    <a:pt x="128" y="375"/>
                    <a:pt x="129" y="376"/>
                  </a:cubicBezTo>
                  <a:cubicBezTo>
                    <a:pt x="129" y="377"/>
                    <a:pt x="129" y="377"/>
                    <a:pt x="129" y="378"/>
                  </a:cubicBezTo>
                  <a:cubicBezTo>
                    <a:pt x="130" y="381"/>
                    <a:pt x="130" y="384"/>
                    <a:pt x="128" y="388"/>
                  </a:cubicBezTo>
                  <a:cubicBezTo>
                    <a:pt x="128" y="389"/>
                    <a:pt x="128" y="391"/>
                    <a:pt x="127" y="392"/>
                  </a:cubicBezTo>
                  <a:cubicBezTo>
                    <a:pt x="127" y="394"/>
                    <a:pt x="127" y="395"/>
                    <a:pt x="126" y="397"/>
                  </a:cubicBezTo>
                  <a:cubicBezTo>
                    <a:pt x="126" y="397"/>
                    <a:pt x="126" y="398"/>
                    <a:pt x="126" y="398"/>
                  </a:cubicBezTo>
                  <a:cubicBezTo>
                    <a:pt x="126" y="400"/>
                    <a:pt x="125" y="401"/>
                    <a:pt x="123" y="402"/>
                  </a:cubicBezTo>
                  <a:cubicBezTo>
                    <a:pt x="122" y="403"/>
                    <a:pt x="122" y="403"/>
                    <a:pt x="121" y="402"/>
                  </a:cubicBezTo>
                  <a:cubicBezTo>
                    <a:pt x="121" y="401"/>
                    <a:pt x="121" y="401"/>
                    <a:pt x="120" y="401"/>
                  </a:cubicBezTo>
                  <a:cubicBezTo>
                    <a:pt x="120" y="401"/>
                    <a:pt x="119" y="401"/>
                    <a:pt x="119" y="401"/>
                  </a:cubicBezTo>
                  <a:cubicBezTo>
                    <a:pt x="118" y="401"/>
                    <a:pt x="117" y="400"/>
                    <a:pt x="117" y="399"/>
                  </a:cubicBezTo>
                  <a:cubicBezTo>
                    <a:pt x="117" y="398"/>
                    <a:pt x="116" y="397"/>
                    <a:pt x="116" y="397"/>
                  </a:cubicBezTo>
                  <a:cubicBezTo>
                    <a:pt x="115" y="396"/>
                    <a:pt x="114" y="395"/>
                    <a:pt x="114" y="395"/>
                  </a:cubicBezTo>
                  <a:cubicBezTo>
                    <a:pt x="113" y="394"/>
                    <a:pt x="113" y="393"/>
                    <a:pt x="112" y="392"/>
                  </a:cubicBezTo>
                  <a:cubicBezTo>
                    <a:pt x="111" y="392"/>
                    <a:pt x="109" y="393"/>
                    <a:pt x="108" y="393"/>
                  </a:cubicBezTo>
                  <a:cubicBezTo>
                    <a:pt x="108" y="393"/>
                    <a:pt x="107" y="393"/>
                    <a:pt x="107" y="393"/>
                  </a:cubicBezTo>
                  <a:cubicBezTo>
                    <a:pt x="106" y="394"/>
                    <a:pt x="105" y="394"/>
                    <a:pt x="105" y="392"/>
                  </a:cubicBezTo>
                  <a:cubicBezTo>
                    <a:pt x="105" y="391"/>
                    <a:pt x="104" y="391"/>
                    <a:pt x="104" y="390"/>
                  </a:cubicBezTo>
                  <a:cubicBezTo>
                    <a:pt x="103" y="390"/>
                    <a:pt x="103" y="390"/>
                    <a:pt x="102" y="389"/>
                  </a:cubicBezTo>
                  <a:cubicBezTo>
                    <a:pt x="101" y="388"/>
                    <a:pt x="100" y="387"/>
                    <a:pt x="99" y="385"/>
                  </a:cubicBezTo>
                  <a:cubicBezTo>
                    <a:pt x="99" y="384"/>
                    <a:pt x="98" y="383"/>
                    <a:pt x="98" y="381"/>
                  </a:cubicBezTo>
                  <a:cubicBezTo>
                    <a:pt x="97" y="379"/>
                    <a:pt x="95" y="376"/>
                    <a:pt x="94" y="374"/>
                  </a:cubicBezTo>
                  <a:cubicBezTo>
                    <a:pt x="94" y="373"/>
                    <a:pt x="93" y="372"/>
                    <a:pt x="93" y="371"/>
                  </a:cubicBezTo>
                  <a:cubicBezTo>
                    <a:pt x="92" y="369"/>
                    <a:pt x="91" y="367"/>
                    <a:pt x="90" y="365"/>
                  </a:cubicBezTo>
                  <a:cubicBezTo>
                    <a:pt x="90" y="362"/>
                    <a:pt x="89" y="359"/>
                    <a:pt x="92" y="358"/>
                  </a:cubicBezTo>
                  <a:cubicBezTo>
                    <a:pt x="92" y="358"/>
                    <a:pt x="93" y="357"/>
                    <a:pt x="93" y="357"/>
                  </a:cubicBezTo>
                  <a:cubicBezTo>
                    <a:pt x="93" y="356"/>
                    <a:pt x="93" y="355"/>
                    <a:pt x="93" y="355"/>
                  </a:cubicBezTo>
                  <a:cubicBezTo>
                    <a:pt x="92" y="355"/>
                    <a:pt x="91" y="355"/>
                    <a:pt x="91" y="355"/>
                  </a:cubicBezTo>
                  <a:cubicBezTo>
                    <a:pt x="91" y="356"/>
                    <a:pt x="90" y="357"/>
                    <a:pt x="90" y="358"/>
                  </a:cubicBezTo>
                  <a:cubicBezTo>
                    <a:pt x="89" y="358"/>
                    <a:pt x="89" y="358"/>
                    <a:pt x="88" y="358"/>
                  </a:cubicBezTo>
                  <a:cubicBezTo>
                    <a:pt x="88" y="358"/>
                    <a:pt x="88" y="358"/>
                    <a:pt x="87" y="357"/>
                  </a:cubicBezTo>
                  <a:cubicBezTo>
                    <a:pt x="87" y="357"/>
                    <a:pt x="87" y="357"/>
                    <a:pt x="87" y="357"/>
                  </a:cubicBezTo>
                  <a:cubicBezTo>
                    <a:pt x="88" y="354"/>
                    <a:pt x="87" y="350"/>
                    <a:pt x="86" y="347"/>
                  </a:cubicBezTo>
                  <a:cubicBezTo>
                    <a:pt x="85" y="346"/>
                    <a:pt x="85" y="344"/>
                    <a:pt x="84" y="343"/>
                  </a:cubicBezTo>
                  <a:cubicBezTo>
                    <a:pt x="83" y="342"/>
                    <a:pt x="82" y="340"/>
                    <a:pt x="82" y="338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1" y="335"/>
                    <a:pt x="81" y="333"/>
                    <a:pt x="82" y="331"/>
                  </a:cubicBezTo>
                  <a:cubicBezTo>
                    <a:pt x="83" y="330"/>
                    <a:pt x="83" y="329"/>
                    <a:pt x="82" y="329"/>
                  </a:cubicBezTo>
                  <a:cubicBezTo>
                    <a:pt x="80" y="327"/>
                    <a:pt x="79" y="325"/>
                    <a:pt x="80" y="323"/>
                  </a:cubicBezTo>
                  <a:cubicBezTo>
                    <a:pt x="81" y="321"/>
                    <a:pt x="81" y="320"/>
                    <a:pt x="81" y="319"/>
                  </a:cubicBezTo>
                  <a:cubicBezTo>
                    <a:pt x="81" y="317"/>
                    <a:pt x="82" y="315"/>
                    <a:pt x="83" y="313"/>
                  </a:cubicBezTo>
                  <a:cubicBezTo>
                    <a:pt x="84" y="312"/>
                    <a:pt x="84" y="312"/>
                    <a:pt x="84" y="311"/>
                  </a:cubicBezTo>
                  <a:cubicBezTo>
                    <a:pt x="84" y="309"/>
                    <a:pt x="86" y="307"/>
                    <a:pt x="88" y="307"/>
                  </a:cubicBezTo>
                  <a:cubicBezTo>
                    <a:pt x="88" y="307"/>
                    <a:pt x="88" y="307"/>
                    <a:pt x="88" y="307"/>
                  </a:cubicBezTo>
                  <a:cubicBezTo>
                    <a:pt x="91" y="307"/>
                    <a:pt x="91" y="307"/>
                    <a:pt x="91" y="304"/>
                  </a:cubicBezTo>
                  <a:cubicBezTo>
                    <a:pt x="91" y="304"/>
                    <a:pt x="91" y="303"/>
                    <a:pt x="91" y="302"/>
                  </a:cubicBezTo>
                  <a:cubicBezTo>
                    <a:pt x="91" y="302"/>
                    <a:pt x="91" y="301"/>
                    <a:pt x="91" y="301"/>
                  </a:cubicBezTo>
                  <a:cubicBezTo>
                    <a:pt x="92" y="300"/>
                    <a:pt x="93" y="300"/>
                    <a:pt x="93" y="299"/>
                  </a:cubicBezTo>
                  <a:cubicBezTo>
                    <a:pt x="93" y="299"/>
                    <a:pt x="92" y="298"/>
                    <a:pt x="92" y="297"/>
                  </a:cubicBezTo>
                  <a:cubicBezTo>
                    <a:pt x="92" y="295"/>
                    <a:pt x="93" y="294"/>
                    <a:pt x="93" y="292"/>
                  </a:cubicBezTo>
                  <a:cubicBezTo>
                    <a:pt x="95" y="290"/>
                    <a:pt x="94" y="289"/>
                    <a:pt x="92" y="289"/>
                  </a:cubicBezTo>
                  <a:cubicBezTo>
                    <a:pt x="91" y="289"/>
                    <a:pt x="91" y="289"/>
                    <a:pt x="91" y="289"/>
                  </a:cubicBezTo>
                  <a:cubicBezTo>
                    <a:pt x="88" y="289"/>
                    <a:pt x="86" y="288"/>
                    <a:pt x="84" y="286"/>
                  </a:cubicBezTo>
                  <a:cubicBezTo>
                    <a:pt x="84" y="286"/>
                    <a:pt x="83" y="285"/>
                    <a:pt x="83" y="285"/>
                  </a:cubicBezTo>
                  <a:cubicBezTo>
                    <a:pt x="83" y="285"/>
                    <a:pt x="83" y="285"/>
                    <a:pt x="83" y="285"/>
                  </a:cubicBezTo>
                  <a:cubicBezTo>
                    <a:pt x="82" y="285"/>
                    <a:pt x="81" y="284"/>
                    <a:pt x="80" y="284"/>
                  </a:cubicBezTo>
                  <a:cubicBezTo>
                    <a:pt x="79" y="283"/>
                    <a:pt x="78" y="282"/>
                    <a:pt x="78" y="280"/>
                  </a:cubicBezTo>
                  <a:cubicBezTo>
                    <a:pt x="77" y="279"/>
                    <a:pt x="78" y="278"/>
                    <a:pt x="79" y="278"/>
                  </a:cubicBezTo>
                  <a:cubicBezTo>
                    <a:pt x="82" y="277"/>
                    <a:pt x="85" y="278"/>
                    <a:pt x="87" y="280"/>
                  </a:cubicBezTo>
                  <a:cubicBezTo>
                    <a:pt x="88" y="281"/>
                    <a:pt x="89" y="282"/>
                    <a:pt x="90" y="282"/>
                  </a:cubicBezTo>
                  <a:cubicBezTo>
                    <a:pt x="90" y="283"/>
                    <a:pt x="91" y="283"/>
                    <a:pt x="91" y="282"/>
                  </a:cubicBezTo>
                  <a:cubicBezTo>
                    <a:pt x="91" y="281"/>
                    <a:pt x="92" y="280"/>
                    <a:pt x="92" y="279"/>
                  </a:cubicBezTo>
                  <a:cubicBezTo>
                    <a:pt x="92" y="278"/>
                    <a:pt x="92" y="277"/>
                    <a:pt x="91" y="277"/>
                  </a:cubicBezTo>
                  <a:cubicBezTo>
                    <a:pt x="90" y="276"/>
                    <a:pt x="88" y="275"/>
                    <a:pt x="89" y="273"/>
                  </a:cubicBezTo>
                  <a:cubicBezTo>
                    <a:pt x="89" y="273"/>
                    <a:pt x="88" y="273"/>
                    <a:pt x="88" y="273"/>
                  </a:cubicBezTo>
                  <a:cubicBezTo>
                    <a:pt x="87" y="272"/>
                    <a:pt x="86" y="272"/>
                    <a:pt x="85" y="272"/>
                  </a:cubicBezTo>
                  <a:cubicBezTo>
                    <a:pt x="83" y="273"/>
                    <a:pt x="82" y="271"/>
                    <a:pt x="83" y="269"/>
                  </a:cubicBezTo>
                  <a:cubicBezTo>
                    <a:pt x="83" y="268"/>
                    <a:pt x="84" y="268"/>
                    <a:pt x="84" y="267"/>
                  </a:cubicBezTo>
                  <a:cubicBezTo>
                    <a:pt x="85" y="267"/>
                    <a:pt x="86" y="266"/>
                    <a:pt x="86" y="266"/>
                  </a:cubicBezTo>
                  <a:cubicBezTo>
                    <a:pt x="85" y="266"/>
                    <a:pt x="85" y="266"/>
                    <a:pt x="84" y="266"/>
                  </a:cubicBezTo>
                  <a:cubicBezTo>
                    <a:pt x="84" y="266"/>
                    <a:pt x="83" y="267"/>
                    <a:pt x="83" y="267"/>
                  </a:cubicBezTo>
                  <a:cubicBezTo>
                    <a:pt x="82" y="267"/>
                    <a:pt x="81" y="266"/>
                    <a:pt x="82" y="266"/>
                  </a:cubicBezTo>
                  <a:cubicBezTo>
                    <a:pt x="82" y="265"/>
                    <a:pt x="82" y="265"/>
                    <a:pt x="82" y="264"/>
                  </a:cubicBezTo>
                  <a:cubicBezTo>
                    <a:pt x="82" y="264"/>
                    <a:pt x="82" y="263"/>
                    <a:pt x="82" y="263"/>
                  </a:cubicBezTo>
                  <a:cubicBezTo>
                    <a:pt x="81" y="263"/>
                    <a:pt x="81" y="263"/>
                    <a:pt x="81" y="263"/>
                  </a:cubicBezTo>
                  <a:cubicBezTo>
                    <a:pt x="80" y="264"/>
                    <a:pt x="79" y="265"/>
                    <a:pt x="80" y="267"/>
                  </a:cubicBezTo>
                  <a:cubicBezTo>
                    <a:pt x="80" y="268"/>
                    <a:pt x="79" y="269"/>
                    <a:pt x="78" y="269"/>
                  </a:cubicBezTo>
                  <a:cubicBezTo>
                    <a:pt x="76" y="270"/>
                    <a:pt x="72" y="268"/>
                    <a:pt x="72" y="265"/>
                  </a:cubicBezTo>
                  <a:cubicBezTo>
                    <a:pt x="72" y="264"/>
                    <a:pt x="72" y="263"/>
                    <a:pt x="73" y="263"/>
                  </a:cubicBezTo>
                  <a:cubicBezTo>
                    <a:pt x="73" y="262"/>
                    <a:pt x="74" y="262"/>
                    <a:pt x="73" y="261"/>
                  </a:cubicBezTo>
                  <a:cubicBezTo>
                    <a:pt x="73" y="260"/>
                    <a:pt x="73" y="259"/>
                    <a:pt x="74" y="257"/>
                  </a:cubicBezTo>
                  <a:cubicBezTo>
                    <a:pt x="76" y="256"/>
                    <a:pt x="76" y="253"/>
                    <a:pt x="76" y="251"/>
                  </a:cubicBezTo>
                  <a:cubicBezTo>
                    <a:pt x="76" y="250"/>
                    <a:pt x="76" y="250"/>
                    <a:pt x="76" y="249"/>
                  </a:cubicBezTo>
                  <a:cubicBezTo>
                    <a:pt x="77" y="246"/>
                    <a:pt x="76" y="245"/>
                    <a:pt x="74" y="244"/>
                  </a:cubicBezTo>
                  <a:cubicBezTo>
                    <a:pt x="73" y="244"/>
                    <a:pt x="73" y="243"/>
                    <a:pt x="73" y="242"/>
                  </a:cubicBezTo>
                  <a:cubicBezTo>
                    <a:pt x="74" y="240"/>
                    <a:pt x="73" y="237"/>
                    <a:pt x="72" y="235"/>
                  </a:cubicBezTo>
                  <a:cubicBezTo>
                    <a:pt x="71" y="234"/>
                    <a:pt x="71" y="233"/>
                    <a:pt x="71" y="232"/>
                  </a:cubicBezTo>
                  <a:cubicBezTo>
                    <a:pt x="71" y="230"/>
                    <a:pt x="71" y="230"/>
                    <a:pt x="70" y="229"/>
                  </a:cubicBezTo>
                  <a:cubicBezTo>
                    <a:pt x="70" y="227"/>
                    <a:pt x="69" y="226"/>
                    <a:pt x="69" y="224"/>
                  </a:cubicBezTo>
                  <a:cubicBezTo>
                    <a:pt x="70" y="223"/>
                    <a:pt x="69" y="223"/>
                    <a:pt x="69" y="222"/>
                  </a:cubicBezTo>
                  <a:cubicBezTo>
                    <a:pt x="68" y="221"/>
                    <a:pt x="67" y="220"/>
                    <a:pt x="68" y="219"/>
                  </a:cubicBezTo>
                  <a:cubicBezTo>
                    <a:pt x="69" y="219"/>
                    <a:pt x="68" y="218"/>
                    <a:pt x="68" y="218"/>
                  </a:cubicBezTo>
                  <a:cubicBezTo>
                    <a:pt x="67" y="216"/>
                    <a:pt x="66" y="215"/>
                    <a:pt x="66" y="213"/>
                  </a:cubicBezTo>
                  <a:cubicBezTo>
                    <a:pt x="66" y="213"/>
                    <a:pt x="65" y="212"/>
                    <a:pt x="65" y="212"/>
                  </a:cubicBezTo>
                  <a:cubicBezTo>
                    <a:pt x="62" y="210"/>
                    <a:pt x="62" y="207"/>
                    <a:pt x="61" y="204"/>
                  </a:cubicBezTo>
                  <a:cubicBezTo>
                    <a:pt x="60" y="203"/>
                    <a:pt x="60" y="202"/>
                    <a:pt x="61" y="202"/>
                  </a:cubicBezTo>
                  <a:cubicBezTo>
                    <a:pt x="61" y="199"/>
                    <a:pt x="60" y="198"/>
                    <a:pt x="58" y="197"/>
                  </a:cubicBezTo>
                  <a:cubicBezTo>
                    <a:pt x="58" y="196"/>
                    <a:pt x="57" y="196"/>
                    <a:pt x="56" y="196"/>
                  </a:cubicBezTo>
                  <a:cubicBezTo>
                    <a:pt x="56" y="196"/>
                    <a:pt x="55" y="195"/>
                    <a:pt x="55" y="194"/>
                  </a:cubicBezTo>
                  <a:cubicBezTo>
                    <a:pt x="55" y="194"/>
                    <a:pt x="55" y="193"/>
                    <a:pt x="54" y="193"/>
                  </a:cubicBezTo>
                  <a:cubicBezTo>
                    <a:pt x="51" y="191"/>
                    <a:pt x="49" y="188"/>
                    <a:pt x="45" y="188"/>
                  </a:cubicBezTo>
                  <a:cubicBezTo>
                    <a:pt x="44" y="188"/>
                    <a:pt x="43" y="187"/>
                    <a:pt x="43" y="187"/>
                  </a:cubicBezTo>
                  <a:cubicBezTo>
                    <a:pt x="42" y="187"/>
                    <a:pt x="42" y="186"/>
                    <a:pt x="41" y="186"/>
                  </a:cubicBezTo>
                  <a:cubicBezTo>
                    <a:pt x="40" y="186"/>
                    <a:pt x="40" y="187"/>
                    <a:pt x="39" y="188"/>
                  </a:cubicBezTo>
                  <a:cubicBezTo>
                    <a:pt x="39" y="188"/>
                    <a:pt x="38" y="189"/>
                    <a:pt x="37" y="188"/>
                  </a:cubicBezTo>
                  <a:cubicBezTo>
                    <a:pt x="37" y="187"/>
                    <a:pt x="36" y="187"/>
                    <a:pt x="35" y="188"/>
                  </a:cubicBezTo>
                  <a:cubicBezTo>
                    <a:pt x="34" y="189"/>
                    <a:pt x="33" y="190"/>
                    <a:pt x="32" y="191"/>
                  </a:cubicBezTo>
                  <a:cubicBezTo>
                    <a:pt x="32" y="191"/>
                    <a:pt x="31" y="191"/>
                    <a:pt x="31" y="190"/>
                  </a:cubicBezTo>
                  <a:cubicBezTo>
                    <a:pt x="30" y="189"/>
                    <a:pt x="30" y="189"/>
                    <a:pt x="30" y="188"/>
                  </a:cubicBezTo>
                  <a:cubicBezTo>
                    <a:pt x="30" y="187"/>
                    <a:pt x="29" y="187"/>
                    <a:pt x="29" y="188"/>
                  </a:cubicBezTo>
                  <a:cubicBezTo>
                    <a:pt x="29" y="188"/>
                    <a:pt x="28" y="188"/>
                    <a:pt x="28" y="188"/>
                  </a:cubicBezTo>
                  <a:cubicBezTo>
                    <a:pt x="27" y="189"/>
                    <a:pt x="27" y="189"/>
                    <a:pt x="26" y="188"/>
                  </a:cubicBezTo>
                  <a:cubicBezTo>
                    <a:pt x="26" y="188"/>
                    <a:pt x="26" y="188"/>
                    <a:pt x="26" y="188"/>
                  </a:cubicBezTo>
                  <a:cubicBezTo>
                    <a:pt x="26" y="188"/>
                    <a:pt x="25" y="188"/>
                    <a:pt x="25" y="188"/>
                  </a:cubicBezTo>
                  <a:cubicBezTo>
                    <a:pt x="24" y="189"/>
                    <a:pt x="25" y="189"/>
                    <a:pt x="25" y="190"/>
                  </a:cubicBezTo>
                  <a:cubicBezTo>
                    <a:pt x="25" y="190"/>
                    <a:pt x="26" y="191"/>
                    <a:pt x="27" y="192"/>
                  </a:cubicBezTo>
                  <a:cubicBezTo>
                    <a:pt x="27" y="192"/>
                    <a:pt x="27" y="193"/>
                    <a:pt x="27" y="194"/>
                  </a:cubicBezTo>
                  <a:cubicBezTo>
                    <a:pt x="22" y="193"/>
                    <a:pt x="17" y="191"/>
                    <a:pt x="15" y="186"/>
                  </a:cubicBezTo>
                  <a:cubicBezTo>
                    <a:pt x="14" y="184"/>
                    <a:pt x="14" y="183"/>
                    <a:pt x="15" y="182"/>
                  </a:cubicBezTo>
                  <a:cubicBezTo>
                    <a:pt x="15" y="181"/>
                    <a:pt x="16" y="180"/>
                    <a:pt x="17" y="180"/>
                  </a:cubicBezTo>
                  <a:cubicBezTo>
                    <a:pt x="18" y="180"/>
                    <a:pt x="18" y="180"/>
                    <a:pt x="18" y="179"/>
                  </a:cubicBezTo>
                  <a:cubicBezTo>
                    <a:pt x="18" y="178"/>
                    <a:pt x="17" y="178"/>
                    <a:pt x="17" y="178"/>
                  </a:cubicBezTo>
                  <a:cubicBezTo>
                    <a:pt x="15" y="178"/>
                    <a:pt x="14" y="178"/>
                    <a:pt x="12" y="177"/>
                  </a:cubicBezTo>
                  <a:cubicBezTo>
                    <a:pt x="12" y="177"/>
                    <a:pt x="12" y="176"/>
                    <a:pt x="12" y="176"/>
                  </a:cubicBezTo>
                  <a:cubicBezTo>
                    <a:pt x="11" y="175"/>
                    <a:pt x="9" y="176"/>
                    <a:pt x="8" y="175"/>
                  </a:cubicBezTo>
                  <a:cubicBezTo>
                    <a:pt x="8" y="174"/>
                    <a:pt x="7" y="173"/>
                    <a:pt x="6" y="172"/>
                  </a:cubicBezTo>
                  <a:cubicBezTo>
                    <a:pt x="6" y="172"/>
                    <a:pt x="6" y="171"/>
                    <a:pt x="6" y="170"/>
                  </a:cubicBezTo>
                  <a:cubicBezTo>
                    <a:pt x="8" y="167"/>
                    <a:pt x="10" y="165"/>
                    <a:pt x="14" y="166"/>
                  </a:cubicBezTo>
                  <a:cubicBezTo>
                    <a:pt x="14" y="166"/>
                    <a:pt x="15" y="166"/>
                    <a:pt x="16" y="166"/>
                  </a:cubicBezTo>
                  <a:cubicBezTo>
                    <a:pt x="17" y="164"/>
                    <a:pt x="18" y="163"/>
                    <a:pt x="20" y="162"/>
                  </a:cubicBezTo>
                  <a:cubicBezTo>
                    <a:pt x="22" y="162"/>
                    <a:pt x="23" y="162"/>
                    <a:pt x="24" y="162"/>
                  </a:cubicBezTo>
                  <a:cubicBezTo>
                    <a:pt x="26" y="163"/>
                    <a:pt x="27" y="162"/>
                    <a:pt x="28" y="161"/>
                  </a:cubicBezTo>
                  <a:cubicBezTo>
                    <a:pt x="29" y="160"/>
                    <a:pt x="29" y="159"/>
                    <a:pt x="28" y="158"/>
                  </a:cubicBezTo>
                  <a:cubicBezTo>
                    <a:pt x="28" y="157"/>
                    <a:pt x="28" y="157"/>
                    <a:pt x="27" y="157"/>
                  </a:cubicBezTo>
                  <a:cubicBezTo>
                    <a:pt x="26" y="157"/>
                    <a:pt x="25" y="157"/>
                    <a:pt x="25" y="158"/>
                  </a:cubicBezTo>
                  <a:cubicBezTo>
                    <a:pt x="23" y="160"/>
                    <a:pt x="21" y="160"/>
                    <a:pt x="19" y="159"/>
                  </a:cubicBezTo>
                  <a:cubicBezTo>
                    <a:pt x="18" y="158"/>
                    <a:pt x="18" y="159"/>
                    <a:pt x="18" y="159"/>
                  </a:cubicBezTo>
                  <a:cubicBezTo>
                    <a:pt x="17" y="160"/>
                    <a:pt x="16" y="161"/>
                    <a:pt x="15" y="161"/>
                  </a:cubicBezTo>
                  <a:cubicBezTo>
                    <a:pt x="14" y="161"/>
                    <a:pt x="12" y="160"/>
                    <a:pt x="12" y="159"/>
                  </a:cubicBezTo>
                  <a:cubicBezTo>
                    <a:pt x="11" y="158"/>
                    <a:pt x="11" y="157"/>
                    <a:pt x="10" y="156"/>
                  </a:cubicBezTo>
                  <a:cubicBezTo>
                    <a:pt x="9" y="156"/>
                    <a:pt x="9" y="155"/>
                    <a:pt x="9" y="155"/>
                  </a:cubicBezTo>
                  <a:cubicBezTo>
                    <a:pt x="9" y="154"/>
                    <a:pt x="9" y="154"/>
                    <a:pt x="8" y="154"/>
                  </a:cubicBezTo>
                  <a:cubicBezTo>
                    <a:pt x="7" y="154"/>
                    <a:pt x="7" y="154"/>
                    <a:pt x="6" y="153"/>
                  </a:cubicBezTo>
                  <a:cubicBezTo>
                    <a:pt x="5" y="152"/>
                    <a:pt x="5" y="152"/>
                    <a:pt x="4" y="152"/>
                  </a:cubicBezTo>
                  <a:cubicBezTo>
                    <a:pt x="3" y="151"/>
                    <a:pt x="3" y="151"/>
                    <a:pt x="2" y="150"/>
                  </a:cubicBezTo>
                  <a:cubicBezTo>
                    <a:pt x="2" y="148"/>
                    <a:pt x="0" y="148"/>
                    <a:pt x="0" y="146"/>
                  </a:cubicBezTo>
                  <a:cubicBezTo>
                    <a:pt x="0" y="144"/>
                    <a:pt x="0" y="141"/>
                    <a:pt x="0" y="139"/>
                  </a:cubicBezTo>
                  <a:cubicBezTo>
                    <a:pt x="1" y="138"/>
                    <a:pt x="1" y="137"/>
                    <a:pt x="2" y="137"/>
                  </a:cubicBezTo>
                  <a:cubicBezTo>
                    <a:pt x="3" y="136"/>
                    <a:pt x="4" y="134"/>
                    <a:pt x="6" y="134"/>
                  </a:cubicBezTo>
                  <a:cubicBezTo>
                    <a:pt x="6" y="134"/>
                    <a:pt x="7" y="134"/>
                    <a:pt x="7" y="134"/>
                  </a:cubicBezTo>
                  <a:cubicBezTo>
                    <a:pt x="9" y="132"/>
                    <a:pt x="11" y="130"/>
                    <a:pt x="14" y="129"/>
                  </a:cubicBezTo>
                  <a:cubicBezTo>
                    <a:pt x="14" y="129"/>
                    <a:pt x="15" y="128"/>
                    <a:pt x="15" y="127"/>
                  </a:cubicBezTo>
                  <a:cubicBezTo>
                    <a:pt x="15" y="126"/>
                    <a:pt x="16" y="125"/>
                    <a:pt x="17" y="124"/>
                  </a:cubicBezTo>
                  <a:cubicBezTo>
                    <a:pt x="19" y="123"/>
                    <a:pt x="20" y="123"/>
                    <a:pt x="22" y="122"/>
                  </a:cubicBezTo>
                  <a:cubicBezTo>
                    <a:pt x="23" y="122"/>
                    <a:pt x="23" y="122"/>
                    <a:pt x="24" y="122"/>
                  </a:cubicBezTo>
                  <a:cubicBezTo>
                    <a:pt x="25" y="123"/>
                    <a:pt x="25" y="123"/>
                    <a:pt x="26" y="123"/>
                  </a:cubicBezTo>
                  <a:cubicBezTo>
                    <a:pt x="27" y="123"/>
                    <a:pt x="28" y="123"/>
                    <a:pt x="28" y="122"/>
                  </a:cubicBezTo>
                  <a:cubicBezTo>
                    <a:pt x="30" y="119"/>
                    <a:pt x="31" y="117"/>
                    <a:pt x="32" y="115"/>
                  </a:cubicBezTo>
                  <a:cubicBezTo>
                    <a:pt x="33" y="113"/>
                    <a:pt x="33" y="111"/>
                    <a:pt x="32" y="109"/>
                  </a:cubicBezTo>
                  <a:cubicBezTo>
                    <a:pt x="32" y="109"/>
                    <a:pt x="32" y="109"/>
                    <a:pt x="32" y="108"/>
                  </a:cubicBezTo>
                  <a:cubicBezTo>
                    <a:pt x="32" y="107"/>
                    <a:pt x="32" y="106"/>
                    <a:pt x="33" y="105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34" y="104"/>
                    <a:pt x="35" y="103"/>
                    <a:pt x="34" y="103"/>
                  </a:cubicBezTo>
                  <a:cubicBezTo>
                    <a:pt x="33" y="102"/>
                    <a:pt x="33" y="101"/>
                    <a:pt x="34" y="100"/>
                  </a:cubicBezTo>
                  <a:cubicBezTo>
                    <a:pt x="34" y="99"/>
                    <a:pt x="34" y="99"/>
                    <a:pt x="34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2" y="98"/>
                    <a:pt x="31" y="99"/>
                    <a:pt x="30" y="99"/>
                  </a:cubicBezTo>
                  <a:cubicBezTo>
                    <a:pt x="29" y="99"/>
                    <a:pt x="28" y="99"/>
                    <a:pt x="27" y="99"/>
                  </a:cubicBezTo>
                  <a:cubicBezTo>
                    <a:pt x="23" y="99"/>
                    <a:pt x="20" y="93"/>
                    <a:pt x="23" y="89"/>
                  </a:cubicBezTo>
                  <a:cubicBezTo>
                    <a:pt x="24" y="88"/>
                    <a:pt x="25" y="87"/>
                    <a:pt x="25" y="86"/>
                  </a:cubicBezTo>
                  <a:cubicBezTo>
                    <a:pt x="25" y="85"/>
                    <a:pt x="25" y="84"/>
                    <a:pt x="26" y="84"/>
                  </a:cubicBezTo>
                  <a:cubicBezTo>
                    <a:pt x="28" y="81"/>
                    <a:pt x="30" y="78"/>
                    <a:pt x="32" y="76"/>
                  </a:cubicBezTo>
                  <a:cubicBezTo>
                    <a:pt x="32" y="75"/>
                    <a:pt x="33" y="75"/>
                    <a:pt x="33" y="74"/>
                  </a:cubicBezTo>
                  <a:cubicBezTo>
                    <a:pt x="34" y="71"/>
                    <a:pt x="37" y="68"/>
                    <a:pt x="40" y="66"/>
                  </a:cubicBezTo>
                  <a:cubicBezTo>
                    <a:pt x="41" y="64"/>
                    <a:pt x="43" y="64"/>
                    <a:pt x="45" y="65"/>
                  </a:cubicBezTo>
                  <a:cubicBezTo>
                    <a:pt x="45" y="66"/>
                    <a:pt x="46" y="67"/>
                    <a:pt x="47" y="67"/>
                  </a:cubicBezTo>
                  <a:cubicBezTo>
                    <a:pt x="48" y="68"/>
                    <a:pt x="49" y="68"/>
                    <a:pt x="49" y="66"/>
                  </a:cubicBezTo>
                  <a:cubicBezTo>
                    <a:pt x="49" y="66"/>
                    <a:pt x="50" y="65"/>
                    <a:pt x="50" y="65"/>
                  </a:cubicBezTo>
                  <a:cubicBezTo>
                    <a:pt x="50" y="64"/>
                    <a:pt x="50" y="63"/>
                    <a:pt x="50" y="62"/>
                  </a:cubicBezTo>
                  <a:cubicBezTo>
                    <a:pt x="49" y="58"/>
                    <a:pt x="49" y="54"/>
                    <a:pt x="48" y="50"/>
                  </a:cubicBezTo>
                  <a:cubicBezTo>
                    <a:pt x="46" y="46"/>
                    <a:pt x="50" y="42"/>
                    <a:pt x="53" y="41"/>
                  </a:cubicBezTo>
                  <a:cubicBezTo>
                    <a:pt x="54" y="41"/>
                    <a:pt x="55" y="41"/>
                    <a:pt x="55" y="42"/>
                  </a:cubicBezTo>
                  <a:cubicBezTo>
                    <a:pt x="58" y="43"/>
                    <a:pt x="59" y="44"/>
                    <a:pt x="59" y="47"/>
                  </a:cubicBezTo>
                  <a:cubicBezTo>
                    <a:pt x="59" y="48"/>
                    <a:pt x="60" y="48"/>
                    <a:pt x="60" y="49"/>
                  </a:cubicBezTo>
                  <a:cubicBezTo>
                    <a:pt x="60" y="50"/>
                    <a:pt x="60" y="51"/>
                    <a:pt x="61" y="51"/>
                  </a:cubicBezTo>
                  <a:cubicBezTo>
                    <a:pt x="61" y="51"/>
                    <a:pt x="62" y="51"/>
                    <a:pt x="62" y="5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61" y="49"/>
                    <a:pt x="61" y="48"/>
                    <a:pt x="60" y="46"/>
                  </a:cubicBezTo>
                  <a:cubicBezTo>
                    <a:pt x="60" y="44"/>
                    <a:pt x="59" y="42"/>
                    <a:pt x="58" y="41"/>
                  </a:cubicBezTo>
                  <a:cubicBezTo>
                    <a:pt x="56" y="40"/>
                    <a:pt x="56" y="39"/>
                    <a:pt x="58" y="37"/>
                  </a:cubicBezTo>
                  <a:cubicBezTo>
                    <a:pt x="59" y="35"/>
                    <a:pt x="62" y="34"/>
                    <a:pt x="64" y="33"/>
                  </a:cubicBezTo>
                  <a:cubicBezTo>
                    <a:pt x="67" y="32"/>
                    <a:pt x="71" y="30"/>
                    <a:pt x="74" y="28"/>
                  </a:cubicBezTo>
                  <a:cubicBezTo>
                    <a:pt x="77" y="26"/>
                    <a:pt x="78" y="26"/>
                    <a:pt x="80" y="30"/>
                  </a:cubicBezTo>
                  <a:cubicBezTo>
                    <a:pt x="81" y="32"/>
                    <a:pt x="81" y="35"/>
                    <a:pt x="81" y="37"/>
                  </a:cubicBezTo>
                  <a:cubicBezTo>
                    <a:pt x="81" y="39"/>
                    <a:pt x="82" y="41"/>
                    <a:pt x="82" y="43"/>
                  </a:cubicBezTo>
                  <a:cubicBezTo>
                    <a:pt x="81" y="45"/>
                    <a:pt x="81" y="47"/>
                    <a:pt x="81" y="50"/>
                  </a:cubicBezTo>
                  <a:cubicBezTo>
                    <a:pt x="82" y="47"/>
                    <a:pt x="82" y="45"/>
                    <a:pt x="82" y="43"/>
                  </a:cubicBezTo>
                  <a:close/>
                  <a:moveTo>
                    <a:pt x="194" y="267"/>
                  </a:moveTo>
                  <a:cubicBezTo>
                    <a:pt x="193" y="266"/>
                    <a:pt x="193" y="266"/>
                    <a:pt x="192" y="265"/>
                  </a:cubicBezTo>
                  <a:cubicBezTo>
                    <a:pt x="192" y="265"/>
                    <a:pt x="192" y="265"/>
                    <a:pt x="192" y="265"/>
                  </a:cubicBezTo>
                  <a:cubicBezTo>
                    <a:pt x="192" y="265"/>
                    <a:pt x="192" y="266"/>
                    <a:pt x="192" y="266"/>
                  </a:cubicBezTo>
                  <a:cubicBezTo>
                    <a:pt x="192" y="267"/>
                    <a:pt x="193" y="267"/>
                    <a:pt x="194" y="267"/>
                  </a:cubicBezTo>
                  <a:cubicBezTo>
                    <a:pt x="195" y="267"/>
                    <a:pt x="196" y="268"/>
                    <a:pt x="198" y="267"/>
                  </a:cubicBezTo>
                  <a:cubicBezTo>
                    <a:pt x="196" y="266"/>
                    <a:pt x="195" y="267"/>
                    <a:pt x="194" y="267"/>
                  </a:cubicBezTo>
                  <a:close/>
                  <a:moveTo>
                    <a:pt x="189" y="280"/>
                  </a:moveTo>
                  <a:cubicBezTo>
                    <a:pt x="192" y="278"/>
                    <a:pt x="192" y="278"/>
                    <a:pt x="193" y="276"/>
                  </a:cubicBezTo>
                  <a:cubicBezTo>
                    <a:pt x="193" y="276"/>
                    <a:pt x="193" y="276"/>
                    <a:pt x="193" y="276"/>
                  </a:cubicBezTo>
                  <a:cubicBezTo>
                    <a:pt x="189" y="276"/>
                    <a:pt x="189" y="276"/>
                    <a:pt x="189" y="280"/>
                  </a:cubicBezTo>
                  <a:cubicBezTo>
                    <a:pt x="188" y="280"/>
                    <a:pt x="188" y="281"/>
                    <a:pt x="188" y="282"/>
                  </a:cubicBezTo>
                  <a:cubicBezTo>
                    <a:pt x="187" y="282"/>
                    <a:pt x="188" y="282"/>
                    <a:pt x="188" y="282"/>
                  </a:cubicBezTo>
                  <a:cubicBezTo>
                    <a:pt x="188" y="282"/>
                    <a:pt x="188" y="282"/>
                    <a:pt x="188" y="282"/>
                  </a:cubicBezTo>
                  <a:cubicBezTo>
                    <a:pt x="189" y="282"/>
                    <a:pt x="189" y="281"/>
                    <a:pt x="189" y="280"/>
                  </a:cubicBezTo>
                  <a:close/>
                  <a:moveTo>
                    <a:pt x="88" y="314"/>
                  </a:moveTo>
                  <a:cubicBezTo>
                    <a:pt x="89" y="314"/>
                    <a:pt x="90" y="314"/>
                    <a:pt x="90" y="313"/>
                  </a:cubicBezTo>
                  <a:cubicBezTo>
                    <a:pt x="90" y="313"/>
                    <a:pt x="90" y="313"/>
                    <a:pt x="90" y="313"/>
                  </a:cubicBezTo>
                  <a:cubicBezTo>
                    <a:pt x="90" y="312"/>
                    <a:pt x="89" y="312"/>
                    <a:pt x="89" y="312"/>
                  </a:cubicBezTo>
                  <a:cubicBezTo>
                    <a:pt x="88" y="312"/>
                    <a:pt x="88" y="312"/>
                    <a:pt x="87" y="312"/>
                  </a:cubicBezTo>
                  <a:cubicBezTo>
                    <a:pt x="87" y="312"/>
                    <a:pt x="87" y="313"/>
                    <a:pt x="87" y="313"/>
                  </a:cubicBezTo>
                  <a:cubicBezTo>
                    <a:pt x="87" y="313"/>
                    <a:pt x="87" y="313"/>
                    <a:pt x="87" y="313"/>
                  </a:cubicBezTo>
                  <a:cubicBezTo>
                    <a:pt x="88" y="314"/>
                    <a:pt x="88" y="314"/>
                    <a:pt x="88" y="314"/>
                  </a:cubicBezTo>
                  <a:close/>
                  <a:moveTo>
                    <a:pt x="189" y="288"/>
                  </a:moveTo>
                  <a:cubicBezTo>
                    <a:pt x="190" y="288"/>
                    <a:pt x="191" y="288"/>
                    <a:pt x="192" y="288"/>
                  </a:cubicBezTo>
                  <a:cubicBezTo>
                    <a:pt x="192" y="288"/>
                    <a:pt x="192" y="287"/>
                    <a:pt x="192" y="287"/>
                  </a:cubicBezTo>
                  <a:cubicBezTo>
                    <a:pt x="192" y="287"/>
                    <a:pt x="191" y="287"/>
                    <a:pt x="191" y="287"/>
                  </a:cubicBezTo>
                  <a:cubicBezTo>
                    <a:pt x="190" y="287"/>
                    <a:pt x="190" y="287"/>
                    <a:pt x="189" y="288"/>
                  </a:cubicBezTo>
                  <a:close/>
                  <a:moveTo>
                    <a:pt x="96" y="49"/>
                  </a:moveTo>
                  <a:cubicBezTo>
                    <a:pt x="96" y="49"/>
                    <a:pt x="96" y="49"/>
                    <a:pt x="96" y="49"/>
                  </a:cubicBezTo>
                  <a:cubicBezTo>
                    <a:pt x="95" y="50"/>
                    <a:pt x="96" y="51"/>
                    <a:pt x="96" y="51"/>
                  </a:cubicBezTo>
                  <a:cubicBezTo>
                    <a:pt x="96" y="51"/>
                    <a:pt x="96" y="51"/>
                    <a:pt x="97" y="51"/>
                  </a:cubicBezTo>
                  <a:cubicBezTo>
                    <a:pt x="97" y="50"/>
                    <a:pt x="97" y="50"/>
                    <a:pt x="96" y="50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26" y="30"/>
                  </a:moveTo>
                  <a:cubicBezTo>
                    <a:pt x="126" y="30"/>
                    <a:pt x="126" y="30"/>
                    <a:pt x="126" y="30"/>
                  </a:cubicBezTo>
                  <a:cubicBezTo>
                    <a:pt x="125" y="31"/>
                    <a:pt x="126" y="31"/>
                    <a:pt x="126" y="31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7" y="30"/>
                    <a:pt x="126" y="30"/>
                    <a:pt x="126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97" name="Freeform 8"/>
            <p:cNvSpPr>
              <a:spLocks noEditPoints="1"/>
            </p:cNvSpPr>
            <p:nvPr/>
          </p:nvSpPr>
          <p:spPr bwMode="auto">
            <a:xfrm>
              <a:off x="7353984" y="3545986"/>
              <a:ext cx="517531" cy="654051"/>
            </a:xfrm>
            <a:custGeom>
              <a:avLst/>
              <a:gdLst>
                <a:gd name="T0" fmla="*/ 78 w 122"/>
                <a:gd name="T1" fmla="*/ 137 h 154"/>
                <a:gd name="T2" fmla="*/ 68 w 122"/>
                <a:gd name="T3" fmla="*/ 125 h 154"/>
                <a:gd name="T4" fmla="*/ 52 w 122"/>
                <a:gd name="T5" fmla="*/ 126 h 154"/>
                <a:gd name="T6" fmla="*/ 61 w 122"/>
                <a:gd name="T7" fmla="*/ 117 h 154"/>
                <a:gd name="T8" fmla="*/ 68 w 122"/>
                <a:gd name="T9" fmla="*/ 110 h 154"/>
                <a:gd name="T10" fmla="*/ 74 w 122"/>
                <a:gd name="T11" fmla="*/ 96 h 154"/>
                <a:gd name="T12" fmla="*/ 69 w 122"/>
                <a:gd name="T13" fmla="*/ 78 h 154"/>
                <a:gd name="T14" fmla="*/ 60 w 122"/>
                <a:gd name="T15" fmla="*/ 75 h 154"/>
                <a:gd name="T16" fmla="*/ 59 w 122"/>
                <a:gd name="T17" fmla="*/ 71 h 154"/>
                <a:gd name="T18" fmla="*/ 56 w 122"/>
                <a:gd name="T19" fmla="*/ 63 h 154"/>
                <a:gd name="T20" fmla="*/ 52 w 122"/>
                <a:gd name="T21" fmla="*/ 56 h 154"/>
                <a:gd name="T22" fmla="*/ 48 w 122"/>
                <a:gd name="T23" fmla="*/ 60 h 154"/>
                <a:gd name="T24" fmla="*/ 43 w 122"/>
                <a:gd name="T25" fmla="*/ 61 h 154"/>
                <a:gd name="T26" fmla="*/ 39 w 122"/>
                <a:gd name="T27" fmla="*/ 61 h 154"/>
                <a:gd name="T28" fmla="*/ 32 w 122"/>
                <a:gd name="T29" fmla="*/ 61 h 154"/>
                <a:gd name="T30" fmla="*/ 18 w 122"/>
                <a:gd name="T31" fmla="*/ 59 h 154"/>
                <a:gd name="T32" fmla="*/ 14 w 122"/>
                <a:gd name="T33" fmla="*/ 57 h 154"/>
                <a:gd name="T34" fmla="*/ 11 w 122"/>
                <a:gd name="T35" fmla="*/ 55 h 154"/>
                <a:gd name="T36" fmla="*/ 5 w 122"/>
                <a:gd name="T37" fmla="*/ 44 h 154"/>
                <a:gd name="T38" fmla="*/ 10 w 122"/>
                <a:gd name="T39" fmla="*/ 43 h 154"/>
                <a:gd name="T40" fmla="*/ 1 w 122"/>
                <a:gd name="T41" fmla="*/ 28 h 154"/>
                <a:gd name="T42" fmla="*/ 14 w 122"/>
                <a:gd name="T43" fmla="*/ 1 h 154"/>
                <a:gd name="T44" fmla="*/ 17 w 122"/>
                <a:gd name="T45" fmla="*/ 13 h 154"/>
                <a:gd name="T46" fmla="*/ 22 w 122"/>
                <a:gd name="T47" fmla="*/ 38 h 154"/>
                <a:gd name="T48" fmla="*/ 21 w 122"/>
                <a:gd name="T49" fmla="*/ 35 h 154"/>
                <a:gd name="T50" fmla="*/ 21 w 122"/>
                <a:gd name="T51" fmla="*/ 24 h 154"/>
                <a:gd name="T52" fmla="*/ 20 w 122"/>
                <a:gd name="T53" fmla="*/ 13 h 154"/>
                <a:gd name="T54" fmla="*/ 35 w 122"/>
                <a:gd name="T55" fmla="*/ 3 h 154"/>
                <a:gd name="T56" fmla="*/ 40 w 122"/>
                <a:gd name="T57" fmla="*/ 13 h 154"/>
                <a:gd name="T58" fmla="*/ 41 w 122"/>
                <a:gd name="T59" fmla="*/ 27 h 154"/>
                <a:gd name="T60" fmla="*/ 44 w 122"/>
                <a:gd name="T61" fmla="*/ 23 h 154"/>
                <a:gd name="T62" fmla="*/ 56 w 122"/>
                <a:gd name="T63" fmla="*/ 19 h 154"/>
                <a:gd name="T64" fmla="*/ 66 w 122"/>
                <a:gd name="T65" fmla="*/ 29 h 154"/>
                <a:gd name="T66" fmla="*/ 70 w 122"/>
                <a:gd name="T67" fmla="*/ 34 h 154"/>
                <a:gd name="T68" fmla="*/ 81 w 122"/>
                <a:gd name="T69" fmla="*/ 41 h 154"/>
                <a:gd name="T70" fmla="*/ 83 w 122"/>
                <a:gd name="T71" fmla="*/ 47 h 154"/>
                <a:gd name="T72" fmla="*/ 91 w 122"/>
                <a:gd name="T73" fmla="*/ 55 h 154"/>
                <a:gd name="T74" fmla="*/ 92 w 122"/>
                <a:gd name="T75" fmla="*/ 57 h 154"/>
                <a:gd name="T76" fmla="*/ 93 w 122"/>
                <a:gd name="T77" fmla="*/ 64 h 154"/>
                <a:gd name="T78" fmla="*/ 99 w 122"/>
                <a:gd name="T79" fmla="*/ 70 h 154"/>
                <a:gd name="T80" fmla="*/ 95 w 122"/>
                <a:gd name="T81" fmla="*/ 76 h 154"/>
                <a:gd name="T82" fmla="*/ 103 w 122"/>
                <a:gd name="T83" fmla="*/ 85 h 154"/>
                <a:gd name="T84" fmla="*/ 113 w 122"/>
                <a:gd name="T85" fmla="*/ 94 h 154"/>
                <a:gd name="T86" fmla="*/ 121 w 122"/>
                <a:gd name="T87" fmla="*/ 99 h 154"/>
                <a:gd name="T88" fmla="*/ 117 w 122"/>
                <a:gd name="T89" fmla="*/ 112 h 154"/>
                <a:gd name="T90" fmla="*/ 112 w 122"/>
                <a:gd name="T91" fmla="*/ 120 h 154"/>
                <a:gd name="T92" fmla="*/ 97 w 122"/>
                <a:gd name="T93" fmla="*/ 104 h 154"/>
                <a:gd name="T94" fmla="*/ 97 w 122"/>
                <a:gd name="T95" fmla="*/ 108 h 154"/>
                <a:gd name="T96" fmla="*/ 98 w 122"/>
                <a:gd name="T97" fmla="*/ 118 h 154"/>
                <a:gd name="T98" fmla="*/ 107 w 122"/>
                <a:gd name="T99" fmla="*/ 130 h 154"/>
                <a:gd name="T100" fmla="*/ 108 w 122"/>
                <a:gd name="T101" fmla="*/ 141 h 154"/>
                <a:gd name="T102" fmla="*/ 109 w 122"/>
                <a:gd name="T103" fmla="*/ 148 h 154"/>
                <a:gd name="T104" fmla="*/ 97 w 122"/>
                <a:gd name="T105" fmla="*/ 138 h 154"/>
                <a:gd name="T106" fmla="*/ 92 w 122"/>
                <a:gd name="T107" fmla="*/ 137 h 154"/>
                <a:gd name="T108" fmla="*/ 97 w 122"/>
                <a:gd name="T109" fmla="*/ 151 h 154"/>
                <a:gd name="T110" fmla="*/ 83 w 122"/>
                <a:gd name="T111" fmla="*/ 144 h 154"/>
                <a:gd name="T112" fmla="*/ 22 w 122"/>
                <a:gd name="T113" fmla="*/ 4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2" h="154">
                  <a:moveTo>
                    <a:pt x="83" y="144"/>
                  </a:moveTo>
                  <a:cubicBezTo>
                    <a:pt x="83" y="143"/>
                    <a:pt x="82" y="143"/>
                    <a:pt x="81" y="142"/>
                  </a:cubicBezTo>
                  <a:cubicBezTo>
                    <a:pt x="80" y="141"/>
                    <a:pt x="79" y="141"/>
                    <a:pt x="78" y="139"/>
                  </a:cubicBezTo>
                  <a:cubicBezTo>
                    <a:pt x="77" y="138"/>
                    <a:pt x="77" y="138"/>
                    <a:pt x="78" y="137"/>
                  </a:cubicBezTo>
                  <a:cubicBezTo>
                    <a:pt x="79" y="135"/>
                    <a:pt x="79" y="135"/>
                    <a:pt x="77" y="134"/>
                  </a:cubicBezTo>
                  <a:cubicBezTo>
                    <a:pt x="75" y="134"/>
                    <a:pt x="74" y="133"/>
                    <a:pt x="73" y="131"/>
                  </a:cubicBezTo>
                  <a:cubicBezTo>
                    <a:pt x="72" y="130"/>
                    <a:pt x="71" y="128"/>
                    <a:pt x="71" y="127"/>
                  </a:cubicBezTo>
                  <a:cubicBezTo>
                    <a:pt x="71" y="125"/>
                    <a:pt x="70" y="125"/>
                    <a:pt x="68" y="125"/>
                  </a:cubicBezTo>
                  <a:cubicBezTo>
                    <a:pt x="68" y="124"/>
                    <a:pt x="67" y="124"/>
                    <a:pt x="67" y="125"/>
                  </a:cubicBezTo>
                  <a:cubicBezTo>
                    <a:pt x="66" y="127"/>
                    <a:pt x="65" y="127"/>
                    <a:pt x="63" y="126"/>
                  </a:cubicBezTo>
                  <a:cubicBezTo>
                    <a:pt x="62" y="126"/>
                    <a:pt x="62" y="126"/>
                    <a:pt x="61" y="127"/>
                  </a:cubicBezTo>
                  <a:cubicBezTo>
                    <a:pt x="58" y="130"/>
                    <a:pt x="54" y="129"/>
                    <a:pt x="52" y="126"/>
                  </a:cubicBezTo>
                  <a:cubicBezTo>
                    <a:pt x="51" y="125"/>
                    <a:pt x="50" y="122"/>
                    <a:pt x="52" y="120"/>
                  </a:cubicBezTo>
                  <a:cubicBezTo>
                    <a:pt x="53" y="119"/>
                    <a:pt x="54" y="118"/>
                    <a:pt x="54" y="116"/>
                  </a:cubicBezTo>
                  <a:cubicBezTo>
                    <a:pt x="55" y="115"/>
                    <a:pt x="55" y="115"/>
                    <a:pt x="56" y="116"/>
                  </a:cubicBezTo>
                  <a:cubicBezTo>
                    <a:pt x="58" y="116"/>
                    <a:pt x="59" y="117"/>
                    <a:pt x="61" y="117"/>
                  </a:cubicBezTo>
                  <a:cubicBezTo>
                    <a:pt x="62" y="117"/>
                    <a:pt x="63" y="117"/>
                    <a:pt x="64" y="116"/>
                  </a:cubicBezTo>
                  <a:cubicBezTo>
                    <a:pt x="66" y="115"/>
                    <a:pt x="68" y="114"/>
                    <a:pt x="70" y="114"/>
                  </a:cubicBezTo>
                  <a:cubicBezTo>
                    <a:pt x="70" y="113"/>
                    <a:pt x="69" y="112"/>
                    <a:pt x="69" y="112"/>
                  </a:cubicBezTo>
                  <a:cubicBezTo>
                    <a:pt x="68" y="111"/>
                    <a:pt x="68" y="110"/>
                    <a:pt x="68" y="110"/>
                  </a:cubicBezTo>
                  <a:cubicBezTo>
                    <a:pt x="67" y="108"/>
                    <a:pt x="67" y="107"/>
                    <a:pt x="68" y="106"/>
                  </a:cubicBezTo>
                  <a:cubicBezTo>
                    <a:pt x="69" y="104"/>
                    <a:pt x="70" y="103"/>
                    <a:pt x="71" y="102"/>
                  </a:cubicBezTo>
                  <a:cubicBezTo>
                    <a:pt x="72" y="101"/>
                    <a:pt x="73" y="100"/>
                    <a:pt x="73" y="98"/>
                  </a:cubicBezTo>
                  <a:cubicBezTo>
                    <a:pt x="73" y="97"/>
                    <a:pt x="73" y="97"/>
                    <a:pt x="74" y="96"/>
                  </a:cubicBezTo>
                  <a:cubicBezTo>
                    <a:pt x="75" y="95"/>
                    <a:pt x="75" y="94"/>
                    <a:pt x="75" y="92"/>
                  </a:cubicBezTo>
                  <a:cubicBezTo>
                    <a:pt x="74" y="90"/>
                    <a:pt x="74" y="88"/>
                    <a:pt x="73" y="86"/>
                  </a:cubicBezTo>
                  <a:cubicBezTo>
                    <a:pt x="73" y="84"/>
                    <a:pt x="72" y="82"/>
                    <a:pt x="70" y="82"/>
                  </a:cubicBezTo>
                  <a:cubicBezTo>
                    <a:pt x="69" y="81"/>
                    <a:pt x="69" y="80"/>
                    <a:pt x="69" y="78"/>
                  </a:cubicBezTo>
                  <a:cubicBezTo>
                    <a:pt x="69" y="78"/>
                    <a:pt x="68" y="77"/>
                    <a:pt x="68" y="78"/>
                  </a:cubicBezTo>
                  <a:cubicBezTo>
                    <a:pt x="67" y="78"/>
                    <a:pt x="67" y="78"/>
                    <a:pt x="66" y="77"/>
                  </a:cubicBezTo>
                  <a:cubicBezTo>
                    <a:pt x="65" y="76"/>
                    <a:pt x="65" y="75"/>
                    <a:pt x="64" y="73"/>
                  </a:cubicBezTo>
                  <a:cubicBezTo>
                    <a:pt x="63" y="73"/>
                    <a:pt x="62" y="75"/>
                    <a:pt x="60" y="75"/>
                  </a:cubicBezTo>
                  <a:cubicBezTo>
                    <a:pt x="60" y="76"/>
                    <a:pt x="59" y="77"/>
                    <a:pt x="58" y="76"/>
                  </a:cubicBezTo>
                  <a:cubicBezTo>
                    <a:pt x="57" y="75"/>
                    <a:pt x="57" y="74"/>
                    <a:pt x="57" y="73"/>
                  </a:cubicBezTo>
                  <a:cubicBezTo>
                    <a:pt x="57" y="72"/>
                    <a:pt x="58" y="72"/>
                    <a:pt x="59" y="72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61" y="71"/>
                    <a:pt x="61" y="70"/>
                    <a:pt x="60" y="68"/>
                  </a:cubicBezTo>
                  <a:cubicBezTo>
                    <a:pt x="59" y="67"/>
                    <a:pt x="58" y="67"/>
                    <a:pt x="58" y="66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7" y="65"/>
                    <a:pt x="56" y="64"/>
                    <a:pt x="56" y="63"/>
                  </a:cubicBezTo>
                  <a:cubicBezTo>
                    <a:pt x="56" y="62"/>
                    <a:pt x="55" y="62"/>
                    <a:pt x="54" y="62"/>
                  </a:cubicBezTo>
                  <a:cubicBezTo>
                    <a:pt x="53" y="62"/>
                    <a:pt x="53" y="61"/>
                    <a:pt x="53" y="60"/>
                  </a:cubicBezTo>
                  <a:cubicBezTo>
                    <a:pt x="53" y="59"/>
                    <a:pt x="53" y="58"/>
                    <a:pt x="53" y="58"/>
                  </a:cubicBezTo>
                  <a:cubicBezTo>
                    <a:pt x="53" y="57"/>
                    <a:pt x="52" y="57"/>
                    <a:pt x="52" y="56"/>
                  </a:cubicBezTo>
                  <a:cubicBezTo>
                    <a:pt x="52" y="56"/>
                    <a:pt x="51" y="56"/>
                    <a:pt x="51" y="56"/>
                  </a:cubicBezTo>
                  <a:cubicBezTo>
                    <a:pt x="50" y="56"/>
                    <a:pt x="49" y="54"/>
                    <a:pt x="48" y="55"/>
                  </a:cubicBezTo>
                  <a:cubicBezTo>
                    <a:pt x="47" y="55"/>
                    <a:pt x="48" y="57"/>
                    <a:pt x="48" y="58"/>
                  </a:cubicBezTo>
                  <a:cubicBezTo>
                    <a:pt x="49" y="59"/>
                    <a:pt x="49" y="60"/>
                    <a:pt x="48" y="60"/>
                  </a:cubicBezTo>
                  <a:cubicBezTo>
                    <a:pt x="47" y="61"/>
                    <a:pt x="46" y="62"/>
                    <a:pt x="46" y="63"/>
                  </a:cubicBezTo>
                  <a:cubicBezTo>
                    <a:pt x="46" y="64"/>
                    <a:pt x="45" y="64"/>
                    <a:pt x="44" y="65"/>
                  </a:cubicBezTo>
                  <a:cubicBezTo>
                    <a:pt x="43" y="66"/>
                    <a:pt x="42" y="65"/>
                    <a:pt x="41" y="63"/>
                  </a:cubicBezTo>
                  <a:cubicBezTo>
                    <a:pt x="41" y="62"/>
                    <a:pt x="42" y="62"/>
                    <a:pt x="43" y="61"/>
                  </a:cubicBezTo>
                  <a:cubicBezTo>
                    <a:pt x="43" y="61"/>
                    <a:pt x="43" y="60"/>
                    <a:pt x="43" y="60"/>
                  </a:cubicBezTo>
                  <a:cubicBezTo>
                    <a:pt x="42" y="59"/>
                    <a:pt x="40" y="59"/>
                    <a:pt x="39" y="59"/>
                  </a:cubicBezTo>
                  <a:cubicBezTo>
                    <a:pt x="39" y="59"/>
                    <a:pt x="38" y="59"/>
                    <a:pt x="38" y="59"/>
                  </a:cubicBezTo>
                  <a:cubicBezTo>
                    <a:pt x="39" y="60"/>
                    <a:pt x="39" y="60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2"/>
                    <a:pt x="38" y="62"/>
                    <a:pt x="38" y="62"/>
                  </a:cubicBezTo>
                  <a:cubicBezTo>
                    <a:pt x="37" y="60"/>
                    <a:pt x="36" y="60"/>
                    <a:pt x="35" y="61"/>
                  </a:cubicBezTo>
                  <a:cubicBezTo>
                    <a:pt x="34" y="62"/>
                    <a:pt x="33" y="61"/>
                    <a:pt x="32" y="61"/>
                  </a:cubicBezTo>
                  <a:cubicBezTo>
                    <a:pt x="31" y="60"/>
                    <a:pt x="30" y="59"/>
                    <a:pt x="28" y="60"/>
                  </a:cubicBezTo>
                  <a:cubicBezTo>
                    <a:pt x="27" y="60"/>
                    <a:pt x="27" y="60"/>
                    <a:pt x="26" y="60"/>
                  </a:cubicBezTo>
                  <a:cubicBezTo>
                    <a:pt x="24" y="59"/>
                    <a:pt x="22" y="59"/>
                    <a:pt x="20" y="59"/>
                  </a:cubicBezTo>
                  <a:cubicBezTo>
                    <a:pt x="19" y="59"/>
                    <a:pt x="19" y="59"/>
                    <a:pt x="18" y="59"/>
                  </a:cubicBezTo>
                  <a:cubicBezTo>
                    <a:pt x="17" y="58"/>
                    <a:pt x="16" y="58"/>
                    <a:pt x="16" y="59"/>
                  </a:cubicBezTo>
                  <a:cubicBezTo>
                    <a:pt x="15" y="59"/>
                    <a:pt x="14" y="59"/>
                    <a:pt x="14" y="59"/>
                  </a:cubicBezTo>
                  <a:cubicBezTo>
                    <a:pt x="13" y="59"/>
                    <a:pt x="12" y="58"/>
                    <a:pt x="13" y="58"/>
                  </a:cubicBezTo>
                  <a:cubicBezTo>
                    <a:pt x="13" y="57"/>
                    <a:pt x="13" y="57"/>
                    <a:pt x="14" y="57"/>
                  </a:cubicBezTo>
                  <a:cubicBezTo>
                    <a:pt x="14" y="57"/>
                    <a:pt x="14" y="57"/>
                    <a:pt x="15" y="57"/>
                  </a:cubicBezTo>
                  <a:cubicBezTo>
                    <a:pt x="15" y="57"/>
                    <a:pt x="15" y="56"/>
                    <a:pt x="15" y="56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3" y="55"/>
                    <a:pt x="12" y="55"/>
                    <a:pt x="11" y="55"/>
                  </a:cubicBezTo>
                  <a:cubicBezTo>
                    <a:pt x="10" y="55"/>
                    <a:pt x="9" y="54"/>
                    <a:pt x="8" y="54"/>
                  </a:cubicBezTo>
                  <a:cubicBezTo>
                    <a:pt x="6" y="52"/>
                    <a:pt x="5" y="50"/>
                    <a:pt x="4" y="48"/>
                  </a:cubicBezTo>
                  <a:cubicBezTo>
                    <a:pt x="3" y="47"/>
                    <a:pt x="3" y="46"/>
                    <a:pt x="3" y="45"/>
                  </a:cubicBezTo>
                  <a:cubicBezTo>
                    <a:pt x="3" y="44"/>
                    <a:pt x="4" y="44"/>
                    <a:pt x="5" y="44"/>
                  </a:cubicBezTo>
                  <a:cubicBezTo>
                    <a:pt x="6" y="44"/>
                    <a:pt x="7" y="45"/>
                    <a:pt x="8" y="45"/>
                  </a:cubicBezTo>
                  <a:cubicBezTo>
                    <a:pt x="8" y="45"/>
                    <a:pt x="9" y="46"/>
                    <a:pt x="10" y="46"/>
                  </a:cubicBezTo>
                  <a:cubicBezTo>
                    <a:pt x="10" y="46"/>
                    <a:pt x="11" y="45"/>
                    <a:pt x="11" y="45"/>
                  </a:cubicBezTo>
                  <a:cubicBezTo>
                    <a:pt x="11" y="44"/>
                    <a:pt x="11" y="44"/>
                    <a:pt x="10" y="43"/>
                  </a:cubicBezTo>
                  <a:cubicBezTo>
                    <a:pt x="9" y="42"/>
                    <a:pt x="8" y="41"/>
                    <a:pt x="7" y="41"/>
                  </a:cubicBezTo>
                  <a:cubicBezTo>
                    <a:pt x="5" y="41"/>
                    <a:pt x="4" y="41"/>
                    <a:pt x="3" y="41"/>
                  </a:cubicBezTo>
                  <a:cubicBezTo>
                    <a:pt x="1" y="40"/>
                    <a:pt x="1" y="39"/>
                    <a:pt x="1" y="38"/>
                  </a:cubicBezTo>
                  <a:cubicBezTo>
                    <a:pt x="1" y="35"/>
                    <a:pt x="0" y="31"/>
                    <a:pt x="1" y="28"/>
                  </a:cubicBezTo>
                  <a:cubicBezTo>
                    <a:pt x="1" y="27"/>
                    <a:pt x="1" y="25"/>
                    <a:pt x="1" y="24"/>
                  </a:cubicBezTo>
                  <a:cubicBezTo>
                    <a:pt x="2" y="20"/>
                    <a:pt x="3" y="16"/>
                    <a:pt x="4" y="12"/>
                  </a:cubicBezTo>
                  <a:cubicBezTo>
                    <a:pt x="5" y="10"/>
                    <a:pt x="6" y="8"/>
                    <a:pt x="7" y="6"/>
                  </a:cubicBezTo>
                  <a:cubicBezTo>
                    <a:pt x="9" y="4"/>
                    <a:pt x="11" y="2"/>
                    <a:pt x="14" y="1"/>
                  </a:cubicBezTo>
                  <a:cubicBezTo>
                    <a:pt x="16" y="0"/>
                    <a:pt x="18" y="0"/>
                    <a:pt x="20" y="1"/>
                  </a:cubicBezTo>
                  <a:cubicBezTo>
                    <a:pt x="22" y="1"/>
                    <a:pt x="23" y="3"/>
                    <a:pt x="21" y="5"/>
                  </a:cubicBezTo>
                  <a:cubicBezTo>
                    <a:pt x="20" y="6"/>
                    <a:pt x="19" y="7"/>
                    <a:pt x="18" y="9"/>
                  </a:cubicBezTo>
                  <a:cubicBezTo>
                    <a:pt x="18" y="10"/>
                    <a:pt x="17" y="11"/>
                    <a:pt x="17" y="13"/>
                  </a:cubicBezTo>
                  <a:cubicBezTo>
                    <a:pt x="16" y="14"/>
                    <a:pt x="16" y="15"/>
                    <a:pt x="16" y="16"/>
                  </a:cubicBezTo>
                  <a:cubicBezTo>
                    <a:pt x="15" y="18"/>
                    <a:pt x="15" y="20"/>
                    <a:pt x="16" y="22"/>
                  </a:cubicBezTo>
                  <a:cubicBezTo>
                    <a:pt x="17" y="24"/>
                    <a:pt x="16" y="25"/>
                    <a:pt x="16" y="26"/>
                  </a:cubicBezTo>
                  <a:cubicBezTo>
                    <a:pt x="16" y="31"/>
                    <a:pt x="18" y="36"/>
                    <a:pt x="22" y="38"/>
                  </a:cubicBezTo>
                  <a:cubicBezTo>
                    <a:pt x="22" y="38"/>
                    <a:pt x="22" y="38"/>
                    <a:pt x="23" y="38"/>
                  </a:cubicBezTo>
                  <a:cubicBezTo>
                    <a:pt x="23" y="38"/>
                    <a:pt x="23" y="37"/>
                    <a:pt x="23" y="37"/>
                  </a:cubicBezTo>
                  <a:cubicBezTo>
                    <a:pt x="23" y="37"/>
                    <a:pt x="22" y="36"/>
                    <a:pt x="22" y="36"/>
                  </a:cubicBezTo>
                  <a:cubicBezTo>
                    <a:pt x="22" y="36"/>
                    <a:pt x="21" y="35"/>
                    <a:pt x="21" y="35"/>
                  </a:cubicBezTo>
                  <a:cubicBezTo>
                    <a:pt x="20" y="35"/>
                    <a:pt x="20" y="34"/>
                    <a:pt x="19" y="34"/>
                  </a:cubicBezTo>
                  <a:cubicBezTo>
                    <a:pt x="18" y="31"/>
                    <a:pt x="18" y="29"/>
                    <a:pt x="20" y="27"/>
                  </a:cubicBezTo>
                  <a:cubicBezTo>
                    <a:pt x="20" y="26"/>
                    <a:pt x="21" y="26"/>
                    <a:pt x="21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3"/>
                    <a:pt x="19" y="22"/>
                    <a:pt x="19" y="20"/>
                  </a:cubicBezTo>
                  <a:cubicBezTo>
                    <a:pt x="19" y="19"/>
                    <a:pt x="19" y="18"/>
                    <a:pt x="19" y="17"/>
                  </a:cubicBezTo>
                  <a:cubicBezTo>
                    <a:pt x="19" y="16"/>
                    <a:pt x="19" y="15"/>
                    <a:pt x="20" y="15"/>
                  </a:cubicBezTo>
                  <a:cubicBezTo>
                    <a:pt x="21" y="15"/>
                    <a:pt x="20" y="13"/>
                    <a:pt x="20" y="13"/>
                  </a:cubicBezTo>
                  <a:cubicBezTo>
                    <a:pt x="21" y="12"/>
                    <a:pt x="22" y="12"/>
                    <a:pt x="21" y="11"/>
                  </a:cubicBezTo>
                  <a:cubicBezTo>
                    <a:pt x="21" y="10"/>
                    <a:pt x="22" y="9"/>
                    <a:pt x="22" y="9"/>
                  </a:cubicBezTo>
                  <a:cubicBezTo>
                    <a:pt x="24" y="7"/>
                    <a:pt x="26" y="6"/>
                    <a:pt x="29" y="4"/>
                  </a:cubicBezTo>
                  <a:cubicBezTo>
                    <a:pt x="31" y="3"/>
                    <a:pt x="33" y="2"/>
                    <a:pt x="35" y="3"/>
                  </a:cubicBezTo>
                  <a:cubicBezTo>
                    <a:pt x="37" y="3"/>
                    <a:pt x="37" y="3"/>
                    <a:pt x="38" y="5"/>
                  </a:cubicBezTo>
                  <a:cubicBezTo>
                    <a:pt x="38" y="5"/>
                    <a:pt x="38" y="6"/>
                    <a:pt x="38" y="7"/>
                  </a:cubicBezTo>
                  <a:cubicBezTo>
                    <a:pt x="38" y="9"/>
                    <a:pt x="38" y="11"/>
                    <a:pt x="40" y="12"/>
                  </a:cubicBezTo>
                  <a:cubicBezTo>
                    <a:pt x="40" y="12"/>
                    <a:pt x="40" y="13"/>
                    <a:pt x="40" y="13"/>
                  </a:cubicBezTo>
                  <a:cubicBezTo>
                    <a:pt x="39" y="16"/>
                    <a:pt x="42" y="18"/>
                    <a:pt x="41" y="21"/>
                  </a:cubicBezTo>
                  <a:cubicBezTo>
                    <a:pt x="41" y="22"/>
                    <a:pt x="41" y="23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2" y="26"/>
                    <a:pt x="42" y="26"/>
                    <a:pt x="42" y="25"/>
                  </a:cubicBezTo>
                  <a:cubicBezTo>
                    <a:pt x="43" y="24"/>
                    <a:pt x="43" y="24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5" y="24"/>
                    <a:pt x="46" y="24"/>
                    <a:pt x="47" y="25"/>
                  </a:cubicBezTo>
                  <a:cubicBezTo>
                    <a:pt x="48" y="25"/>
                    <a:pt x="49" y="25"/>
                    <a:pt x="49" y="24"/>
                  </a:cubicBezTo>
                  <a:cubicBezTo>
                    <a:pt x="49" y="21"/>
                    <a:pt x="50" y="20"/>
                    <a:pt x="51" y="19"/>
                  </a:cubicBezTo>
                  <a:cubicBezTo>
                    <a:pt x="53" y="18"/>
                    <a:pt x="54" y="18"/>
                    <a:pt x="56" y="19"/>
                  </a:cubicBezTo>
                  <a:cubicBezTo>
                    <a:pt x="58" y="20"/>
                    <a:pt x="60" y="21"/>
                    <a:pt x="62" y="21"/>
                  </a:cubicBezTo>
                  <a:cubicBezTo>
                    <a:pt x="63" y="22"/>
                    <a:pt x="63" y="23"/>
                    <a:pt x="64" y="24"/>
                  </a:cubicBezTo>
                  <a:cubicBezTo>
                    <a:pt x="64" y="25"/>
                    <a:pt x="65" y="26"/>
                    <a:pt x="65" y="27"/>
                  </a:cubicBezTo>
                  <a:cubicBezTo>
                    <a:pt x="65" y="28"/>
                    <a:pt x="65" y="28"/>
                    <a:pt x="66" y="29"/>
                  </a:cubicBezTo>
                  <a:cubicBezTo>
                    <a:pt x="67" y="29"/>
                    <a:pt x="68" y="30"/>
                    <a:pt x="67" y="32"/>
                  </a:cubicBezTo>
                  <a:cubicBezTo>
                    <a:pt x="67" y="33"/>
                    <a:pt x="68" y="33"/>
                    <a:pt x="69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70" y="33"/>
                    <a:pt x="71" y="33"/>
                    <a:pt x="70" y="34"/>
                  </a:cubicBezTo>
                  <a:cubicBezTo>
                    <a:pt x="70" y="36"/>
                    <a:pt x="70" y="37"/>
                    <a:pt x="71" y="38"/>
                  </a:cubicBezTo>
                  <a:cubicBezTo>
                    <a:pt x="72" y="37"/>
                    <a:pt x="72" y="37"/>
                    <a:pt x="73" y="36"/>
                  </a:cubicBezTo>
                  <a:cubicBezTo>
                    <a:pt x="74" y="36"/>
                    <a:pt x="75" y="34"/>
                    <a:pt x="76" y="35"/>
                  </a:cubicBezTo>
                  <a:cubicBezTo>
                    <a:pt x="79" y="37"/>
                    <a:pt x="81" y="38"/>
                    <a:pt x="81" y="41"/>
                  </a:cubicBezTo>
                  <a:cubicBezTo>
                    <a:pt x="81" y="42"/>
                    <a:pt x="81" y="42"/>
                    <a:pt x="81" y="43"/>
                  </a:cubicBezTo>
                  <a:cubicBezTo>
                    <a:pt x="80" y="43"/>
                    <a:pt x="80" y="44"/>
                    <a:pt x="80" y="44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3" y="44"/>
                    <a:pt x="83" y="44"/>
                    <a:pt x="83" y="47"/>
                  </a:cubicBezTo>
                  <a:cubicBezTo>
                    <a:pt x="83" y="48"/>
                    <a:pt x="84" y="48"/>
                    <a:pt x="84" y="48"/>
                  </a:cubicBezTo>
                  <a:cubicBezTo>
                    <a:pt x="87" y="47"/>
                    <a:pt x="89" y="49"/>
                    <a:pt x="92" y="51"/>
                  </a:cubicBezTo>
                  <a:cubicBezTo>
                    <a:pt x="92" y="51"/>
                    <a:pt x="92" y="53"/>
                    <a:pt x="92" y="53"/>
                  </a:cubicBezTo>
                  <a:cubicBezTo>
                    <a:pt x="91" y="54"/>
                    <a:pt x="91" y="54"/>
                    <a:pt x="91" y="55"/>
                  </a:cubicBezTo>
                  <a:cubicBezTo>
                    <a:pt x="90" y="55"/>
                    <a:pt x="90" y="55"/>
                    <a:pt x="89" y="56"/>
                  </a:cubicBezTo>
                  <a:cubicBezTo>
                    <a:pt x="90" y="56"/>
                    <a:pt x="90" y="56"/>
                    <a:pt x="91" y="56"/>
                  </a:cubicBezTo>
                  <a:cubicBezTo>
                    <a:pt x="91" y="57"/>
                    <a:pt x="91" y="57"/>
                    <a:pt x="92" y="57"/>
                  </a:cubicBezTo>
                  <a:cubicBezTo>
                    <a:pt x="92" y="57"/>
                    <a:pt x="92" y="57"/>
                    <a:pt x="92" y="57"/>
                  </a:cubicBezTo>
                  <a:cubicBezTo>
                    <a:pt x="94" y="55"/>
                    <a:pt x="94" y="55"/>
                    <a:pt x="95" y="56"/>
                  </a:cubicBezTo>
                  <a:cubicBezTo>
                    <a:pt x="96" y="57"/>
                    <a:pt x="97" y="58"/>
                    <a:pt x="98" y="59"/>
                  </a:cubicBezTo>
                  <a:cubicBezTo>
                    <a:pt x="98" y="61"/>
                    <a:pt x="98" y="62"/>
                    <a:pt x="96" y="62"/>
                  </a:cubicBezTo>
                  <a:cubicBezTo>
                    <a:pt x="95" y="62"/>
                    <a:pt x="94" y="63"/>
                    <a:pt x="93" y="64"/>
                  </a:cubicBezTo>
                  <a:cubicBezTo>
                    <a:pt x="93" y="64"/>
                    <a:pt x="93" y="65"/>
                    <a:pt x="93" y="65"/>
                  </a:cubicBezTo>
                  <a:cubicBezTo>
                    <a:pt x="94" y="66"/>
                    <a:pt x="96" y="66"/>
                    <a:pt x="97" y="66"/>
                  </a:cubicBezTo>
                  <a:cubicBezTo>
                    <a:pt x="98" y="66"/>
                    <a:pt x="99" y="67"/>
                    <a:pt x="100" y="68"/>
                  </a:cubicBezTo>
                  <a:cubicBezTo>
                    <a:pt x="101" y="69"/>
                    <a:pt x="100" y="70"/>
                    <a:pt x="99" y="70"/>
                  </a:cubicBezTo>
                  <a:cubicBezTo>
                    <a:pt x="98" y="71"/>
                    <a:pt x="96" y="71"/>
                    <a:pt x="95" y="70"/>
                  </a:cubicBezTo>
                  <a:cubicBezTo>
                    <a:pt x="94" y="71"/>
                    <a:pt x="95" y="71"/>
                    <a:pt x="95" y="72"/>
                  </a:cubicBezTo>
                  <a:cubicBezTo>
                    <a:pt x="95" y="73"/>
                    <a:pt x="94" y="74"/>
                    <a:pt x="95" y="75"/>
                  </a:cubicBezTo>
                  <a:cubicBezTo>
                    <a:pt x="95" y="75"/>
                    <a:pt x="95" y="76"/>
                    <a:pt x="95" y="76"/>
                  </a:cubicBezTo>
                  <a:cubicBezTo>
                    <a:pt x="95" y="77"/>
                    <a:pt x="94" y="77"/>
                    <a:pt x="95" y="78"/>
                  </a:cubicBezTo>
                  <a:cubicBezTo>
                    <a:pt x="95" y="79"/>
                    <a:pt x="96" y="79"/>
                    <a:pt x="97" y="79"/>
                  </a:cubicBezTo>
                  <a:cubicBezTo>
                    <a:pt x="98" y="79"/>
                    <a:pt x="99" y="80"/>
                    <a:pt x="100" y="81"/>
                  </a:cubicBezTo>
                  <a:cubicBezTo>
                    <a:pt x="101" y="83"/>
                    <a:pt x="102" y="83"/>
                    <a:pt x="103" y="85"/>
                  </a:cubicBezTo>
                  <a:cubicBezTo>
                    <a:pt x="103" y="85"/>
                    <a:pt x="104" y="85"/>
                    <a:pt x="104" y="85"/>
                  </a:cubicBezTo>
                  <a:cubicBezTo>
                    <a:pt x="105" y="85"/>
                    <a:pt x="107" y="85"/>
                    <a:pt x="107" y="86"/>
                  </a:cubicBezTo>
                  <a:cubicBezTo>
                    <a:pt x="110" y="88"/>
                    <a:pt x="111" y="90"/>
                    <a:pt x="111" y="93"/>
                  </a:cubicBezTo>
                  <a:cubicBezTo>
                    <a:pt x="112" y="94"/>
                    <a:pt x="112" y="94"/>
                    <a:pt x="113" y="94"/>
                  </a:cubicBezTo>
                  <a:cubicBezTo>
                    <a:pt x="113" y="94"/>
                    <a:pt x="114" y="94"/>
                    <a:pt x="114" y="94"/>
                  </a:cubicBezTo>
                  <a:cubicBezTo>
                    <a:pt x="115" y="94"/>
                    <a:pt x="115" y="95"/>
                    <a:pt x="115" y="95"/>
                  </a:cubicBezTo>
                  <a:cubicBezTo>
                    <a:pt x="115" y="97"/>
                    <a:pt x="115" y="97"/>
                    <a:pt x="117" y="97"/>
                  </a:cubicBezTo>
                  <a:cubicBezTo>
                    <a:pt x="118" y="97"/>
                    <a:pt x="120" y="98"/>
                    <a:pt x="121" y="99"/>
                  </a:cubicBezTo>
                  <a:cubicBezTo>
                    <a:pt x="122" y="100"/>
                    <a:pt x="122" y="102"/>
                    <a:pt x="122" y="103"/>
                  </a:cubicBezTo>
                  <a:cubicBezTo>
                    <a:pt x="121" y="104"/>
                    <a:pt x="121" y="106"/>
                    <a:pt x="119" y="107"/>
                  </a:cubicBezTo>
                  <a:cubicBezTo>
                    <a:pt x="119" y="107"/>
                    <a:pt x="119" y="108"/>
                    <a:pt x="119" y="108"/>
                  </a:cubicBezTo>
                  <a:cubicBezTo>
                    <a:pt x="119" y="110"/>
                    <a:pt x="118" y="111"/>
                    <a:pt x="117" y="112"/>
                  </a:cubicBezTo>
                  <a:cubicBezTo>
                    <a:pt x="117" y="113"/>
                    <a:pt x="116" y="114"/>
                    <a:pt x="115" y="114"/>
                  </a:cubicBezTo>
                  <a:cubicBezTo>
                    <a:pt x="114" y="114"/>
                    <a:pt x="114" y="115"/>
                    <a:pt x="114" y="116"/>
                  </a:cubicBezTo>
                  <a:cubicBezTo>
                    <a:pt x="114" y="117"/>
                    <a:pt x="114" y="118"/>
                    <a:pt x="113" y="120"/>
                  </a:cubicBezTo>
                  <a:cubicBezTo>
                    <a:pt x="113" y="121"/>
                    <a:pt x="112" y="121"/>
                    <a:pt x="112" y="120"/>
                  </a:cubicBezTo>
                  <a:cubicBezTo>
                    <a:pt x="109" y="119"/>
                    <a:pt x="107" y="116"/>
                    <a:pt x="106" y="114"/>
                  </a:cubicBezTo>
                  <a:cubicBezTo>
                    <a:pt x="104" y="111"/>
                    <a:pt x="102" y="108"/>
                    <a:pt x="100" y="106"/>
                  </a:cubicBezTo>
                  <a:cubicBezTo>
                    <a:pt x="99" y="106"/>
                    <a:pt x="99" y="105"/>
                    <a:pt x="98" y="105"/>
                  </a:cubicBezTo>
                  <a:cubicBezTo>
                    <a:pt x="98" y="104"/>
                    <a:pt x="98" y="104"/>
                    <a:pt x="97" y="104"/>
                  </a:cubicBezTo>
                  <a:cubicBezTo>
                    <a:pt x="97" y="105"/>
                    <a:pt x="97" y="105"/>
                    <a:pt x="96" y="105"/>
                  </a:cubicBezTo>
                  <a:cubicBezTo>
                    <a:pt x="96" y="105"/>
                    <a:pt x="95" y="105"/>
                    <a:pt x="95" y="106"/>
                  </a:cubicBezTo>
                  <a:cubicBezTo>
                    <a:pt x="95" y="106"/>
                    <a:pt x="96" y="106"/>
                    <a:pt x="96" y="107"/>
                  </a:cubicBezTo>
                  <a:cubicBezTo>
                    <a:pt x="96" y="107"/>
                    <a:pt x="97" y="107"/>
                    <a:pt x="97" y="108"/>
                  </a:cubicBezTo>
                  <a:cubicBezTo>
                    <a:pt x="98" y="108"/>
                    <a:pt x="98" y="109"/>
                    <a:pt x="97" y="110"/>
                  </a:cubicBezTo>
                  <a:cubicBezTo>
                    <a:pt x="97" y="110"/>
                    <a:pt x="96" y="111"/>
                    <a:pt x="96" y="111"/>
                  </a:cubicBezTo>
                  <a:cubicBezTo>
                    <a:pt x="96" y="111"/>
                    <a:pt x="96" y="112"/>
                    <a:pt x="96" y="112"/>
                  </a:cubicBezTo>
                  <a:cubicBezTo>
                    <a:pt x="98" y="114"/>
                    <a:pt x="98" y="116"/>
                    <a:pt x="98" y="118"/>
                  </a:cubicBezTo>
                  <a:cubicBezTo>
                    <a:pt x="99" y="119"/>
                    <a:pt x="99" y="121"/>
                    <a:pt x="101" y="121"/>
                  </a:cubicBezTo>
                  <a:cubicBezTo>
                    <a:pt x="103" y="121"/>
                    <a:pt x="104" y="122"/>
                    <a:pt x="105" y="124"/>
                  </a:cubicBezTo>
                  <a:cubicBezTo>
                    <a:pt x="107" y="125"/>
                    <a:pt x="107" y="126"/>
                    <a:pt x="107" y="128"/>
                  </a:cubicBezTo>
                  <a:cubicBezTo>
                    <a:pt x="107" y="129"/>
                    <a:pt x="107" y="130"/>
                    <a:pt x="107" y="130"/>
                  </a:cubicBezTo>
                  <a:cubicBezTo>
                    <a:pt x="109" y="132"/>
                    <a:pt x="109" y="134"/>
                    <a:pt x="109" y="137"/>
                  </a:cubicBezTo>
                  <a:cubicBezTo>
                    <a:pt x="109" y="137"/>
                    <a:pt x="109" y="138"/>
                    <a:pt x="109" y="138"/>
                  </a:cubicBezTo>
                  <a:cubicBezTo>
                    <a:pt x="108" y="139"/>
                    <a:pt x="107" y="139"/>
                    <a:pt x="108" y="140"/>
                  </a:cubicBezTo>
                  <a:cubicBezTo>
                    <a:pt x="108" y="140"/>
                    <a:pt x="108" y="141"/>
                    <a:pt x="108" y="141"/>
                  </a:cubicBezTo>
                  <a:cubicBezTo>
                    <a:pt x="109" y="142"/>
                    <a:pt x="109" y="143"/>
                    <a:pt x="108" y="143"/>
                  </a:cubicBezTo>
                  <a:cubicBezTo>
                    <a:pt x="107" y="144"/>
                    <a:pt x="107" y="144"/>
                    <a:pt x="108" y="145"/>
                  </a:cubicBezTo>
                  <a:cubicBezTo>
                    <a:pt x="108" y="146"/>
                    <a:pt x="109" y="146"/>
                    <a:pt x="109" y="146"/>
                  </a:cubicBezTo>
                  <a:cubicBezTo>
                    <a:pt x="109" y="147"/>
                    <a:pt x="109" y="147"/>
                    <a:pt x="109" y="148"/>
                  </a:cubicBezTo>
                  <a:cubicBezTo>
                    <a:pt x="108" y="148"/>
                    <a:pt x="108" y="148"/>
                    <a:pt x="107" y="148"/>
                  </a:cubicBezTo>
                  <a:cubicBezTo>
                    <a:pt x="107" y="147"/>
                    <a:pt x="107" y="146"/>
                    <a:pt x="106" y="145"/>
                  </a:cubicBezTo>
                  <a:cubicBezTo>
                    <a:pt x="106" y="144"/>
                    <a:pt x="105" y="143"/>
                    <a:pt x="103" y="143"/>
                  </a:cubicBezTo>
                  <a:cubicBezTo>
                    <a:pt x="101" y="142"/>
                    <a:pt x="98" y="141"/>
                    <a:pt x="97" y="138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5" y="137"/>
                    <a:pt x="94" y="137"/>
                    <a:pt x="94" y="137"/>
                  </a:cubicBezTo>
                  <a:cubicBezTo>
                    <a:pt x="93" y="136"/>
                    <a:pt x="93" y="135"/>
                    <a:pt x="92" y="135"/>
                  </a:cubicBezTo>
                  <a:cubicBezTo>
                    <a:pt x="92" y="136"/>
                    <a:pt x="92" y="136"/>
                    <a:pt x="92" y="137"/>
                  </a:cubicBezTo>
                  <a:cubicBezTo>
                    <a:pt x="95" y="140"/>
                    <a:pt x="97" y="143"/>
                    <a:pt x="100" y="146"/>
                  </a:cubicBezTo>
                  <a:cubicBezTo>
                    <a:pt x="102" y="147"/>
                    <a:pt x="102" y="150"/>
                    <a:pt x="102" y="152"/>
                  </a:cubicBezTo>
                  <a:cubicBezTo>
                    <a:pt x="102" y="153"/>
                    <a:pt x="101" y="154"/>
                    <a:pt x="101" y="153"/>
                  </a:cubicBezTo>
                  <a:cubicBezTo>
                    <a:pt x="100" y="152"/>
                    <a:pt x="98" y="152"/>
                    <a:pt x="97" y="151"/>
                  </a:cubicBezTo>
                  <a:cubicBezTo>
                    <a:pt x="95" y="151"/>
                    <a:pt x="94" y="150"/>
                    <a:pt x="93" y="150"/>
                  </a:cubicBezTo>
                  <a:cubicBezTo>
                    <a:pt x="91" y="149"/>
                    <a:pt x="90" y="148"/>
                    <a:pt x="89" y="147"/>
                  </a:cubicBezTo>
                  <a:cubicBezTo>
                    <a:pt x="88" y="145"/>
                    <a:pt x="86" y="144"/>
                    <a:pt x="84" y="144"/>
                  </a:cubicBezTo>
                  <a:cubicBezTo>
                    <a:pt x="84" y="144"/>
                    <a:pt x="84" y="144"/>
                    <a:pt x="83" y="144"/>
                  </a:cubicBezTo>
                  <a:close/>
                  <a:moveTo>
                    <a:pt x="21" y="41"/>
                  </a:moveTo>
                  <a:cubicBezTo>
                    <a:pt x="21" y="41"/>
                    <a:pt x="21" y="41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2"/>
                    <a:pt x="21" y="42"/>
                    <a:pt x="22" y="41"/>
                  </a:cubicBezTo>
                  <a:cubicBezTo>
                    <a:pt x="21" y="41"/>
                    <a:pt x="21" y="41"/>
                    <a:pt x="21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98" name="Freeform 9"/>
            <p:cNvSpPr>
              <a:spLocks/>
            </p:cNvSpPr>
            <p:nvPr/>
          </p:nvSpPr>
          <p:spPr bwMode="auto">
            <a:xfrm>
              <a:off x="6836452" y="3555512"/>
              <a:ext cx="327029" cy="327025"/>
            </a:xfrm>
            <a:custGeom>
              <a:avLst/>
              <a:gdLst>
                <a:gd name="T0" fmla="*/ 2 w 77"/>
                <a:gd name="T1" fmla="*/ 33 h 77"/>
                <a:gd name="T2" fmla="*/ 1 w 77"/>
                <a:gd name="T3" fmla="*/ 28 h 77"/>
                <a:gd name="T4" fmla="*/ 3 w 77"/>
                <a:gd name="T5" fmla="*/ 23 h 77"/>
                <a:gd name="T6" fmla="*/ 7 w 77"/>
                <a:gd name="T7" fmla="*/ 14 h 77"/>
                <a:gd name="T8" fmla="*/ 21 w 77"/>
                <a:gd name="T9" fmla="*/ 9 h 77"/>
                <a:gd name="T10" fmla="*/ 21 w 77"/>
                <a:gd name="T11" fmla="*/ 17 h 77"/>
                <a:gd name="T12" fmla="*/ 23 w 77"/>
                <a:gd name="T13" fmla="*/ 14 h 77"/>
                <a:gd name="T14" fmla="*/ 31 w 77"/>
                <a:gd name="T15" fmla="*/ 15 h 77"/>
                <a:gd name="T16" fmla="*/ 33 w 77"/>
                <a:gd name="T17" fmla="*/ 21 h 77"/>
                <a:gd name="T18" fmla="*/ 37 w 77"/>
                <a:gd name="T19" fmla="*/ 16 h 77"/>
                <a:gd name="T20" fmla="*/ 38 w 77"/>
                <a:gd name="T21" fmla="*/ 12 h 77"/>
                <a:gd name="T22" fmla="*/ 44 w 77"/>
                <a:gd name="T23" fmla="*/ 21 h 77"/>
                <a:gd name="T24" fmla="*/ 46 w 77"/>
                <a:gd name="T25" fmla="*/ 31 h 77"/>
                <a:gd name="T26" fmla="*/ 48 w 77"/>
                <a:gd name="T27" fmla="*/ 31 h 77"/>
                <a:gd name="T28" fmla="*/ 46 w 77"/>
                <a:gd name="T29" fmla="*/ 14 h 77"/>
                <a:gd name="T30" fmla="*/ 46 w 77"/>
                <a:gd name="T31" fmla="*/ 8 h 77"/>
                <a:gd name="T32" fmla="*/ 49 w 77"/>
                <a:gd name="T33" fmla="*/ 7 h 77"/>
                <a:gd name="T34" fmla="*/ 54 w 77"/>
                <a:gd name="T35" fmla="*/ 10 h 77"/>
                <a:gd name="T36" fmla="*/ 55 w 77"/>
                <a:gd name="T37" fmla="*/ 10 h 77"/>
                <a:gd name="T38" fmla="*/ 52 w 77"/>
                <a:gd name="T39" fmla="*/ 3 h 77"/>
                <a:gd name="T40" fmla="*/ 58 w 77"/>
                <a:gd name="T41" fmla="*/ 0 h 77"/>
                <a:gd name="T42" fmla="*/ 61 w 77"/>
                <a:gd name="T43" fmla="*/ 7 h 77"/>
                <a:gd name="T44" fmla="*/ 58 w 77"/>
                <a:gd name="T45" fmla="*/ 16 h 77"/>
                <a:gd name="T46" fmla="*/ 61 w 77"/>
                <a:gd name="T47" fmla="*/ 31 h 77"/>
                <a:gd name="T48" fmla="*/ 63 w 77"/>
                <a:gd name="T49" fmla="*/ 43 h 77"/>
                <a:gd name="T50" fmla="*/ 68 w 77"/>
                <a:gd name="T51" fmla="*/ 47 h 77"/>
                <a:gd name="T52" fmla="*/ 76 w 77"/>
                <a:gd name="T53" fmla="*/ 54 h 77"/>
                <a:gd name="T54" fmla="*/ 77 w 77"/>
                <a:gd name="T55" fmla="*/ 59 h 77"/>
                <a:gd name="T56" fmla="*/ 72 w 77"/>
                <a:gd name="T57" fmla="*/ 60 h 77"/>
                <a:gd name="T58" fmla="*/ 71 w 77"/>
                <a:gd name="T59" fmla="*/ 63 h 77"/>
                <a:gd name="T60" fmla="*/ 74 w 77"/>
                <a:gd name="T61" fmla="*/ 69 h 77"/>
                <a:gd name="T62" fmla="*/ 64 w 77"/>
                <a:gd name="T63" fmla="*/ 72 h 77"/>
                <a:gd name="T64" fmla="*/ 59 w 77"/>
                <a:gd name="T65" fmla="*/ 70 h 77"/>
                <a:gd name="T66" fmla="*/ 54 w 77"/>
                <a:gd name="T67" fmla="*/ 65 h 77"/>
                <a:gd name="T68" fmla="*/ 52 w 77"/>
                <a:gd name="T69" fmla="*/ 66 h 77"/>
                <a:gd name="T70" fmla="*/ 48 w 77"/>
                <a:gd name="T71" fmla="*/ 71 h 77"/>
                <a:gd name="T72" fmla="*/ 38 w 77"/>
                <a:gd name="T73" fmla="*/ 75 h 77"/>
                <a:gd name="T74" fmla="*/ 26 w 77"/>
                <a:gd name="T75" fmla="*/ 77 h 77"/>
                <a:gd name="T76" fmla="*/ 23 w 77"/>
                <a:gd name="T77" fmla="*/ 71 h 77"/>
                <a:gd name="T78" fmla="*/ 19 w 77"/>
                <a:gd name="T79" fmla="*/ 67 h 77"/>
                <a:gd name="T80" fmla="*/ 10 w 77"/>
                <a:gd name="T81" fmla="*/ 63 h 77"/>
                <a:gd name="T82" fmla="*/ 8 w 77"/>
                <a:gd name="T83" fmla="*/ 55 h 77"/>
                <a:gd name="T84" fmla="*/ 19 w 77"/>
                <a:gd name="T85" fmla="*/ 52 h 77"/>
                <a:gd name="T86" fmla="*/ 26 w 77"/>
                <a:gd name="T87" fmla="*/ 53 h 77"/>
                <a:gd name="T88" fmla="*/ 28 w 77"/>
                <a:gd name="T89" fmla="*/ 50 h 77"/>
                <a:gd name="T90" fmla="*/ 13 w 77"/>
                <a:gd name="T91" fmla="*/ 49 h 77"/>
                <a:gd name="T92" fmla="*/ 4 w 77"/>
                <a:gd name="T93" fmla="*/ 44 h 77"/>
                <a:gd name="T94" fmla="*/ 7 w 77"/>
                <a:gd name="T95" fmla="*/ 39 h 77"/>
                <a:gd name="T96" fmla="*/ 12 w 77"/>
                <a:gd name="T97" fmla="*/ 36 h 77"/>
                <a:gd name="T98" fmla="*/ 5 w 77"/>
                <a:gd name="T99" fmla="*/ 37 h 77"/>
                <a:gd name="T100" fmla="*/ 4 w 77"/>
                <a:gd name="T101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7" h="77">
                  <a:moveTo>
                    <a:pt x="4" y="34"/>
                  </a:moveTo>
                  <a:cubicBezTo>
                    <a:pt x="3" y="34"/>
                    <a:pt x="2" y="33"/>
                    <a:pt x="2" y="33"/>
                  </a:cubicBezTo>
                  <a:cubicBezTo>
                    <a:pt x="1" y="33"/>
                    <a:pt x="0" y="32"/>
                    <a:pt x="0" y="31"/>
                  </a:cubicBezTo>
                  <a:cubicBezTo>
                    <a:pt x="0" y="30"/>
                    <a:pt x="0" y="29"/>
                    <a:pt x="1" y="28"/>
                  </a:cubicBezTo>
                  <a:cubicBezTo>
                    <a:pt x="1" y="27"/>
                    <a:pt x="2" y="26"/>
                    <a:pt x="2" y="25"/>
                  </a:cubicBezTo>
                  <a:cubicBezTo>
                    <a:pt x="3" y="24"/>
                    <a:pt x="3" y="24"/>
                    <a:pt x="3" y="23"/>
                  </a:cubicBezTo>
                  <a:cubicBezTo>
                    <a:pt x="2" y="21"/>
                    <a:pt x="3" y="19"/>
                    <a:pt x="4" y="18"/>
                  </a:cubicBezTo>
                  <a:cubicBezTo>
                    <a:pt x="5" y="16"/>
                    <a:pt x="6" y="15"/>
                    <a:pt x="7" y="14"/>
                  </a:cubicBezTo>
                  <a:cubicBezTo>
                    <a:pt x="10" y="11"/>
                    <a:pt x="14" y="9"/>
                    <a:pt x="17" y="7"/>
                  </a:cubicBezTo>
                  <a:cubicBezTo>
                    <a:pt x="19" y="6"/>
                    <a:pt x="20" y="6"/>
                    <a:pt x="21" y="9"/>
                  </a:cubicBezTo>
                  <a:cubicBezTo>
                    <a:pt x="21" y="11"/>
                    <a:pt x="21" y="13"/>
                    <a:pt x="21" y="15"/>
                  </a:cubicBezTo>
                  <a:cubicBezTo>
                    <a:pt x="20" y="16"/>
                    <a:pt x="20" y="17"/>
                    <a:pt x="21" y="17"/>
                  </a:cubicBezTo>
                  <a:cubicBezTo>
                    <a:pt x="22" y="17"/>
                    <a:pt x="22" y="17"/>
                    <a:pt x="23" y="15"/>
                  </a:cubicBezTo>
                  <a:cubicBezTo>
                    <a:pt x="23" y="15"/>
                    <a:pt x="23" y="14"/>
                    <a:pt x="23" y="14"/>
                  </a:cubicBezTo>
                  <a:cubicBezTo>
                    <a:pt x="24" y="12"/>
                    <a:pt x="25" y="11"/>
                    <a:pt x="27" y="12"/>
                  </a:cubicBezTo>
                  <a:cubicBezTo>
                    <a:pt x="28" y="13"/>
                    <a:pt x="30" y="14"/>
                    <a:pt x="31" y="15"/>
                  </a:cubicBezTo>
                  <a:cubicBezTo>
                    <a:pt x="33" y="16"/>
                    <a:pt x="33" y="17"/>
                    <a:pt x="33" y="19"/>
                  </a:cubicBezTo>
                  <a:cubicBezTo>
                    <a:pt x="33" y="20"/>
                    <a:pt x="33" y="20"/>
                    <a:pt x="33" y="21"/>
                  </a:cubicBezTo>
                  <a:cubicBezTo>
                    <a:pt x="34" y="20"/>
                    <a:pt x="35" y="19"/>
                    <a:pt x="36" y="19"/>
                  </a:cubicBezTo>
                  <a:cubicBezTo>
                    <a:pt x="37" y="18"/>
                    <a:pt x="38" y="17"/>
                    <a:pt x="37" y="16"/>
                  </a:cubicBezTo>
                  <a:cubicBezTo>
                    <a:pt x="37" y="15"/>
                    <a:pt x="37" y="14"/>
                    <a:pt x="37" y="14"/>
                  </a:cubicBezTo>
                  <a:cubicBezTo>
                    <a:pt x="37" y="13"/>
                    <a:pt x="37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41" y="15"/>
                    <a:pt x="44" y="17"/>
                    <a:pt x="44" y="21"/>
                  </a:cubicBezTo>
                  <a:cubicBezTo>
                    <a:pt x="44" y="22"/>
                    <a:pt x="45" y="24"/>
                    <a:pt x="45" y="25"/>
                  </a:cubicBezTo>
                  <a:cubicBezTo>
                    <a:pt x="45" y="27"/>
                    <a:pt x="46" y="29"/>
                    <a:pt x="46" y="31"/>
                  </a:cubicBezTo>
                  <a:cubicBezTo>
                    <a:pt x="46" y="31"/>
                    <a:pt x="46" y="32"/>
                    <a:pt x="47" y="32"/>
                  </a:cubicBezTo>
                  <a:cubicBezTo>
                    <a:pt x="47" y="32"/>
                    <a:pt x="48" y="31"/>
                    <a:pt x="48" y="31"/>
                  </a:cubicBezTo>
                  <a:cubicBezTo>
                    <a:pt x="49" y="30"/>
                    <a:pt x="49" y="29"/>
                    <a:pt x="48" y="28"/>
                  </a:cubicBezTo>
                  <a:cubicBezTo>
                    <a:pt x="47" y="24"/>
                    <a:pt x="47" y="19"/>
                    <a:pt x="46" y="14"/>
                  </a:cubicBezTo>
                  <a:cubicBezTo>
                    <a:pt x="46" y="13"/>
                    <a:pt x="46" y="12"/>
                    <a:pt x="46" y="11"/>
                  </a:cubicBezTo>
                  <a:cubicBezTo>
                    <a:pt x="46" y="10"/>
                    <a:pt x="46" y="9"/>
                    <a:pt x="46" y="8"/>
                  </a:cubicBezTo>
                  <a:cubicBezTo>
                    <a:pt x="47" y="7"/>
                    <a:pt x="47" y="6"/>
                    <a:pt x="48" y="7"/>
                  </a:cubicBezTo>
                  <a:cubicBezTo>
                    <a:pt x="48" y="7"/>
                    <a:pt x="49" y="7"/>
                    <a:pt x="49" y="7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3" y="7"/>
                    <a:pt x="53" y="9"/>
                    <a:pt x="54" y="10"/>
                  </a:cubicBezTo>
                  <a:cubicBezTo>
                    <a:pt x="54" y="11"/>
                    <a:pt x="55" y="11"/>
                    <a:pt x="55" y="11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4" y="8"/>
                    <a:pt x="53" y="7"/>
                    <a:pt x="52" y="5"/>
                  </a:cubicBezTo>
                  <a:cubicBezTo>
                    <a:pt x="51" y="5"/>
                    <a:pt x="51" y="4"/>
                    <a:pt x="52" y="3"/>
                  </a:cubicBezTo>
                  <a:cubicBezTo>
                    <a:pt x="52" y="1"/>
                    <a:pt x="53" y="0"/>
                    <a:pt x="55" y="0"/>
                  </a:cubicBezTo>
                  <a:cubicBezTo>
                    <a:pt x="56" y="0"/>
                    <a:pt x="57" y="0"/>
                    <a:pt x="58" y="0"/>
                  </a:cubicBezTo>
                  <a:cubicBezTo>
                    <a:pt x="60" y="0"/>
                    <a:pt x="61" y="2"/>
                    <a:pt x="61" y="4"/>
                  </a:cubicBezTo>
                  <a:cubicBezTo>
                    <a:pt x="62" y="5"/>
                    <a:pt x="62" y="6"/>
                    <a:pt x="61" y="7"/>
                  </a:cubicBezTo>
                  <a:cubicBezTo>
                    <a:pt x="60" y="9"/>
                    <a:pt x="60" y="12"/>
                    <a:pt x="59" y="13"/>
                  </a:cubicBezTo>
                  <a:cubicBezTo>
                    <a:pt x="58" y="14"/>
                    <a:pt x="58" y="15"/>
                    <a:pt x="58" y="16"/>
                  </a:cubicBezTo>
                  <a:cubicBezTo>
                    <a:pt x="59" y="20"/>
                    <a:pt x="59" y="23"/>
                    <a:pt x="60" y="26"/>
                  </a:cubicBezTo>
                  <a:cubicBezTo>
                    <a:pt x="60" y="28"/>
                    <a:pt x="60" y="30"/>
                    <a:pt x="61" y="31"/>
                  </a:cubicBezTo>
                  <a:cubicBezTo>
                    <a:pt x="62" y="33"/>
                    <a:pt x="63" y="35"/>
                    <a:pt x="62" y="38"/>
                  </a:cubicBezTo>
                  <a:cubicBezTo>
                    <a:pt x="62" y="40"/>
                    <a:pt x="62" y="41"/>
                    <a:pt x="63" y="43"/>
                  </a:cubicBezTo>
                  <a:cubicBezTo>
                    <a:pt x="64" y="44"/>
                    <a:pt x="65" y="45"/>
                    <a:pt x="66" y="47"/>
                  </a:cubicBezTo>
                  <a:cubicBezTo>
                    <a:pt x="67" y="47"/>
                    <a:pt x="67" y="47"/>
                    <a:pt x="68" y="47"/>
                  </a:cubicBezTo>
                  <a:cubicBezTo>
                    <a:pt x="69" y="47"/>
                    <a:pt x="70" y="48"/>
                    <a:pt x="70" y="49"/>
                  </a:cubicBezTo>
                  <a:cubicBezTo>
                    <a:pt x="72" y="51"/>
                    <a:pt x="74" y="53"/>
                    <a:pt x="76" y="54"/>
                  </a:cubicBezTo>
                  <a:cubicBezTo>
                    <a:pt x="77" y="55"/>
                    <a:pt x="77" y="56"/>
                    <a:pt x="77" y="57"/>
                  </a:cubicBezTo>
                  <a:cubicBezTo>
                    <a:pt x="77" y="58"/>
                    <a:pt x="77" y="58"/>
                    <a:pt x="77" y="59"/>
                  </a:cubicBezTo>
                  <a:cubicBezTo>
                    <a:pt x="77" y="60"/>
                    <a:pt x="77" y="61"/>
                    <a:pt x="76" y="61"/>
                  </a:cubicBezTo>
                  <a:cubicBezTo>
                    <a:pt x="74" y="61"/>
                    <a:pt x="73" y="61"/>
                    <a:pt x="72" y="60"/>
                  </a:cubicBezTo>
                  <a:cubicBezTo>
                    <a:pt x="71" y="59"/>
                    <a:pt x="71" y="60"/>
                    <a:pt x="71" y="61"/>
                  </a:cubicBezTo>
                  <a:cubicBezTo>
                    <a:pt x="71" y="61"/>
                    <a:pt x="71" y="62"/>
                    <a:pt x="71" y="63"/>
                  </a:cubicBezTo>
                  <a:cubicBezTo>
                    <a:pt x="73" y="64"/>
                    <a:pt x="73" y="66"/>
                    <a:pt x="74" y="67"/>
                  </a:cubicBezTo>
                  <a:cubicBezTo>
                    <a:pt x="74" y="68"/>
                    <a:pt x="74" y="69"/>
                    <a:pt x="74" y="69"/>
                  </a:cubicBezTo>
                  <a:cubicBezTo>
                    <a:pt x="72" y="71"/>
                    <a:pt x="70" y="72"/>
                    <a:pt x="68" y="73"/>
                  </a:cubicBezTo>
                  <a:cubicBezTo>
                    <a:pt x="67" y="73"/>
                    <a:pt x="65" y="73"/>
                    <a:pt x="64" y="72"/>
                  </a:cubicBezTo>
                  <a:cubicBezTo>
                    <a:pt x="63" y="72"/>
                    <a:pt x="62" y="71"/>
                    <a:pt x="61" y="71"/>
                  </a:cubicBezTo>
                  <a:cubicBezTo>
                    <a:pt x="60" y="72"/>
                    <a:pt x="59" y="71"/>
                    <a:pt x="59" y="70"/>
                  </a:cubicBezTo>
                  <a:cubicBezTo>
                    <a:pt x="58" y="69"/>
                    <a:pt x="57" y="68"/>
                    <a:pt x="56" y="68"/>
                  </a:cubicBezTo>
                  <a:cubicBezTo>
                    <a:pt x="55" y="68"/>
                    <a:pt x="54" y="67"/>
                    <a:pt x="54" y="65"/>
                  </a:cubicBezTo>
                  <a:cubicBezTo>
                    <a:pt x="54" y="65"/>
                    <a:pt x="53" y="65"/>
                    <a:pt x="53" y="65"/>
                  </a:cubicBezTo>
                  <a:cubicBezTo>
                    <a:pt x="53" y="65"/>
                    <a:pt x="52" y="65"/>
                    <a:pt x="52" y="66"/>
                  </a:cubicBezTo>
                  <a:cubicBezTo>
                    <a:pt x="52" y="66"/>
                    <a:pt x="52" y="67"/>
                    <a:pt x="51" y="67"/>
                  </a:cubicBezTo>
                  <a:cubicBezTo>
                    <a:pt x="51" y="69"/>
                    <a:pt x="50" y="70"/>
                    <a:pt x="48" y="71"/>
                  </a:cubicBezTo>
                  <a:cubicBezTo>
                    <a:pt x="46" y="71"/>
                    <a:pt x="45" y="72"/>
                    <a:pt x="43" y="73"/>
                  </a:cubicBezTo>
                  <a:cubicBezTo>
                    <a:pt x="42" y="75"/>
                    <a:pt x="40" y="75"/>
                    <a:pt x="38" y="75"/>
                  </a:cubicBezTo>
                  <a:cubicBezTo>
                    <a:pt x="36" y="75"/>
                    <a:pt x="35" y="75"/>
                    <a:pt x="33" y="76"/>
                  </a:cubicBezTo>
                  <a:cubicBezTo>
                    <a:pt x="31" y="77"/>
                    <a:pt x="28" y="76"/>
                    <a:pt x="26" y="77"/>
                  </a:cubicBezTo>
                  <a:cubicBezTo>
                    <a:pt x="25" y="77"/>
                    <a:pt x="25" y="76"/>
                    <a:pt x="25" y="76"/>
                  </a:cubicBezTo>
                  <a:cubicBezTo>
                    <a:pt x="24" y="74"/>
                    <a:pt x="23" y="73"/>
                    <a:pt x="23" y="71"/>
                  </a:cubicBezTo>
                  <a:cubicBezTo>
                    <a:pt x="23" y="71"/>
                    <a:pt x="23" y="70"/>
                    <a:pt x="22" y="69"/>
                  </a:cubicBezTo>
                  <a:cubicBezTo>
                    <a:pt x="22" y="67"/>
                    <a:pt x="21" y="67"/>
                    <a:pt x="19" y="67"/>
                  </a:cubicBezTo>
                  <a:cubicBezTo>
                    <a:pt x="19" y="67"/>
                    <a:pt x="18" y="67"/>
                    <a:pt x="18" y="67"/>
                  </a:cubicBezTo>
                  <a:cubicBezTo>
                    <a:pt x="15" y="67"/>
                    <a:pt x="12" y="66"/>
                    <a:pt x="10" y="63"/>
                  </a:cubicBezTo>
                  <a:cubicBezTo>
                    <a:pt x="9" y="62"/>
                    <a:pt x="8" y="60"/>
                    <a:pt x="8" y="58"/>
                  </a:cubicBezTo>
                  <a:cubicBezTo>
                    <a:pt x="7" y="57"/>
                    <a:pt x="7" y="56"/>
                    <a:pt x="8" y="55"/>
                  </a:cubicBezTo>
                  <a:cubicBezTo>
                    <a:pt x="9" y="55"/>
                    <a:pt x="10" y="55"/>
                    <a:pt x="11" y="54"/>
                  </a:cubicBezTo>
                  <a:cubicBezTo>
                    <a:pt x="13" y="53"/>
                    <a:pt x="16" y="52"/>
                    <a:pt x="19" y="52"/>
                  </a:cubicBezTo>
                  <a:cubicBezTo>
                    <a:pt x="20" y="52"/>
                    <a:pt x="21" y="52"/>
                    <a:pt x="22" y="52"/>
                  </a:cubicBezTo>
                  <a:cubicBezTo>
                    <a:pt x="23" y="52"/>
                    <a:pt x="25" y="53"/>
                    <a:pt x="26" y="53"/>
                  </a:cubicBezTo>
                  <a:cubicBezTo>
                    <a:pt x="27" y="53"/>
                    <a:pt x="27" y="53"/>
                    <a:pt x="28" y="52"/>
                  </a:cubicBezTo>
                  <a:cubicBezTo>
                    <a:pt x="28" y="52"/>
                    <a:pt x="28" y="51"/>
                    <a:pt x="28" y="50"/>
                  </a:cubicBezTo>
                  <a:cubicBezTo>
                    <a:pt x="25" y="48"/>
                    <a:pt x="21" y="47"/>
                    <a:pt x="18" y="48"/>
                  </a:cubicBezTo>
                  <a:cubicBezTo>
                    <a:pt x="16" y="49"/>
                    <a:pt x="15" y="49"/>
                    <a:pt x="13" y="49"/>
                  </a:cubicBezTo>
                  <a:cubicBezTo>
                    <a:pt x="12" y="48"/>
                    <a:pt x="11" y="48"/>
                    <a:pt x="10" y="48"/>
                  </a:cubicBezTo>
                  <a:cubicBezTo>
                    <a:pt x="7" y="48"/>
                    <a:pt x="5" y="47"/>
                    <a:pt x="4" y="44"/>
                  </a:cubicBezTo>
                  <a:cubicBezTo>
                    <a:pt x="3" y="42"/>
                    <a:pt x="3" y="41"/>
                    <a:pt x="5" y="40"/>
                  </a:cubicBezTo>
                  <a:cubicBezTo>
                    <a:pt x="6" y="40"/>
                    <a:pt x="7" y="39"/>
                    <a:pt x="7" y="39"/>
                  </a:cubicBezTo>
                  <a:cubicBezTo>
                    <a:pt x="8" y="39"/>
                    <a:pt x="9" y="39"/>
                    <a:pt x="10" y="38"/>
                  </a:cubicBezTo>
                  <a:cubicBezTo>
                    <a:pt x="11" y="37"/>
                    <a:pt x="12" y="37"/>
                    <a:pt x="12" y="36"/>
                  </a:cubicBezTo>
                  <a:cubicBezTo>
                    <a:pt x="11" y="35"/>
                    <a:pt x="10" y="36"/>
                    <a:pt x="10" y="36"/>
                  </a:cubicBezTo>
                  <a:cubicBezTo>
                    <a:pt x="8" y="37"/>
                    <a:pt x="7" y="37"/>
                    <a:pt x="5" y="37"/>
                  </a:cubicBezTo>
                  <a:cubicBezTo>
                    <a:pt x="5" y="37"/>
                    <a:pt x="4" y="37"/>
                    <a:pt x="4" y="37"/>
                  </a:cubicBezTo>
                  <a:cubicBezTo>
                    <a:pt x="3" y="36"/>
                    <a:pt x="4" y="36"/>
                    <a:pt x="4" y="35"/>
                  </a:cubicBezTo>
                  <a:cubicBezTo>
                    <a:pt x="4" y="35"/>
                    <a:pt x="4" y="35"/>
                    <a:pt x="4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99" name="Freeform 10"/>
            <p:cNvSpPr>
              <a:spLocks/>
            </p:cNvSpPr>
            <p:nvPr/>
          </p:nvSpPr>
          <p:spPr bwMode="auto">
            <a:xfrm>
              <a:off x="7234920" y="2820498"/>
              <a:ext cx="217491" cy="377826"/>
            </a:xfrm>
            <a:custGeom>
              <a:avLst/>
              <a:gdLst>
                <a:gd name="T0" fmla="*/ 37 w 51"/>
                <a:gd name="T1" fmla="*/ 76 h 89"/>
                <a:gd name="T2" fmla="*/ 35 w 51"/>
                <a:gd name="T3" fmla="*/ 79 h 89"/>
                <a:gd name="T4" fmla="*/ 35 w 51"/>
                <a:gd name="T5" fmla="*/ 85 h 89"/>
                <a:gd name="T6" fmla="*/ 34 w 51"/>
                <a:gd name="T7" fmla="*/ 87 h 89"/>
                <a:gd name="T8" fmla="*/ 32 w 51"/>
                <a:gd name="T9" fmla="*/ 83 h 89"/>
                <a:gd name="T10" fmla="*/ 31 w 51"/>
                <a:gd name="T11" fmla="*/ 84 h 89"/>
                <a:gd name="T12" fmla="*/ 32 w 51"/>
                <a:gd name="T13" fmla="*/ 87 h 89"/>
                <a:gd name="T14" fmla="*/ 30 w 51"/>
                <a:gd name="T15" fmla="*/ 86 h 89"/>
                <a:gd name="T16" fmla="*/ 29 w 51"/>
                <a:gd name="T17" fmla="*/ 87 h 89"/>
                <a:gd name="T18" fmla="*/ 25 w 51"/>
                <a:gd name="T19" fmla="*/ 89 h 89"/>
                <a:gd name="T20" fmla="*/ 19 w 51"/>
                <a:gd name="T21" fmla="*/ 80 h 89"/>
                <a:gd name="T22" fmla="*/ 19 w 51"/>
                <a:gd name="T23" fmla="*/ 78 h 89"/>
                <a:gd name="T24" fmla="*/ 15 w 51"/>
                <a:gd name="T25" fmla="*/ 75 h 89"/>
                <a:gd name="T26" fmla="*/ 16 w 51"/>
                <a:gd name="T27" fmla="*/ 72 h 89"/>
                <a:gd name="T28" fmla="*/ 14 w 51"/>
                <a:gd name="T29" fmla="*/ 66 h 89"/>
                <a:gd name="T30" fmla="*/ 21 w 51"/>
                <a:gd name="T31" fmla="*/ 63 h 89"/>
                <a:gd name="T32" fmla="*/ 20 w 51"/>
                <a:gd name="T33" fmla="*/ 59 h 89"/>
                <a:gd name="T34" fmla="*/ 16 w 51"/>
                <a:gd name="T35" fmla="*/ 59 h 89"/>
                <a:gd name="T36" fmla="*/ 13 w 51"/>
                <a:gd name="T37" fmla="*/ 58 h 89"/>
                <a:gd name="T38" fmla="*/ 11 w 51"/>
                <a:gd name="T39" fmla="*/ 60 h 89"/>
                <a:gd name="T40" fmla="*/ 7 w 51"/>
                <a:gd name="T41" fmla="*/ 57 h 89"/>
                <a:gd name="T42" fmla="*/ 10 w 51"/>
                <a:gd name="T43" fmla="*/ 53 h 89"/>
                <a:gd name="T44" fmla="*/ 10 w 51"/>
                <a:gd name="T45" fmla="*/ 52 h 89"/>
                <a:gd name="T46" fmla="*/ 4 w 51"/>
                <a:gd name="T47" fmla="*/ 41 h 89"/>
                <a:gd name="T48" fmla="*/ 8 w 51"/>
                <a:gd name="T49" fmla="*/ 39 h 89"/>
                <a:gd name="T50" fmla="*/ 10 w 51"/>
                <a:gd name="T51" fmla="*/ 36 h 89"/>
                <a:gd name="T52" fmla="*/ 9 w 51"/>
                <a:gd name="T53" fmla="*/ 36 h 89"/>
                <a:gd name="T54" fmla="*/ 2 w 51"/>
                <a:gd name="T55" fmla="*/ 34 h 89"/>
                <a:gd name="T56" fmla="*/ 3 w 51"/>
                <a:gd name="T57" fmla="*/ 27 h 89"/>
                <a:gd name="T58" fmla="*/ 4 w 51"/>
                <a:gd name="T59" fmla="*/ 23 h 89"/>
                <a:gd name="T60" fmla="*/ 8 w 51"/>
                <a:gd name="T61" fmla="*/ 22 h 89"/>
                <a:gd name="T62" fmla="*/ 12 w 51"/>
                <a:gd name="T63" fmla="*/ 23 h 89"/>
                <a:gd name="T64" fmla="*/ 7 w 51"/>
                <a:gd name="T65" fmla="*/ 12 h 89"/>
                <a:gd name="T66" fmla="*/ 11 w 51"/>
                <a:gd name="T67" fmla="*/ 9 h 89"/>
                <a:gd name="T68" fmla="*/ 14 w 51"/>
                <a:gd name="T69" fmla="*/ 9 h 89"/>
                <a:gd name="T70" fmla="*/ 14 w 51"/>
                <a:gd name="T71" fmla="*/ 6 h 89"/>
                <a:gd name="T72" fmla="*/ 10 w 51"/>
                <a:gd name="T73" fmla="*/ 4 h 89"/>
                <a:gd name="T74" fmla="*/ 15 w 51"/>
                <a:gd name="T75" fmla="*/ 1 h 89"/>
                <a:gd name="T76" fmla="*/ 26 w 51"/>
                <a:gd name="T77" fmla="*/ 22 h 89"/>
                <a:gd name="T78" fmla="*/ 33 w 51"/>
                <a:gd name="T79" fmla="*/ 29 h 89"/>
                <a:gd name="T80" fmla="*/ 35 w 51"/>
                <a:gd name="T81" fmla="*/ 37 h 89"/>
                <a:gd name="T82" fmla="*/ 36 w 51"/>
                <a:gd name="T83" fmla="*/ 36 h 89"/>
                <a:gd name="T84" fmla="*/ 34 w 51"/>
                <a:gd name="T85" fmla="*/ 31 h 89"/>
                <a:gd name="T86" fmla="*/ 39 w 51"/>
                <a:gd name="T87" fmla="*/ 31 h 89"/>
                <a:gd name="T88" fmla="*/ 41 w 51"/>
                <a:gd name="T89" fmla="*/ 47 h 89"/>
                <a:gd name="T90" fmla="*/ 43 w 51"/>
                <a:gd name="T91" fmla="*/ 49 h 89"/>
                <a:gd name="T92" fmla="*/ 48 w 51"/>
                <a:gd name="T93" fmla="*/ 53 h 89"/>
                <a:gd name="T94" fmla="*/ 48 w 51"/>
                <a:gd name="T95" fmla="*/ 63 h 89"/>
                <a:gd name="T96" fmla="*/ 40 w 51"/>
                <a:gd name="T97" fmla="*/ 72 h 89"/>
                <a:gd name="T98" fmla="*/ 38 w 51"/>
                <a:gd name="T99" fmla="*/ 75 h 89"/>
                <a:gd name="T100" fmla="*/ 37 w 51"/>
                <a:gd name="T101" fmla="*/ 7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1" h="89">
                  <a:moveTo>
                    <a:pt x="37" y="71"/>
                  </a:moveTo>
                  <a:cubicBezTo>
                    <a:pt x="36" y="72"/>
                    <a:pt x="36" y="74"/>
                    <a:pt x="37" y="76"/>
                  </a:cubicBezTo>
                  <a:cubicBezTo>
                    <a:pt x="37" y="76"/>
                    <a:pt x="37" y="77"/>
                    <a:pt x="37" y="78"/>
                  </a:cubicBezTo>
                  <a:cubicBezTo>
                    <a:pt x="37" y="80"/>
                    <a:pt x="37" y="80"/>
                    <a:pt x="35" y="79"/>
                  </a:cubicBezTo>
                  <a:cubicBezTo>
                    <a:pt x="35" y="79"/>
                    <a:pt x="35" y="79"/>
                    <a:pt x="35" y="79"/>
                  </a:cubicBezTo>
                  <a:cubicBezTo>
                    <a:pt x="35" y="81"/>
                    <a:pt x="36" y="83"/>
                    <a:pt x="35" y="85"/>
                  </a:cubicBezTo>
                  <a:cubicBezTo>
                    <a:pt x="35" y="85"/>
                    <a:pt x="35" y="86"/>
                    <a:pt x="35" y="86"/>
                  </a:cubicBezTo>
                  <a:cubicBezTo>
                    <a:pt x="35" y="87"/>
                    <a:pt x="34" y="87"/>
                    <a:pt x="34" y="87"/>
                  </a:cubicBezTo>
                  <a:cubicBezTo>
                    <a:pt x="34" y="87"/>
                    <a:pt x="33" y="87"/>
                    <a:pt x="33" y="86"/>
                  </a:cubicBezTo>
                  <a:cubicBezTo>
                    <a:pt x="32" y="85"/>
                    <a:pt x="32" y="84"/>
                    <a:pt x="32" y="83"/>
                  </a:cubicBezTo>
                  <a:cubicBezTo>
                    <a:pt x="31" y="83"/>
                    <a:pt x="31" y="83"/>
                    <a:pt x="31" y="83"/>
                  </a:cubicBezTo>
                  <a:cubicBezTo>
                    <a:pt x="31" y="83"/>
                    <a:pt x="31" y="83"/>
                    <a:pt x="31" y="84"/>
                  </a:cubicBezTo>
                  <a:cubicBezTo>
                    <a:pt x="31" y="85"/>
                    <a:pt x="31" y="86"/>
                    <a:pt x="32" y="87"/>
                  </a:cubicBezTo>
                  <a:cubicBezTo>
                    <a:pt x="32" y="87"/>
                    <a:pt x="32" y="87"/>
                    <a:pt x="32" y="87"/>
                  </a:cubicBezTo>
                  <a:cubicBezTo>
                    <a:pt x="31" y="87"/>
                    <a:pt x="31" y="87"/>
                    <a:pt x="31" y="87"/>
                  </a:cubicBezTo>
                  <a:cubicBezTo>
                    <a:pt x="31" y="87"/>
                    <a:pt x="30" y="87"/>
                    <a:pt x="30" y="86"/>
                  </a:cubicBezTo>
                  <a:cubicBezTo>
                    <a:pt x="30" y="86"/>
                    <a:pt x="29" y="85"/>
                    <a:pt x="29" y="86"/>
                  </a:cubicBezTo>
                  <a:cubicBezTo>
                    <a:pt x="28" y="86"/>
                    <a:pt x="29" y="87"/>
                    <a:pt x="29" y="87"/>
                  </a:cubicBezTo>
                  <a:cubicBezTo>
                    <a:pt x="29" y="88"/>
                    <a:pt x="28" y="89"/>
                    <a:pt x="27" y="89"/>
                  </a:cubicBezTo>
                  <a:cubicBezTo>
                    <a:pt x="27" y="89"/>
                    <a:pt x="26" y="89"/>
                    <a:pt x="25" y="89"/>
                  </a:cubicBezTo>
                  <a:cubicBezTo>
                    <a:pt x="22" y="88"/>
                    <a:pt x="20" y="86"/>
                    <a:pt x="18" y="83"/>
                  </a:cubicBezTo>
                  <a:cubicBezTo>
                    <a:pt x="17" y="81"/>
                    <a:pt x="17" y="80"/>
                    <a:pt x="19" y="80"/>
                  </a:cubicBezTo>
                  <a:cubicBezTo>
                    <a:pt x="19" y="79"/>
                    <a:pt x="19" y="79"/>
                    <a:pt x="20" y="79"/>
                  </a:cubicBezTo>
                  <a:cubicBezTo>
                    <a:pt x="20" y="78"/>
                    <a:pt x="19" y="78"/>
                    <a:pt x="19" y="78"/>
                  </a:cubicBezTo>
                  <a:cubicBezTo>
                    <a:pt x="18" y="77"/>
                    <a:pt x="18" y="77"/>
                    <a:pt x="17" y="77"/>
                  </a:cubicBezTo>
                  <a:cubicBezTo>
                    <a:pt x="16" y="77"/>
                    <a:pt x="15" y="76"/>
                    <a:pt x="15" y="75"/>
                  </a:cubicBezTo>
                  <a:cubicBezTo>
                    <a:pt x="15" y="74"/>
                    <a:pt x="15" y="73"/>
                    <a:pt x="15" y="73"/>
                  </a:cubicBezTo>
                  <a:cubicBezTo>
                    <a:pt x="16" y="73"/>
                    <a:pt x="16" y="72"/>
                    <a:pt x="16" y="72"/>
                  </a:cubicBezTo>
                  <a:cubicBezTo>
                    <a:pt x="14" y="71"/>
                    <a:pt x="14" y="70"/>
                    <a:pt x="13" y="69"/>
                  </a:cubicBezTo>
                  <a:cubicBezTo>
                    <a:pt x="13" y="68"/>
                    <a:pt x="13" y="67"/>
                    <a:pt x="14" y="66"/>
                  </a:cubicBezTo>
                  <a:cubicBezTo>
                    <a:pt x="16" y="64"/>
                    <a:pt x="18" y="63"/>
                    <a:pt x="20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0" y="61"/>
                    <a:pt x="20" y="61"/>
                    <a:pt x="20" y="59"/>
                  </a:cubicBezTo>
                  <a:cubicBezTo>
                    <a:pt x="20" y="58"/>
                    <a:pt x="19" y="58"/>
                    <a:pt x="19" y="58"/>
                  </a:cubicBezTo>
                  <a:cubicBezTo>
                    <a:pt x="18" y="58"/>
                    <a:pt x="17" y="59"/>
                    <a:pt x="16" y="59"/>
                  </a:cubicBezTo>
                  <a:cubicBezTo>
                    <a:pt x="15" y="60"/>
                    <a:pt x="15" y="61"/>
                    <a:pt x="14" y="60"/>
                  </a:cubicBezTo>
                  <a:cubicBezTo>
                    <a:pt x="13" y="60"/>
                    <a:pt x="13" y="59"/>
                    <a:pt x="13" y="58"/>
                  </a:cubicBezTo>
                  <a:cubicBezTo>
                    <a:pt x="13" y="58"/>
                    <a:pt x="12" y="58"/>
                    <a:pt x="12" y="58"/>
                  </a:cubicBezTo>
                  <a:cubicBezTo>
                    <a:pt x="12" y="59"/>
                    <a:pt x="11" y="59"/>
                    <a:pt x="11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9"/>
                    <a:pt x="8" y="58"/>
                    <a:pt x="7" y="57"/>
                  </a:cubicBezTo>
                  <a:cubicBezTo>
                    <a:pt x="6" y="56"/>
                    <a:pt x="6" y="54"/>
                    <a:pt x="8" y="53"/>
                  </a:cubicBezTo>
                  <a:cubicBezTo>
                    <a:pt x="8" y="53"/>
                    <a:pt x="9" y="53"/>
                    <a:pt x="10" y="53"/>
                  </a:cubicBezTo>
                  <a:cubicBezTo>
                    <a:pt x="10" y="53"/>
                    <a:pt x="10" y="52"/>
                    <a:pt x="10" y="52"/>
                  </a:cubicBezTo>
                  <a:cubicBezTo>
                    <a:pt x="10" y="52"/>
                    <a:pt x="10" y="51"/>
                    <a:pt x="10" y="52"/>
                  </a:cubicBezTo>
                  <a:cubicBezTo>
                    <a:pt x="7" y="52"/>
                    <a:pt x="5" y="49"/>
                    <a:pt x="4" y="46"/>
                  </a:cubicBezTo>
                  <a:cubicBezTo>
                    <a:pt x="4" y="45"/>
                    <a:pt x="4" y="43"/>
                    <a:pt x="4" y="41"/>
                  </a:cubicBezTo>
                  <a:cubicBezTo>
                    <a:pt x="3" y="40"/>
                    <a:pt x="4" y="40"/>
                    <a:pt x="5" y="40"/>
                  </a:cubicBezTo>
                  <a:cubicBezTo>
                    <a:pt x="6" y="39"/>
                    <a:pt x="7" y="39"/>
                    <a:pt x="8" y="39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1" y="37"/>
                    <a:pt x="11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7" y="38"/>
                    <a:pt x="5" y="37"/>
                    <a:pt x="4" y="36"/>
                  </a:cubicBezTo>
                  <a:cubicBezTo>
                    <a:pt x="3" y="35"/>
                    <a:pt x="2" y="34"/>
                    <a:pt x="2" y="34"/>
                  </a:cubicBezTo>
                  <a:cubicBezTo>
                    <a:pt x="0" y="32"/>
                    <a:pt x="0" y="32"/>
                    <a:pt x="2" y="30"/>
                  </a:cubicBezTo>
                  <a:cubicBezTo>
                    <a:pt x="3" y="29"/>
                    <a:pt x="3" y="28"/>
                    <a:pt x="3" y="27"/>
                  </a:cubicBezTo>
                  <a:cubicBezTo>
                    <a:pt x="3" y="26"/>
                    <a:pt x="3" y="25"/>
                    <a:pt x="4" y="24"/>
                  </a:cubicBezTo>
                  <a:cubicBezTo>
                    <a:pt x="5" y="23"/>
                    <a:pt x="4" y="23"/>
                    <a:pt x="4" y="23"/>
                  </a:cubicBezTo>
                  <a:cubicBezTo>
                    <a:pt x="3" y="22"/>
                    <a:pt x="4" y="21"/>
                    <a:pt x="5" y="21"/>
                  </a:cubicBezTo>
                  <a:cubicBezTo>
                    <a:pt x="6" y="21"/>
                    <a:pt x="7" y="21"/>
                    <a:pt x="8" y="22"/>
                  </a:cubicBezTo>
                  <a:cubicBezTo>
                    <a:pt x="8" y="24"/>
                    <a:pt x="9" y="24"/>
                    <a:pt x="10" y="24"/>
                  </a:cubicBezTo>
                  <a:cubicBezTo>
                    <a:pt x="11" y="25"/>
                    <a:pt x="12" y="24"/>
                    <a:pt x="12" y="23"/>
                  </a:cubicBezTo>
                  <a:cubicBezTo>
                    <a:pt x="11" y="22"/>
                    <a:pt x="11" y="21"/>
                    <a:pt x="10" y="20"/>
                  </a:cubicBezTo>
                  <a:cubicBezTo>
                    <a:pt x="4" y="19"/>
                    <a:pt x="5" y="16"/>
                    <a:pt x="7" y="12"/>
                  </a:cubicBezTo>
                  <a:cubicBezTo>
                    <a:pt x="7" y="11"/>
                    <a:pt x="8" y="10"/>
                    <a:pt x="9" y="10"/>
                  </a:cubicBezTo>
                  <a:cubicBezTo>
                    <a:pt x="10" y="11"/>
                    <a:pt x="11" y="11"/>
                    <a:pt x="11" y="9"/>
                  </a:cubicBezTo>
                  <a:cubicBezTo>
                    <a:pt x="11" y="9"/>
                    <a:pt x="12" y="9"/>
                    <a:pt x="12" y="9"/>
                  </a:cubicBezTo>
                  <a:cubicBezTo>
                    <a:pt x="13" y="9"/>
                    <a:pt x="14" y="9"/>
                    <a:pt x="14" y="9"/>
                  </a:cubicBezTo>
                  <a:cubicBezTo>
                    <a:pt x="15" y="9"/>
                    <a:pt x="15" y="8"/>
                    <a:pt x="15" y="8"/>
                  </a:cubicBezTo>
                  <a:cubicBezTo>
                    <a:pt x="15" y="7"/>
                    <a:pt x="15" y="7"/>
                    <a:pt x="14" y="6"/>
                  </a:cubicBezTo>
                  <a:cubicBezTo>
                    <a:pt x="14" y="6"/>
                    <a:pt x="13" y="6"/>
                    <a:pt x="12" y="6"/>
                  </a:cubicBezTo>
                  <a:cubicBezTo>
                    <a:pt x="11" y="6"/>
                    <a:pt x="10" y="5"/>
                    <a:pt x="10" y="4"/>
                  </a:cubicBezTo>
                  <a:cubicBezTo>
                    <a:pt x="10" y="3"/>
                    <a:pt x="11" y="1"/>
                    <a:pt x="12" y="1"/>
                  </a:cubicBezTo>
                  <a:cubicBezTo>
                    <a:pt x="13" y="0"/>
                    <a:pt x="14" y="0"/>
                    <a:pt x="15" y="1"/>
                  </a:cubicBezTo>
                  <a:cubicBezTo>
                    <a:pt x="19" y="3"/>
                    <a:pt x="21" y="6"/>
                    <a:pt x="22" y="10"/>
                  </a:cubicBezTo>
                  <a:cubicBezTo>
                    <a:pt x="23" y="14"/>
                    <a:pt x="24" y="18"/>
                    <a:pt x="26" y="22"/>
                  </a:cubicBezTo>
                  <a:cubicBezTo>
                    <a:pt x="27" y="24"/>
                    <a:pt x="28" y="25"/>
                    <a:pt x="30" y="25"/>
                  </a:cubicBezTo>
                  <a:cubicBezTo>
                    <a:pt x="32" y="26"/>
                    <a:pt x="33" y="27"/>
                    <a:pt x="33" y="29"/>
                  </a:cubicBezTo>
                  <a:cubicBezTo>
                    <a:pt x="33" y="30"/>
                    <a:pt x="33" y="31"/>
                    <a:pt x="33" y="32"/>
                  </a:cubicBezTo>
                  <a:cubicBezTo>
                    <a:pt x="33" y="34"/>
                    <a:pt x="33" y="36"/>
                    <a:pt x="35" y="37"/>
                  </a:cubicBezTo>
                  <a:cubicBezTo>
                    <a:pt x="35" y="37"/>
                    <a:pt x="36" y="37"/>
                    <a:pt x="36" y="37"/>
                  </a:cubicBezTo>
                  <a:cubicBezTo>
                    <a:pt x="36" y="37"/>
                    <a:pt x="36" y="36"/>
                    <a:pt x="36" y="36"/>
                  </a:cubicBezTo>
                  <a:cubicBezTo>
                    <a:pt x="36" y="35"/>
                    <a:pt x="35" y="35"/>
                    <a:pt x="35" y="34"/>
                  </a:cubicBezTo>
                  <a:cubicBezTo>
                    <a:pt x="34" y="33"/>
                    <a:pt x="34" y="32"/>
                    <a:pt x="34" y="31"/>
                  </a:cubicBezTo>
                  <a:cubicBezTo>
                    <a:pt x="34" y="30"/>
                    <a:pt x="35" y="29"/>
                    <a:pt x="36" y="29"/>
                  </a:cubicBezTo>
                  <a:cubicBezTo>
                    <a:pt x="38" y="28"/>
                    <a:pt x="39" y="29"/>
                    <a:pt x="39" y="31"/>
                  </a:cubicBezTo>
                  <a:cubicBezTo>
                    <a:pt x="39" y="34"/>
                    <a:pt x="40" y="38"/>
                    <a:pt x="41" y="41"/>
                  </a:cubicBezTo>
                  <a:cubicBezTo>
                    <a:pt x="42" y="43"/>
                    <a:pt x="41" y="45"/>
                    <a:pt x="41" y="47"/>
                  </a:cubicBezTo>
                  <a:cubicBezTo>
                    <a:pt x="41" y="48"/>
                    <a:pt x="41" y="49"/>
                    <a:pt x="42" y="49"/>
                  </a:cubicBezTo>
                  <a:cubicBezTo>
                    <a:pt x="42" y="49"/>
                    <a:pt x="43" y="49"/>
                    <a:pt x="43" y="49"/>
                  </a:cubicBezTo>
                  <a:cubicBezTo>
                    <a:pt x="44" y="51"/>
                    <a:pt x="45" y="52"/>
                    <a:pt x="47" y="52"/>
                  </a:cubicBezTo>
                  <a:cubicBezTo>
                    <a:pt x="47" y="52"/>
                    <a:pt x="47" y="52"/>
                    <a:pt x="48" y="53"/>
                  </a:cubicBezTo>
                  <a:cubicBezTo>
                    <a:pt x="48" y="54"/>
                    <a:pt x="49" y="55"/>
                    <a:pt x="50" y="57"/>
                  </a:cubicBezTo>
                  <a:cubicBezTo>
                    <a:pt x="51" y="59"/>
                    <a:pt x="50" y="61"/>
                    <a:pt x="48" y="63"/>
                  </a:cubicBezTo>
                  <a:cubicBezTo>
                    <a:pt x="48" y="63"/>
                    <a:pt x="47" y="64"/>
                    <a:pt x="47" y="64"/>
                  </a:cubicBezTo>
                  <a:cubicBezTo>
                    <a:pt x="44" y="66"/>
                    <a:pt x="42" y="69"/>
                    <a:pt x="40" y="72"/>
                  </a:cubicBezTo>
                  <a:cubicBezTo>
                    <a:pt x="40" y="73"/>
                    <a:pt x="40" y="73"/>
                    <a:pt x="40" y="74"/>
                  </a:cubicBezTo>
                  <a:cubicBezTo>
                    <a:pt x="40" y="74"/>
                    <a:pt x="39" y="75"/>
                    <a:pt x="38" y="75"/>
                  </a:cubicBezTo>
                  <a:cubicBezTo>
                    <a:pt x="38" y="75"/>
                    <a:pt x="37" y="74"/>
                    <a:pt x="37" y="73"/>
                  </a:cubicBezTo>
                  <a:cubicBezTo>
                    <a:pt x="37" y="72"/>
                    <a:pt x="37" y="72"/>
                    <a:pt x="37" y="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00" name="Freeform 11"/>
            <p:cNvSpPr>
              <a:spLocks/>
            </p:cNvSpPr>
            <p:nvPr/>
          </p:nvSpPr>
          <p:spPr bwMode="auto">
            <a:xfrm>
              <a:off x="7231745" y="3287224"/>
              <a:ext cx="317504" cy="217488"/>
            </a:xfrm>
            <a:custGeom>
              <a:avLst/>
              <a:gdLst>
                <a:gd name="T0" fmla="*/ 3 w 75"/>
                <a:gd name="T1" fmla="*/ 1 h 51"/>
                <a:gd name="T2" fmla="*/ 10 w 75"/>
                <a:gd name="T3" fmla="*/ 2 h 51"/>
                <a:gd name="T4" fmla="*/ 16 w 75"/>
                <a:gd name="T5" fmla="*/ 7 h 51"/>
                <a:gd name="T6" fmla="*/ 20 w 75"/>
                <a:gd name="T7" fmla="*/ 10 h 51"/>
                <a:gd name="T8" fmla="*/ 23 w 75"/>
                <a:gd name="T9" fmla="*/ 8 h 51"/>
                <a:gd name="T10" fmla="*/ 28 w 75"/>
                <a:gd name="T11" fmla="*/ 12 h 51"/>
                <a:gd name="T12" fmla="*/ 32 w 75"/>
                <a:gd name="T13" fmla="*/ 16 h 51"/>
                <a:gd name="T14" fmla="*/ 30 w 75"/>
                <a:gd name="T15" fmla="*/ 21 h 51"/>
                <a:gd name="T16" fmla="*/ 26 w 75"/>
                <a:gd name="T17" fmla="*/ 21 h 51"/>
                <a:gd name="T18" fmla="*/ 32 w 75"/>
                <a:gd name="T19" fmla="*/ 27 h 51"/>
                <a:gd name="T20" fmla="*/ 33 w 75"/>
                <a:gd name="T21" fmla="*/ 31 h 51"/>
                <a:gd name="T22" fmla="*/ 36 w 75"/>
                <a:gd name="T23" fmla="*/ 31 h 51"/>
                <a:gd name="T24" fmla="*/ 42 w 75"/>
                <a:gd name="T25" fmla="*/ 32 h 51"/>
                <a:gd name="T26" fmla="*/ 46 w 75"/>
                <a:gd name="T27" fmla="*/ 32 h 51"/>
                <a:gd name="T28" fmla="*/ 54 w 75"/>
                <a:gd name="T29" fmla="*/ 26 h 51"/>
                <a:gd name="T30" fmla="*/ 61 w 75"/>
                <a:gd name="T31" fmla="*/ 25 h 51"/>
                <a:gd name="T32" fmla="*/ 68 w 75"/>
                <a:gd name="T33" fmla="*/ 28 h 51"/>
                <a:gd name="T34" fmla="*/ 73 w 75"/>
                <a:gd name="T35" fmla="*/ 37 h 51"/>
                <a:gd name="T36" fmla="*/ 72 w 75"/>
                <a:gd name="T37" fmla="*/ 40 h 51"/>
                <a:gd name="T38" fmla="*/ 74 w 75"/>
                <a:gd name="T39" fmla="*/ 43 h 51"/>
                <a:gd name="T40" fmla="*/ 70 w 75"/>
                <a:gd name="T41" fmla="*/ 49 h 51"/>
                <a:gd name="T42" fmla="*/ 60 w 75"/>
                <a:gd name="T43" fmla="*/ 50 h 51"/>
                <a:gd name="T44" fmla="*/ 58 w 75"/>
                <a:gd name="T45" fmla="*/ 46 h 51"/>
                <a:gd name="T46" fmla="*/ 47 w 75"/>
                <a:gd name="T47" fmla="*/ 51 h 51"/>
                <a:gd name="T48" fmla="*/ 35 w 75"/>
                <a:gd name="T49" fmla="*/ 48 h 51"/>
                <a:gd name="T50" fmla="*/ 35 w 75"/>
                <a:gd name="T51" fmla="*/ 47 h 51"/>
                <a:gd name="T52" fmla="*/ 32 w 75"/>
                <a:gd name="T53" fmla="*/ 48 h 51"/>
                <a:gd name="T54" fmla="*/ 27 w 75"/>
                <a:gd name="T55" fmla="*/ 48 h 51"/>
                <a:gd name="T56" fmla="*/ 22 w 75"/>
                <a:gd name="T57" fmla="*/ 47 h 51"/>
                <a:gd name="T58" fmla="*/ 19 w 75"/>
                <a:gd name="T59" fmla="*/ 38 h 51"/>
                <a:gd name="T60" fmla="*/ 19 w 75"/>
                <a:gd name="T61" fmla="*/ 25 h 51"/>
                <a:gd name="T62" fmla="*/ 17 w 75"/>
                <a:gd name="T63" fmla="*/ 18 h 51"/>
                <a:gd name="T64" fmla="*/ 11 w 75"/>
                <a:gd name="T65" fmla="*/ 18 h 51"/>
                <a:gd name="T66" fmla="*/ 4 w 75"/>
                <a:gd name="T67" fmla="*/ 11 h 51"/>
                <a:gd name="T68" fmla="*/ 1 w 75"/>
                <a:gd name="T69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5" h="51">
                  <a:moveTo>
                    <a:pt x="0" y="2"/>
                  </a:moveTo>
                  <a:cubicBezTo>
                    <a:pt x="1" y="2"/>
                    <a:pt x="2" y="2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8" y="1"/>
                    <a:pt x="9" y="1"/>
                    <a:pt x="10" y="2"/>
                  </a:cubicBezTo>
                  <a:cubicBezTo>
                    <a:pt x="11" y="2"/>
                    <a:pt x="11" y="3"/>
                    <a:pt x="12" y="3"/>
                  </a:cubicBezTo>
                  <a:cubicBezTo>
                    <a:pt x="14" y="2"/>
                    <a:pt x="15" y="5"/>
                    <a:pt x="16" y="7"/>
                  </a:cubicBezTo>
                  <a:cubicBezTo>
                    <a:pt x="16" y="8"/>
                    <a:pt x="15" y="9"/>
                    <a:pt x="16" y="10"/>
                  </a:cubicBezTo>
                  <a:cubicBezTo>
                    <a:pt x="18" y="10"/>
                    <a:pt x="19" y="10"/>
                    <a:pt x="20" y="10"/>
                  </a:cubicBezTo>
                  <a:cubicBezTo>
                    <a:pt x="20" y="10"/>
                    <a:pt x="21" y="9"/>
                    <a:pt x="21" y="9"/>
                  </a:cubicBezTo>
                  <a:cubicBezTo>
                    <a:pt x="22" y="9"/>
                    <a:pt x="22" y="8"/>
                    <a:pt x="23" y="8"/>
                  </a:cubicBezTo>
                  <a:cubicBezTo>
                    <a:pt x="25" y="9"/>
                    <a:pt x="26" y="10"/>
                    <a:pt x="27" y="11"/>
                  </a:cubicBezTo>
                  <a:cubicBezTo>
                    <a:pt x="27" y="11"/>
                    <a:pt x="28" y="12"/>
                    <a:pt x="28" y="12"/>
                  </a:cubicBezTo>
                  <a:cubicBezTo>
                    <a:pt x="27" y="14"/>
                    <a:pt x="28" y="15"/>
                    <a:pt x="30" y="16"/>
                  </a:cubicBezTo>
                  <a:cubicBezTo>
                    <a:pt x="30" y="16"/>
                    <a:pt x="31" y="16"/>
                    <a:pt x="32" y="16"/>
                  </a:cubicBezTo>
                  <a:cubicBezTo>
                    <a:pt x="33" y="17"/>
                    <a:pt x="33" y="19"/>
                    <a:pt x="32" y="20"/>
                  </a:cubicBezTo>
                  <a:cubicBezTo>
                    <a:pt x="32" y="20"/>
                    <a:pt x="31" y="21"/>
                    <a:pt x="30" y="21"/>
                  </a:cubicBezTo>
                  <a:cubicBezTo>
                    <a:pt x="29" y="21"/>
                    <a:pt x="28" y="21"/>
                    <a:pt x="27" y="21"/>
                  </a:cubicBezTo>
                  <a:cubicBezTo>
                    <a:pt x="27" y="21"/>
                    <a:pt x="27" y="21"/>
                    <a:pt x="26" y="21"/>
                  </a:cubicBezTo>
                  <a:cubicBezTo>
                    <a:pt x="27" y="22"/>
                    <a:pt x="28" y="23"/>
                    <a:pt x="29" y="24"/>
                  </a:cubicBezTo>
                  <a:cubicBezTo>
                    <a:pt x="31" y="24"/>
                    <a:pt x="31" y="26"/>
                    <a:pt x="32" y="27"/>
                  </a:cubicBezTo>
                  <a:cubicBezTo>
                    <a:pt x="33" y="27"/>
                    <a:pt x="33" y="28"/>
                    <a:pt x="33" y="28"/>
                  </a:cubicBezTo>
                  <a:cubicBezTo>
                    <a:pt x="33" y="29"/>
                    <a:pt x="33" y="30"/>
                    <a:pt x="33" y="31"/>
                  </a:cubicBezTo>
                  <a:cubicBezTo>
                    <a:pt x="33" y="31"/>
                    <a:pt x="33" y="31"/>
                    <a:pt x="34" y="31"/>
                  </a:cubicBezTo>
                  <a:cubicBezTo>
                    <a:pt x="35" y="30"/>
                    <a:pt x="35" y="29"/>
                    <a:pt x="36" y="31"/>
                  </a:cubicBezTo>
                  <a:cubicBezTo>
                    <a:pt x="37" y="31"/>
                    <a:pt x="37" y="32"/>
                    <a:pt x="38" y="31"/>
                  </a:cubicBezTo>
                  <a:cubicBezTo>
                    <a:pt x="39" y="30"/>
                    <a:pt x="41" y="30"/>
                    <a:pt x="42" y="32"/>
                  </a:cubicBezTo>
                  <a:cubicBezTo>
                    <a:pt x="42" y="32"/>
                    <a:pt x="43" y="32"/>
                    <a:pt x="43" y="33"/>
                  </a:cubicBezTo>
                  <a:cubicBezTo>
                    <a:pt x="44" y="33"/>
                    <a:pt x="45" y="34"/>
                    <a:pt x="46" y="32"/>
                  </a:cubicBezTo>
                  <a:cubicBezTo>
                    <a:pt x="46" y="31"/>
                    <a:pt x="47" y="31"/>
                    <a:pt x="47" y="31"/>
                  </a:cubicBezTo>
                  <a:cubicBezTo>
                    <a:pt x="50" y="29"/>
                    <a:pt x="52" y="28"/>
                    <a:pt x="54" y="26"/>
                  </a:cubicBezTo>
                  <a:cubicBezTo>
                    <a:pt x="55" y="26"/>
                    <a:pt x="56" y="25"/>
                    <a:pt x="56" y="26"/>
                  </a:cubicBezTo>
                  <a:cubicBezTo>
                    <a:pt x="58" y="26"/>
                    <a:pt x="59" y="26"/>
                    <a:pt x="61" y="25"/>
                  </a:cubicBezTo>
                  <a:cubicBezTo>
                    <a:pt x="63" y="25"/>
                    <a:pt x="66" y="25"/>
                    <a:pt x="67" y="27"/>
                  </a:cubicBezTo>
                  <a:cubicBezTo>
                    <a:pt x="68" y="27"/>
                    <a:pt x="68" y="28"/>
                    <a:pt x="68" y="28"/>
                  </a:cubicBezTo>
                  <a:cubicBezTo>
                    <a:pt x="70" y="28"/>
                    <a:pt x="71" y="30"/>
                    <a:pt x="72" y="31"/>
                  </a:cubicBezTo>
                  <a:cubicBezTo>
                    <a:pt x="74" y="33"/>
                    <a:pt x="74" y="35"/>
                    <a:pt x="73" y="37"/>
                  </a:cubicBezTo>
                  <a:cubicBezTo>
                    <a:pt x="72" y="38"/>
                    <a:pt x="71" y="39"/>
                    <a:pt x="71" y="40"/>
                  </a:cubicBezTo>
                  <a:cubicBezTo>
                    <a:pt x="71" y="41"/>
                    <a:pt x="72" y="40"/>
                    <a:pt x="72" y="40"/>
                  </a:cubicBezTo>
                  <a:cubicBezTo>
                    <a:pt x="73" y="40"/>
                    <a:pt x="74" y="41"/>
                    <a:pt x="74" y="42"/>
                  </a:cubicBezTo>
                  <a:cubicBezTo>
                    <a:pt x="75" y="42"/>
                    <a:pt x="75" y="43"/>
                    <a:pt x="74" y="43"/>
                  </a:cubicBezTo>
                  <a:cubicBezTo>
                    <a:pt x="72" y="44"/>
                    <a:pt x="71" y="46"/>
                    <a:pt x="71" y="48"/>
                  </a:cubicBezTo>
                  <a:cubicBezTo>
                    <a:pt x="71" y="48"/>
                    <a:pt x="70" y="49"/>
                    <a:pt x="70" y="49"/>
                  </a:cubicBezTo>
                  <a:cubicBezTo>
                    <a:pt x="68" y="49"/>
                    <a:pt x="66" y="49"/>
                    <a:pt x="65" y="50"/>
                  </a:cubicBezTo>
                  <a:cubicBezTo>
                    <a:pt x="63" y="51"/>
                    <a:pt x="62" y="50"/>
                    <a:pt x="60" y="50"/>
                  </a:cubicBezTo>
                  <a:cubicBezTo>
                    <a:pt x="59" y="49"/>
                    <a:pt x="59" y="48"/>
                    <a:pt x="59" y="47"/>
                  </a:cubicBezTo>
                  <a:cubicBezTo>
                    <a:pt x="59" y="47"/>
                    <a:pt x="59" y="47"/>
                    <a:pt x="58" y="46"/>
                  </a:cubicBezTo>
                  <a:cubicBezTo>
                    <a:pt x="57" y="49"/>
                    <a:pt x="56" y="50"/>
                    <a:pt x="52" y="50"/>
                  </a:cubicBezTo>
                  <a:cubicBezTo>
                    <a:pt x="51" y="50"/>
                    <a:pt x="49" y="50"/>
                    <a:pt x="47" y="51"/>
                  </a:cubicBezTo>
                  <a:cubicBezTo>
                    <a:pt x="44" y="51"/>
                    <a:pt x="41" y="51"/>
                    <a:pt x="38" y="51"/>
                  </a:cubicBezTo>
                  <a:cubicBezTo>
                    <a:pt x="36" y="51"/>
                    <a:pt x="36" y="50"/>
                    <a:pt x="35" y="48"/>
                  </a:cubicBezTo>
                  <a:cubicBezTo>
                    <a:pt x="35" y="48"/>
                    <a:pt x="35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4" y="47"/>
                    <a:pt x="33" y="47"/>
                    <a:pt x="33" y="46"/>
                  </a:cubicBezTo>
                  <a:cubicBezTo>
                    <a:pt x="33" y="47"/>
                    <a:pt x="33" y="47"/>
                    <a:pt x="32" y="48"/>
                  </a:cubicBezTo>
                  <a:cubicBezTo>
                    <a:pt x="32" y="49"/>
                    <a:pt x="31" y="50"/>
                    <a:pt x="30" y="50"/>
                  </a:cubicBezTo>
                  <a:cubicBezTo>
                    <a:pt x="28" y="50"/>
                    <a:pt x="28" y="49"/>
                    <a:pt x="27" y="48"/>
                  </a:cubicBezTo>
                  <a:cubicBezTo>
                    <a:pt x="26" y="47"/>
                    <a:pt x="25" y="47"/>
                    <a:pt x="24" y="48"/>
                  </a:cubicBezTo>
                  <a:cubicBezTo>
                    <a:pt x="23" y="48"/>
                    <a:pt x="23" y="48"/>
                    <a:pt x="22" y="47"/>
                  </a:cubicBezTo>
                  <a:cubicBezTo>
                    <a:pt x="21" y="46"/>
                    <a:pt x="20" y="44"/>
                    <a:pt x="20" y="42"/>
                  </a:cubicBezTo>
                  <a:cubicBezTo>
                    <a:pt x="20" y="41"/>
                    <a:pt x="20" y="40"/>
                    <a:pt x="19" y="38"/>
                  </a:cubicBezTo>
                  <a:cubicBezTo>
                    <a:pt x="18" y="36"/>
                    <a:pt x="19" y="34"/>
                    <a:pt x="19" y="32"/>
                  </a:cubicBezTo>
                  <a:cubicBezTo>
                    <a:pt x="21" y="30"/>
                    <a:pt x="20" y="27"/>
                    <a:pt x="19" y="25"/>
                  </a:cubicBezTo>
                  <a:cubicBezTo>
                    <a:pt x="18" y="24"/>
                    <a:pt x="18" y="23"/>
                    <a:pt x="18" y="21"/>
                  </a:cubicBezTo>
                  <a:cubicBezTo>
                    <a:pt x="17" y="20"/>
                    <a:pt x="17" y="19"/>
                    <a:pt x="17" y="18"/>
                  </a:cubicBezTo>
                  <a:cubicBezTo>
                    <a:pt x="16" y="17"/>
                    <a:pt x="16" y="16"/>
                    <a:pt x="15" y="17"/>
                  </a:cubicBezTo>
                  <a:cubicBezTo>
                    <a:pt x="14" y="18"/>
                    <a:pt x="13" y="18"/>
                    <a:pt x="11" y="18"/>
                  </a:cubicBezTo>
                  <a:cubicBezTo>
                    <a:pt x="10" y="18"/>
                    <a:pt x="9" y="17"/>
                    <a:pt x="8" y="16"/>
                  </a:cubicBezTo>
                  <a:cubicBezTo>
                    <a:pt x="7" y="14"/>
                    <a:pt x="5" y="13"/>
                    <a:pt x="4" y="11"/>
                  </a:cubicBezTo>
                  <a:cubicBezTo>
                    <a:pt x="4" y="10"/>
                    <a:pt x="2" y="9"/>
                    <a:pt x="1" y="8"/>
                  </a:cubicBezTo>
                  <a:cubicBezTo>
                    <a:pt x="1" y="7"/>
                    <a:pt x="0" y="7"/>
                    <a:pt x="1" y="6"/>
                  </a:cubicBezTo>
                  <a:cubicBezTo>
                    <a:pt x="2" y="5"/>
                    <a:pt x="1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01" name="Freeform 12"/>
            <p:cNvSpPr>
              <a:spLocks/>
            </p:cNvSpPr>
            <p:nvPr/>
          </p:nvSpPr>
          <p:spPr bwMode="auto">
            <a:xfrm>
              <a:off x="6714213" y="3492012"/>
              <a:ext cx="190503" cy="236538"/>
            </a:xfrm>
            <a:custGeom>
              <a:avLst/>
              <a:gdLst>
                <a:gd name="T0" fmla="*/ 0 w 45"/>
                <a:gd name="T1" fmla="*/ 44 h 56"/>
                <a:gd name="T2" fmla="*/ 3 w 45"/>
                <a:gd name="T3" fmla="*/ 35 h 56"/>
                <a:gd name="T4" fmla="*/ 3 w 45"/>
                <a:gd name="T5" fmla="*/ 32 h 56"/>
                <a:gd name="T6" fmla="*/ 4 w 45"/>
                <a:gd name="T7" fmla="*/ 27 h 56"/>
                <a:gd name="T8" fmla="*/ 4 w 45"/>
                <a:gd name="T9" fmla="*/ 27 h 56"/>
                <a:gd name="T10" fmla="*/ 7 w 45"/>
                <a:gd name="T11" fmla="*/ 16 h 56"/>
                <a:gd name="T12" fmla="*/ 7 w 45"/>
                <a:gd name="T13" fmla="*/ 15 h 56"/>
                <a:gd name="T14" fmla="*/ 7 w 45"/>
                <a:gd name="T15" fmla="*/ 11 h 56"/>
                <a:gd name="T16" fmla="*/ 6 w 45"/>
                <a:gd name="T17" fmla="*/ 5 h 56"/>
                <a:gd name="T18" fmla="*/ 7 w 45"/>
                <a:gd name="T19" fmla="*/ 3 h 56"/>
                <a:gd name="T20" fmla="*/ 11 w 45"/>
                <a:gd name="T21" fmla="*/ 2 h 56"/>
                <a:gd name="T22" fmla="*/ 17 w 45"/>
                <a:gd name="T23" fmla="*/ 1 h 56"/>
                <a:gd name="T24" fmla="*/ 22 w 45"/>
                <a:gd name="T25" fmla="*/ 2 h 56"/>
                <a:gd name="T26" fmla="*/ 25 w 45"/>
                <a:gd name="T27" fmla="*/ 5 h 56"/>
                <a:gd name="T28" fmla="*/ 30 w 45"/>
                <a:gd name="T29" fmla="*/ 6 h 56"/>
                <a:gd name="T30" fmla="*/ 31 w 45"/>
                <a:gd name="T31" fmla="*/ 6 h 56"/>
                <a:gd name="T32" fmla="*/ 36 w 45"/>
                <a:gd name="T33" fmla="*/ 7 h 56"/>
                <a:gd name="T34" fmla="*/ 39 w 45"/>
                <a:gd name="T35" fmla="*/ 9 h 56"/>
                <a:gd name="T36" fmla="*/ 43 w 45"/>
                <a:gd name="T37" fmla="*/ 15 h 56"/>
                <a:gd name="T38" fmla="*/ 44 w 45"/>
                <a:gd name="T39" fmla="*/ 17 h 56"/>
                <a:gd name="T40" fmla="*/ 44 w 45"/>
                <a:gd name="T41" fmla="*/ 20 h 56"/>
                <a:gd name="T42" fmla="*/ 42 w 45"/>
                <a:gd name="T43" fmla="*/ 22 h 56"/>
                <a:gd name="T44" fmla="*/ 37 w 45"/>
                <a:gd name="T45" fmla="*/ 26 h 56"/>
                <a:gd name="T46" fmla="*/ 31 w 45"/>
                <a:gd name="T47" fmla="*/ 31 h 56"/>
                <a:gd name="T48" fmla="*/ 29 w 45"/>
                <a:gd name="T49" fmla="*/ 35 h 56"/>
                <a:gd name="T50" fmla="*/ 26 w 45"/>
                <a:gd name="T51" fmla="*/ 39 h 56"/>
                <a:gd name="T52" fmla="*/ 23 w 45"/>
                <a:gd name="T53" fmla="*/ 45 h 56"/>
                <a:gd name="T54" fmla="*/ 23 w 45"/>
                <a:gd name="T55" fmla="*/ 47 h 56"/>
                <a:gd name="T56" fmla="*/ 18 w 45"/>
                <a:gd name="T57" fmla="*/ 51 h 56"/>
                <a:gd name="T58" fmla="*/ 17 w 45"/>
                <a:gd name="T59" fmla="*/ 52 h 56"/>
                <a:gd name="T60" fmla="*/ 13 w 45"/>
                <a:gd name="T61" fmla="*/ 55 h 56"/>
                <a:gd name="T62" fmla="*/ 11 w 45"/>
                <a:gd name="T63" fmla="*/ 55 h 56"/>
                <a:gd name="T64" fmla="*/ 10 w 45"/>
                <a:gd name="T65" fmla="*/ 53 h 56"/>
                <a:gd name="T66" fmla="*/ 9 w 45"/>
                <a:gd name="T67" fmla="*/ 50 h 56"/>
                <a:gd name="T68" fmla="*/ 5 w 45"/>
                <a:gd name="T69" fmla="*/ 46 h 56"/>
                <a:gd name="T70" fmla="*/ 0 w 45"/>
                <a:gd name="T71" fmla="*/ 4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5" h="56">
                  <a:moveTo>
                    <a:pt x="0" y="44"/>
                  </a:moveTo>
                  <a:cubicBezTo>
                    <a:pt x="1" y="40"/>
                    <a:pt x="1" y="37"/>
                    <a:pt x="3" y="35"/>
                  </a:cubicBezTo>
                  <a:cubicBezTo>
                    <a:pt x="3" y="34"/>
                    <a:pt x="3" y="33"/>
                    <a:pt x="3" y="32"/>
                  </a:cubicBezTo>
                  <a:cubicBezTo>
                    <a:pt x="3" y="30"/>
                    <a:pt x="3" y="29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3"/>
                    <a:pt x="6" y="20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8" y="14"/>
                    <a:pt x="8" y="13"/>
                    <a:pt x="7" y="11"/>
                  </a:cubicBezTo>
                  <a:cubicBezTo>
                    <a:pt x="6" y="9"/>
                    <a:pt x="6" y="7"/>
                    <a:pt x="6" y="5"/>
                  </a:cubicBezTo>
                  <a:cubicBezTo>
                    <a:pt x="5" y="4"/>
                    <a:pt x="6" y="3"/>
                    <a:pt x="7" y="3"/>
                  </a:cubicBezTo>
                  <a:cubicBezTo>
                    <a:pt x="8" y="2"/>
                    <a:pt x="10" y="2"/>
                    <a:pt x="11" y="2"/>
                  </a:cubicBezTo>
                  <a:cubicBezTo>
                    <a:pt x="13" y="2"/>
                    <a:pt x="15" y="1"/>
                    <a:pt x="17" y="1"/>
                  </a:cubicBezTo>
                  <a:cubicBezTo>
                    <a:pt x="19" y="0"/>
                    <a:pt x="21" y="0"/>
                    <a:pt x="22" y="2"/>
                  </a:cubicBezTo>
                  <a:cubicBezTo>
                    <a:pt x="23" y="3"/>
                    <a:pt x="24" y="4"/>
                    <a:pt x="25" y="5"/>
                  </a:cubicBezTo>
                  <a:cubicBezTo>
                    <a:pt x="27" y="7"/>
                    <a:pt x="28" y="7"/>
                    <a:pt x="30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3" y="5"/>
                    <a:pt x="35" y="5"/>
                    <a:pt x="36" y="7"/>
                  </a:cubicBezTo>
                  <a:cubicBezTo>
                    <a:pt x="37" y="7"/>
                    <a:pt x="38" y="8"/>
                    <a:pt x="39" y="9"/>
                  </a:cubicBezTo>
                  <a:cubicBezTo>
                    <a:pt x="40" y="11"/>
                    <a:pt x="41" y="13"/>
                    <a:pt x="43" y="15"/>
                  </a:cubicBezTo>
                  <a:cubicBezTo>
                    <a:pt x="43" y="15"/>
                    <a:pt x="44" y="16"/>
                    <a:pt x="44" y="17"/>
                  </a:cubicBezTo>
                  <a:cubicBezTo>
                    <a:pt x="45" y="18"/>
                    <a:pt x="45" y="19"/>
                    <a:pt x="44" y="20"/>
                  </a:cubicBezTo>
                  <a:cubicBezTo>
                    <a:pt x="44" y="21"/>
                    <a:pt x="43" y="22"/>
                    <a:pt x="42" y="22"/>
                  </a:cubicBezTo>
                  <a:cubicBezTo>
                    <a:pt x="40" y="23"/>
                    <a:pt x="38" y="25"/>
                    <a:pt x="37" y="26"/>
                  </a:cubicBezTo>
                  <a:cubicBezTo>
                    <a:pt x="35" y="28"/>
                    <a:pt x="33" y="30"/>
                    <a:pt x="31" y="31"/>
                  </a:cubicBezTo>
                  <a:cubicBezTo>
                    <a:pt x="30" y="32"/>
                    <a:pt x="29" y="33"/>
                    <a:pt x="29" y="35"/>
                  </a:cubicBezTo>
                  <a:cubicBezTo>
                    <a:pt x="28" y="37"/>
                    <a:pt x="27" y="38"/>
                    <a:pt x="26" y="39"/>
                  </a:cubicBezTo>
                  <a:cubicBezTo>
                    <a:pt x="24" y="40"/>
                    <a:pt x="23" y="42"/>
                    <a:pt x="23" y="45"/>
                  </a:cubicBezTo>
                  <a:cubicBezTo>
                    <a:pt x="23" y="46"/>
                    <a:pt x="23" y="46"/>
                    <a:pt x="23" y="47"/>
                  </a:cubicBezTo>
                  <a:cubicBezTo>
                    <a:pt x="23" y="50"/>
                    <a:pt x="21" y="52"/>
                    <a:pt x="18" y="51"/>
                  </a:cubicBezTo>
                  <a:cubicBezTo>
                    <a:pt x="18" y="51"/>
                    <a:pt x="17" y="52"/>
                    <a:pt x="17" y="52"/>
                  </a:cubicBezTo>
                  <a:cubicBezTo>
                    <a:pt x="16" y="53"/>
                    <a:pt x="14" y="54"/>
                    <a:pt x="13" y="55"/>
                  </a:cubicBezTo>
                  <a:cubicBezTo>
                    <a:pt x="12" y="56"/>
                    <a:pt x="11" y="56"/>
                    <a:pt x="11" y="55"/>
                  </a:cubicBezTo>
                  <a:cubicBezTo>
                    <a:pt x="10" y="54"/>
                    <a:pt x="10" y="53"/>
                    <a:pt x="10" y="53"/>
                  </a:cubicBezTo>
                  <a:cubicBezTo>
                    <a:pt x="10" y="52"/>
                    <a:pt x="9" y="51"/>
                    <a:pt x="9" y="50"/>
                  </a:cubicBezTo>
                  <a:cubicBezTo>
                    <a:pt x="8" y="48"/>
                    <a:pt x="7" y="46"/>
                    <a:pt x="5" y="46"/>
                  </a:cubicBezTo>
                  <a:cubicBezTo>
                    <a:pt x="4" y="45"/>
                    <a:pt x="2" y="43"/>
                    <a:pt x="0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02" name="Freeform 13"/>
            <p:cNvSpPr>
              <a:spLocks/>
            </p:cNvSpPr>
            <p:nvPr/>
          </p:nvSpPr>
          <p:spPr bwMode="auto">
            <a:xfrm>
              <a:off x="6861852" y="3307861"/>
              <a:ext cx="220666" cy="200025"/>
            </a:xfrm>
            <a:custGeom>
              <a:avLst/>
              <a:gdLst>
                <a:gd name="T0" fmla="*/ 14 w 52"/>
                <a:gd name="T1" fmla="*/ 34 h 47"/>
                <a:gd name="T2" fmla="*/ 9 w 52"/>
                <a:gd name="T3" fmla="*/ 35 h 47"/>
                <a:gd name="T4" fmla="*/ 3 w 52"/>
                <a:gd name="T5" fmla="*/ 33 h 47"/>
                <a:gd name="T6" fmla="*/ 0 w 52"/>
                <a:gd name="T7" fmla="*/ 29 h 47"/>
                <a:gd name="T8" fmla="*/ 5 w 52"/>
                <a:gd name="T9" fmla="*/ 20 h 47"/>
                <a:gd name="T10" fmla="*/ 4 w 52"/>
                <a:gd name="T11" fmla="*/ 17 h 47"/>
                <a:gd name="T12" fmla="*/ 8 w 52"/>
                <a:gd name="T13" fmla="*/ 12 h 47"/>
                <a:gd name="T14" fmla="*/ 10 w 52"/>
                <a:gd name="T15" fmla="*/ 7 h 47"/>
                <a:gd name="T16" fmla="*/ 15 w 52"/>
                <a:gd name="T17" fmla="*/ 10 h 47"/>
                <a:gd name="T18" fmla="*/ 16 w 52"/>
                <a:gd name="T19" fmla="*/ 12 h 47"/>
                <a:gd name="T20" fmla="*/ 22 w 52"/>
                <a:gd name="T21" fmla="*/ 15 h 47"/>
                <a:gd name="T22" fmla="*/ 25 w 52"/>
                <a:gd name="T23" fmla="*/ 19 h 47"/>
                <a:gd name="T24" fmla="*/ 29 w 52"/>
                <a:gd name="T25" fmla="*/ 25 h 47"/>
                <a:gd name="T26" fmla="*/ 36 w 52"/>
                <a:gd name="T27" fmla="*/ 24 h 47"/>
                <a:gd name="T28" fmla="*/ 36 w 52"/>
                <a:gd name="T29" fmla="*/ 21 h 47"/>
                <a:gd name="T30" fmla="*/ 35 w 52"/>
                <a:gd name="T31" fmla="*/ 16 h 47"/>
                <a:gd name="T32" fmla="*/ 33 w 52"/>
                <a:gd name="T33" fmla="*/ 12 h 47"/>
                <a:gd name="T34" fmla="*/ 31 w 52"/>
                <a:gd name="T35" fmla="*/ 7 h 47"/>
                <a:gd name="T36" fmla="*/ 36 w 52"/>
                <a:gd name="T37" fmla="*/ 0 h 47"/>
                <a:gd name="T38" fmla="*/ 39 w 52"/>
                <a:gd name="T39" fmla="*/ 3 h 47"/>
                <a:gd name="T40" fmla="*/ 40 w 52"/>
                <a:gd name="T41" fmla="*/ 13 h 47"/>
                <a:gd name="T42" fmla="*/ 43 w 52"/>
                <a:gd name="T43" fmla="*/ 17 h 47"/>
                <a:gd name="T44" fmla="*/ 46 w 52"/>
                <a:gd name="T45" fmla="*/ 17 h 47"/>
                <a:gd name="T46" fmla="*/ 51 w 52"/>
                <a:gd name="T47" fmla="*/ 19 h 47"/>
                <a:gd name="T48" fmla="*/ 50 w 52"/>
                <a:gd name="T49" fmla="*/ 32 h 47"/>
                <a:gd name="T50" fmla="*/ 41 w 52"/>
                <a:gd name="T51" fmla="*/ 36 h 47"/>
                <a:gd name="T52" fmla="*/ 37 w 52"/>
                <a:gd name="T53" fmla="*/ 36 h 47"/>
                <a:gd name="T54" fmla="*/ 30 w 52"/>
                <a:gd name="T55" fmla="*/ 40 h 47"/>
                <a:gd name="T56" fmla="*/ 14 w 52"/>
                <a:gd name="T57" fmla="*/ 43 h 47"/>
                <a:gd name="T58" fmla="*/ 20 w 52"/>
                <a:gd name="T59" fmla="*/ 36 h 47"/>
                <a:gd name="T60" fmla="*/ 26 w 52"/>
                <a:gd name="T61" fmla="*/ 34 h 47"/>
                <a:gd name="T62" fmla="*/ 25 w 52"/>
                <a:gd name="T63" fmla="*/ 32 h 47"/>
                <a:gd name="T64" fmla="*/ 17 w 52"/>
                <a:gd name="T65" fmla="*/ 34 h 47"/>
                <a:gd name="T66" fmla="*/ 16 w 52"/>
                <a:gd name="T67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" h="47">
                  <a:moveTo>
                    <a:pt x="16" y="30"/>
                  </a:moveTo>
                  <a:cubicBezTo>
                    <a:pt x="15" y="31"/>
                    <a:pt x="14" y="32"/>
                    <a:pt x="14" y="34"/>
                  </a:cubicBezTo>
                  <a:cubicBezTo>
                    <a:pt x="13" y="36"/>
                    <a:pt x="12" y="36"/>
                    <a:pt x="10" y="35"/>
                  </a:cubicBezTo>
                  <a:cubicBezTo>
                    <a:pt x="10" y="34"/>
                    <a:pt x="9" y="34"/>
                    <a:pt x="9" y="35"/>
                  </a:cubicBezTo>
                  <a:cubicBezTo>
                    <a:pt x="8" y="36"/>
                    <a:pt x="7" y="36"/>
                    <a:pt x="7" y="35"/>
                  </a:cubicBezTo>
                  <a:cubicBezTo>
                    <a:pt x="6" y="33"/>
                    <a:pt x="5" y="33"/>
                    <a:pt x="3" y="33"/>
                  </a:cubicBezTo>
                  <a:cubicBezTo>
                    <a:pt x="3" y="33"/>
                    <a:pt x="2" y="33"/>
                    <a:pt x="2" y="33"/>
                  </a:cubicBezTo>
                  <a:cubicBezTo>
                    <a:pt x="0" y="32"/>
                    <a:pt x="0" y="31"/>
                    <a:pt x="0" y="29"/>
                  </a:cubicBezTo>
                  <a:cubicBezTo>
                    <a:pt x="1" y="27"/>
                    <a:pt x="2" y="26"/>
                    <a:pt x="2" y="24"/>
                  </a:cubicBezTo>
                  <a:cubicBezTo>
                    <a:pt x="2" y="22"/>
                    <a:pt x="3" y="21"/>
                    <a:pt x="5" y="20"/>
                  </a:cubicBezTo>
                  <a:cubicBezTo>
                    <a:pt x="4" y="20"/>
                    <a:pt x="3" y="19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3"/>
                    <a:pt x="4" y="13"/>
                    <a:pt x="8" y="13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8" y="12"/>
                    <a:pt x="7" y="11"/>
                    <a:pt x="7" y="9"/>
                  </a:cubicBezTo>
                  <a:cubicBezTo>
                    <a:pt x="8" y="8"/>
                    <a:pt x="9" y="8"/>
                    <a:pt x="10" y="7"/>
                  </a:cubicBezTo>
                  <a:cubicBezTo>
                    <a:pt x="10" y="7"/>
                    <a:pt x="11" y="7"/>
                    <a:pt x="11" y="7"/>
                  </a:cubicBezTo>
                  <a:cubicBezTo>
                    <a:pt x="13" y="6"/>
                    <a:pt x="14" y="7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0" y="11"/>
                    <a:pt x="21" y="12"/>
                    <a:pt x="22" y="15"/>
                  </a:cubicBezTo>
                  <a:cubicBezTo>
                    <a:pt x="23" y="16"/>
                    <a:pt x="25" y="17"/>
                    <a:pt x="24" y="19"/>
                  </a:cubicBezTo>
                  <a:cubicBezTo>
                    <a:pt x="24" y="19"/>
                    <a:pt x="24" y="19"/>
                    <a:pt x="25" y="19"/>
                  </a:cubicBezTo>
                  <a:cubicBezTo>
                    <a:pt x="26" y="20"/>
                    <a:pt x="26" y="22"/>
                    <a:pt x="27" y="23"/>
                  </a:cubicBezTo>
                  <a:cubicBezTo>
                    <a:pt x="27" y="24"/>
                    <a:pt x="28" y="25"/>
                    <a:pt x="29" y="25"/>
                  </a:cubicBezTo>
                  <a:cubicBezTo>
                    <a:pt x="31" y="25"/>
                    <a:pt x="33" y="25"/>
                    <a:pt x="35" y="25"/>
                  </a:cubicBezTo>
                  <a:cubicBezTo>
                    <a:pt x="35" y="25"/>
                    <a:pt x="36" y="25"/>
                    <a:pt x="36" y="24"/>
                  </a:cubicBezTo>
                  <a:cubicBezTo>
                    <a:pt x="37" y="23"/>
                    <a:pt x="36" y="22"/>
                    <a:pt x="36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0"/>
                    <a:pt x="33" y="20"/>
                    <a:pt x="33" y="19"/>
                  </a:cubicBezTo>
                  <a:cubicBezTo>
                    <a:pt x="33" y="18"/>
                    <a:pt x="34" y="17"/>
                    <a:pt x="35" y="16"/>
                  </a:cubicBezTo>
                  <a:cubicBezTo>
                    <a:pt x="35" y="15"/>
                    <a:pt x="35" y="14"/>
                    <a:pt x="34" y="14"/>
                  </a:cubicBezTo>
                  <a:cubicBezTo>
                    <a:pt x="34" y="13"/>
                    <a:pt x="33" y="13"/>
                    <a:pt x="33" y="12"/>
                  </a:cubicBezTo>
                  <a:cubicBezTo>
                    <a:pt x="32" y="12"/>
                    <a:pt x="32" y="11"/>
                    <a:pt x="31" y="10"/>
                  </a:cubicBezTo>
                  <a:cubicBezTo>
                    <a:pt x="30" y="9"/>
                    <a:pt x="30" y="8"/>
                    <a:pt x="31" y="7"/>
                  </a:cubicBezTo>
                  <a:cubicBezTo>
                    <a:pt x="33" y="6"/>
                    <a:pt x="34" y="5"/>
                    <a:pt x="34" y="3"/>
                  </a:cubicBezTo>
                  <a:cubicBezTo>
                    <a:pt x="35" y="2"/>
                    <a:pt x="35" y="1"/>
                    <a:pt x="36" y="0"/>
                  </a:cubicBezTo>
                  <a:cubicBezTo>
                    <a:pt x="37" y="0"/>
                    <a:pt x="38" y="0"/>
                    <a:pt x="38" y="1"/>
                  </a:cubicBezTo>
                  <a:cubicBezTo>
                    <a:pt x="39" y="2"/>
                    <a:pt x="39" y="3"/>
                    <a:pt x="39" y="3"/>
                  </a:cubicBezTo>
                  <a:cubicBezTo>
                    <a:pt x="38" y="5"/>
                    <a:pt x="39" y="7"/>
                    <a:pt x="40" y="9"/>
                  </a:cubicBezTo>
                  <a:cubicBezTo>
                    <a:pt x="41" y="10"/>
                    <a:pt x="41" y="12"/>
                    <a:pt x="40" y="13"/>
                  </a:cubicBezTo>
                  <a:cubicBezTo>
                    <a:pt x="40" y="14"/>
                    <a:pt x="40" y="15"/>
                    <a:pt x="41" y="15"/>
                  </a:cubicBezTo>
                  <a:cubicBezTo>
                    <a:pt x="42" y="15"/>
                    <a:pt x="43" y="16"/>
                    <a:pt x="43" y="17"/>
                  </a:cubicBezTo>
                  <a:cubicBezTo>
                    <a:pt x="44" y="18"/>
                    <a:pt x="44" y="19"/>
                    <a:pt x="45" y="19"/>
                  </a:cubicBezTo>
                  <a:cubicBezTo>
                    <a:pt x="46" y="19"/>
                    <a:pt x="46" y="18"/>
                    <a:pt x="46" y="17"/>
                  </a:cubicBezTo>
                  <a:cubicBezTo>
                    <a:pt x="47" y="16"/>
                    <a:pt x="48" y="16"/>
                    <a:pt x="49" y="16"/>
                  </a:cubicBezTo>
                  <a:cubicBezTo>
                    <a:pt x="50" y="17"/>
                    <a:pt x="51" y="18"/>
                    <a:pt x="51" y="19"/>
                  </a:cubicBezTo>
                  <a:cubicBezTo>
                    <a:pt x="52" y="21"/>
                    <a:pt x="52" y="23"/>
                    <a:pt x="52" y="25"/>
                  </a:cubicBezTo>
                  <a:cubicBezTo>
                    <a:pt x="51" y="27"/>
                    <a:pt x="51" y="30"/>
                    <a:pt x="50" y="32"/>
                  </a:cubicBezTo>
                  <a:cubicBezTo>
                    <a:pt x="49" y="36"/>
                    <a:pt x="46" y="37"/>
                    <a:pt x="43" y="36"/>
                  </a:cubicBezTo>
                  <a:cubicBezTo>
                    <a:pt x="42" y="36"/>
                    <a:pt x="41" y="36"/>
                    <a:pt x="41" y="36"/>
                  </a:cubicBezTo>
                  <a:cubicBezTo>
                    <a:pt x="40" y="37"/>
                    <a:pt x="39" y="37"/>
                    <a:pt x="38" y="36"/>
                  </a:cubicBezTo>
                  <a:cubicBezTo>
                    <a:pt x="38" y="35"/>
                    <a:pt x="37" y="35"/>
                    <a:pt x="37" y="36"/>
                  </a:cubicBezTo>
                  <a:cubicBezTo>
                    <a:pt x="35" y="37"/>
                    <a:pt x="34" y="38"/>
                    <a:pt x="32" y="38"/>
                  </a:cubicBezTo>
                  <a:cubicBezTo>
                    <a:pt x="31" y="39"/>
                    <a:pt x="30" y="40"/>
                    <a:pt x="30" y="40"/>
                  </a:cubicBezTo>
                  <a:cubicBezTo>
                    <a:pt x="28" y="43"/>
                    <a:pt x="25" y="45"/>
                    <a:pt x="22" y="46"/>
                  </a:cubicBezTo>
                  <a:cubicBezTo>
                    <a:pt x="19" y="47"/>
                    <a:pt x="17" y="46"/>
                    <a:pt x="14" y="43"/>
                  </a:cubicBezTo>
                  <a:cubicBezTo>
                    <a:pt x="13" y="42"/>
                    <a:pt x="13" y="40"/>
                    <a:pt x="15" y="39"/>
                  </a:cubicBezTo>
                  <a:cubicBezTo>
                    <a:pt x="17" y="38"/>
                    <a:pt x="18" y="37"/>
                    <a:pt x="20" y="36"/>
                  </a:cubicBezTo>
                  <a:cubicBezTo>
                    <a:pt x="21" y="35"/>
                    <a:pt x="23" y="35"/>
                    <a:pt x="24" y="35"/>
                  </a:cubicBezTo>
                  <a:cubicBezTo>
                    <a:pt x="25" y="35"/>
                    <a:pt x="25" y="35"/>
                    <a:pt x="26" y="34"/>
                  </a:cubicBezTo>
                  <a:cubicBezTo>
                    <a:pt x="26" y="34"/>
                    <a:pt x="26" y="33"/>
                    <a:pt x="26" y="33"/>
                  </a:cubicBezTo>
                  <a:cubicBezTo>
                    <a:pt x="26" y="33"/>
                    <a:pt x="26" y="32"/>
                    <a:pt x="25" y="32"/>
                  </a:cubicBezTo>
                  <a:cubicBezTo>
                    <a:pt x="23" y="33"/>
                    <a:pt x="21" y="33"/>
                    <a:pt x="19" y="34"/>
                  </a:cubicBezTo>
                  <a:cubicBezTo>
                    <a:pt x="18" y="34"/>
                    <a:pt x="18" y="34"/>
                    <a:pt x="17" y="34"/>
                  </a:cubicBezTo>
                  <a:cubicBezTo>
                    <a:pt x="16" y="35"/>
                    <a:pt x="15" y="34"/>
                    <a:pt x="16" y="33"/>
                  </a:cubicBezTo>
                  <a:cubicBezTo>
                    <a:pt x="16" y="32"/>
                    <a:pt x="16" y="31"/>
                    <a:pt x="16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03" name="Freeform 14"/>
            <p:cNvSpPr>
              <a:spLocks/>
            </p:cNvSpPr>
            <p:nvPr/>
          </p:nvSpPr>
          <p:spPr bwMode="auto">
            <a:xfrm>
              <a:off x="7133319" y="3530112"/>
              <a:ext cx="111127" cy="190500"/>
            </a:xfrm>
            <a:custGeom>
              <a:avLst/>
              <a:gdLst>
                <a:gd name="T0" fmla="*/ 13 w 26"/>
                <a:gd name="T1" fmla="*/ 5 h 45"/>
                <a:gd name="T2" fmla="*/ 18 w 26"/>
                <a:gd name="T3" fmla="*/ 0 h 45"/>
                <a:gd name="T4" fmla="*/ 20 w 26"/>
                <a:gd name="T5" fmla="*/ 2 h 45"/>
                <a:gd name="T6" fmla="*/ 21 w 26"/>
                <a:gd name="T7" fmla="*/ 4 h 45"/>
                <a:gd name="T8" fmla="*/ 23 w 26"/>
                <a:gd name="T9" fmla="*/ 8 h 45"/>
                <a:gd name="T10" fmla="*/ 23 w 26"/>
                <a:gd name="T11" fmla="*/ 11 h 45"/>
                <a:gd name="T12" fmla="*/ 21 w 26"/>
                <a:gd name="T13" fmla="*/ 14 h 45"/>
                <a:gd name="T14" fmla="*/ 19 w 26"/>
                <a:gd name="T15" fmla="*/ 17 h 45"/>
                <a:gd name="T16" fmla="*/ 21 w 26"/>
                <a:gd name="T17" fmla="*/ 19 h 45"/>
                <a:gd name="T18" fmla="*/ 23 w 26"/>
                <a:gd name="T19" fmla="*/ 21 h 45"/>
                <a:gd name="T20" fmla="*/ 24 w 26"/>
                <a:gd name="T21" fmla="*/ 23 h 45"/>
                <a:gd name="T22" fmla="*/ 26 w 26"/>
                <a:gd name="T23" fmla="*/ 28 h 45"/>
                <a:gd name="T24" fmla="*/ 26 w 26"/>
                <a:gd name="T25" fmla="*/ 35 h 45"/>
                <a:gd name="T26" fmla="*/ 25 w 26"/>
                <a:gd name="T27" fmla="*/ 37 h 45"/>
                <a:gd name="T28" fmla="*/ 21 w 26"/>
                <a:gd name="T29" fmla="*/ 40 h 45"/>
                <a:gd name="T30" fmla="*/ 20 w 26"/>
                <a:gd name="T31" fmla="*/ 41 h 45"/>
                <a:gd name="T32" fmla="*/ 20 w 26"/>
                <a:gd name="T33" fmla="*/ 43 h 45"/>
                <a:gd name="T34" fmla="*/ 17 w 26"/>
                <a:gd name="T35" fmla="*/ 45 h 45"/>
                <a:gd name="T36" fmla="*/ 14 w 26"/>
                <a:gd name="T37" fmla="*/ 42 h 45"/>
                <a:gd name="T38" fmla="*/ 9 w 26"/>
                <a:gd name="T39" fmla="*/ 34 h 45"/>
                <a:gd name="T40" fmla="*/ 6 w 26"/>
                <a:gd name="T41" fmla="*/ 31 h 45"/>
                <a:gd name="T42" fmla="*/ 1 w 26"/>
                <a:gd name="T43" fmla="*/ 24 h 45"/>
                <a:gd name="T44" fmla="*/ 1 w 26"/>
                <a:gd name="T45" fmla="*/ 21 h 45"/>
                <a:gd name="T46" fmla="*/ 3 w 26"/>
                <a:gd name="T47" fmla="*/ 20 h 45"/>
                <a:gd name="T48" fmla="*/ 6 w 26"/>
                <a:gd name="T49" fmla="*/ 23 h 45"/>
                <a:gd name="T50" fmla="*/ 7 w 26"/>
                <a:gd name="T51" fmla="*/ 24 h 45"/>
                <a:gd name="T52" fmla="*/ 9 w 26"/>
                <a:gd name="T53" fmla="*/ 22 h 45"/>
                <a:gd name="T54" fmla="*/ 9 w 26"/>
                <a:gd name="T55" fmla="*/ 18 h 45"/>
                <a:gd name="T56" fmla="*/ 7 w 26"/>
                <a:gd name="T57" fmla="*/ 15 h 45"/>
                <a:gd name="T58" fmla="*/ 6 w 26"/>
                <a:gd name="T59" fmla="*/ 13 h 45"/>
                <a:gd name="T60" fmla="*/ 5 w 26"/>
                <a:gd name="T61" fmla="*/ 10 h 45"/>
                <a:gd name="T62" fmla="*/ 6 w 26"/>
                <a:gd name="T63" fmla="*/ 9 h 45"/>
                <a:gd name="T64" fmla="*/ 8 w 26"/>
                <a:gd name="T65" fmla="*/ 5 h 45"/>
                <a:gd name="T66" fmla="*/ 10 w 26"/>
                <a:gd name="T67" fmla="*/ 4 h 45"/>
                <a:gd name="T68" fmla="*/ 13 w 26"/>
                <a:gd name="T69" fmla="*/ 5 h 45"/>
                <a:gd name="T70" fmla="*/ 14 w 26"/>
                <a:gd name="T71" fmla="*/ 6 h 45"/>
                <a:gd name="T72" fmla="*/ 15 w 26"/>
                <a:gd name="T73" fmla="*/ 6 h 45"/>
                <a:gd name="T74" fmla="*/ 15 w 26"/>
                <a:gd name="T75" fmla="*/ 5 h 45"/>
                <a:gd name="T76" fmla="*/ 13 w 26"/>
                <a:gd name="T77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" h="45">
                  <a:moveTo>
                    <a:pt x="13" y="5"/>
                  </a:moveTo>
                  <a:cubicBezTo>
                    <a:pt x="14" y="3"/>
                    <a:pt x="16" y="1"/>
                    <a:pt x="18" y="0"/>
                  </a:cubicBezTo>
                  <a:cubicBezTo>
                    <a:pt x="19" y="0"/>
                    <a:pt x="20" y="1"/>
                    <a:pt x="20" y="2"/>
                  </a:cubicBezTo>
                  <a:cubicBezTo>
                    <a:pt x="19" y="3"/>
                    <a:pt x="19" y="4"/>
                    <a:pt x="21" y="4"/>
                  </a:cubicBezTo>
                  <a:cubicBezTo>
                    <a:pt x="23" y="4"/>
                    <a:pt x="24" y="6"/>
                    <a:pt x="23" y="8"/>
                  </a:cubicBezTo>
                  <a:cubicBezTo>
                    <a:pt x="23" y="9"/>
                    <a:pt x="22" y="10"/>
                    <a:pt x="23" y="11"/>
                  </a:cubicBezTo>
                  <a:cubicBezTo>
                    <a:pt x="23" y="12"/>
                    <a:pt x="22" y="13"/>
                    <a:pt x="21" y="14"/>
                  </a:cubicBezTo>
                  <a:cubicBezTo>
                    <a:pt x="20" y="14"/>
                    <a:pt x="20" y="16"/>
                    <a:pt x="19" y="17"/>
                  </a:cubicBezTo>
                  <a:cubicBezTo>
                    <a:pt x="20" y="18"/>
                    <a:pt x="21" y="18"/>
                    <a:pt x="21" y="19"/>
                  </a:cubicBezTo>
                  <a:cubicBezTo>
                    <a:pt x="22" y="19"/>
                    <a:pt x="22" y="20"/>
                    <a:pt x="23" y="21"/>
                  </a:cubicBezTo>
                  <a:cubicBezTo>
                    <a:pt x="23" y="22"/>
                    <a:pt x="23" y="23"/>
                    <a:pt x="24" y="23"/>
                  </a:cubicBezTo>
                  <a:cubicBezTo>
                    <a:pt x="26" y="24"/>
                    <a:pt x="26" y="26"/>
                    <a:pt x="26" y="28"/>
                  </a:cubicBezTo>
                  <a:cubicBezTo>
                    <a:pt x="26" y="30"/>
                    <a:pt x="26" y="33"/>
                    <a:pt x="26" y="35"/>
                  </a:cubicBezTo>
                  <a:cubicBezTo>
                    <a:pt x="26" y="36"/>
                    <a:pt x="26" y="36"/>
                    <a:pt x="25" y="37"/>
                  </a:cubicBezTo>
                  <a:cubicBezTo>
                    <a:pt x="24" y="38"/>
                    <a:pt x="23" y="41"/>
                    <a:pt x="21" y="40"/>
                  </a:cubicBezTo>
                  <a:cubicBezTo>
                    <a:pt x="20" y="40"/>
                    <a:pt x="20" y="41"/>
                    <a:pt x="20" y="41"/>
                  </a:cubicBezTo>
                  <a:cubicBezTo>
                    <a:pt x="20" y="42"/>
                    <a:pt x="20" y="42"/>
                    <a:pt x="20" y="43"/>
                  </a:cubicBezTo>
                  <a:cubicBezTo>
                    <a:pt x="19" y="44"/>
                    <a:pt x="18" y="45"/>
                    <a:pt x="17" y="45"/>
                  </a:cubicBezTo>
                  <a:cubicBezTo>
                    <a:pt x="16" y="45"/>
                    <a:pt x="15" y="44"/>
                    <a:pt x="14" y="42"/>
                  </a:cubicBezTo>
                  <a:cubicBezTo>
                    <a:pt x="14" y="39"/>
                    <a:pt x="11" y="37"/>
                    <a:pt x="9" y="34"/>
                  </a:cubicBezTo>
                  <a:cubicBezTo>
                    <a:pt x="9" y="33"/>
                    <a:pt x="7" y="32"/>
                    <a:pt x="6" y="31"/>
                  </a:cubicBezTo>
                  <a:cubicBezTo>
                    <a:pt x="4" y="31"/>
                    <a:pt x="1" y="26"/>
                    <a:pt x="1" y="24"/>
                  </a:cubicBezTo>
                  <a:cubicBezTo>
                    <a:pt x="0" y="23"/>
                    <a:pt x="0" y="22"/>
                    <a:pt x="1" y="21"/>
                  </a:cubicBezTo>
                  <a:cubicBezTo>
                    <a:pt x="1" y="19"/>
                    <a:pt x="2" y="19"/>
                    <a:pt x="3" y="20"/>
                  </a:cubicBezTo>
                  <a:cubicBezTo>
                    <a:pt x="4" y="21"/>
                    <a:pt x="5" y="22"/>
                    <a:pt x="6" y="23"/>
                  </a:cubicBezTo>
                  <a:cubicBezTo>
                    <a:pt x="6" y="23"/>
                    <a:pt x="7" y="24"/>
                    <a:pt x="7" y="24"/>
                  </a:cubicBezTo>
                  <a:cubicBezTo>
                    <a:pt x="8" y="24"/>
                    <a:pt x="9" y="23"/>
                    <a:pt x="9" y="22"/>
                  </a:cubicBezTo>
                  <a:cubicBezTo>
                    <a:pt x="10" y="20"/>
                    <a:pt x="9" y="19"/>
                    <a:pt x="9" y="18"/>
                  </a:cubicBezTo>
                  <a:cubicBezTo>
                    <a:pt x="9" y="16"/>
                    <a:pt x="8" y="15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5" y="12"/>
                    <a:pt x="5" y="11"/>
                    <a:pt x="5" y="10"/>
                  </a:cubicBezTo>
                  <a:cubicBezTo>
                    <a:pt x="6" y="10"/>
                    <a:pt x="6" y="9"/>
                    <a:pt x="6" y="9"/>
                  </a:cubicBezTo>
                  <a:cubicBezTo>
                    <a:pt x="5" y="7"/>
                    <a:pt x="6" y="6"/>
                    <a:pt x="8" y="5"/>
                  </a:cubicBezTo>
                  <a:cubicBezTo>
                    <a:pt x="9" y="5"/>
                    <a:pt x="9" y="4"/>
                    <a:pt x="10" y="4"/>
                  </a:cubicBezTo>
                  <a:cubicBezTo>
                    <a:pt x="11" y="4"/>
                    <a:pt x="12" y="5"/>
                    <a:pt x="13" y="5"/>
                  </a:cubicBezTo>
                  <a:cubicBezTo>
                    <a:pt x="13" y="5"/>
                    <a:pt x="14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5" y="6"/>
                    <a:pt x="15" y="5"/>
                    <a:pt x="15" y="5"/>
                  </a:cubicBezTo>
                  <a:cubicBezTo>
                    <a:pt x="14" y="5"/>
                    <a:pt x="14" y="5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04" name="Freeform 15"/>
            <p:cNvSpPr>
              <a:spLocks/>
            </p:cNvSpPr>
            <p:nvPr/>
          </p:nvSpPr>
          <p:spPr bwMode="auto">
            <a:xfrm>
              <a:off x="7095219" y="3317386"/>
              <a:ext cx="131764" cy="144464"/>
            </a:xfrm>
            <a:custGeom>
              <a:avLst/>
              <a:gdLst>
                <a:gd name="T0" fmla="*/ 19 w 31"/>
                <a:gd name="T1" fmla="*/ 14 h 34"/>
                <a:gd name="T2" fmla="*/ 18 w 31"/>
                <a:gd name="T3" fmla="*/ 11 h 34"/>
                <a:gd name="T4" fmla="*/ 18 w 31"/>
                <a:gd name="T5" fmla="*/ 9 h 34"/>
                <a:gd name="T6" fmla="*/ 17 w 31"/>
                <a:gd name="T7" fmla="*/ 8 h 34"/>
                <a:gd name="T8" fmla="*/ 16 w 31"/>
                <a:gd name="T9" fmla="*/ 4 h 34"/>
                <a:gd name="T10" fmla="*/ 15 w 31"/>
                <a:gd name="T11" fmla="*/ 4 h 34"/>
                <a:gd name="T12" fmla="*/ 13 w 31"/>
                <a:gd name="T13" fmla="*/ 4 h 34"/>
                <a:gd name="T14" fmla="*/ 13 w 31"/>
                <a:gd name="T15" fmla="*/ 3 h 34"/>
                <a:gd name="T16" fmla="*/ 16 w 31"/>
                <a:gd name="T17" fmla="*/ 0 h 34"/>
                <a:gd name="T18" fmla="*/ 17 w 31"/>
                <a:gd name="T19" fmla="*/ 0 h 34"/>
                <a:gd name="T20" fmla="*/ 23 w 31"/>
                <a:gd name="T21" fmla="*/ 3 h 34"/>
                <a:gd name="T22" fmla="*/ 24 w 31"/>
                <a:gd name="T23" fmla="*/ 3 h 34"/>
                <a:gd name="T24" fmla="*/ 25 w 31"/>
                <a:gd name="T25" fmla="*/ 2 h 34"/>
                <a:gd name="T26" fmla="*/ 26 w 31"/>
                <a:gd name="T27" fmla="*/ 2 h 34"/>
                <a:gd name="T28" fmla="*/ 29 w 31"/>
                <a:gd name="T29" fmla="*/ 8 h 34"/>
                <a:gd name="T30" fmla="*/ 30 w 31"/>
                <a:gd name="T31" fmla="*/ 15 h 34"/>
                <a:gd name="T32" fmla="*/ 30 w 31"/>
                <a:gd name="T33" fmla="*/ 21 h 34"/>
                <a:gd name="T34" fmla="*/ 30 w 31"/>
                <a:gd name="T35" fmla="*/ 24 h 34"/>
                <a:gd name="T36" fmla="*/ 30 w 31"/>
                <a:gd name="T37" fmla="*/ 24 h 34"/>
                <a:gd name="T38" fmla="*/ 28 w 31"/>
                <a:gd name="T39" fmla="*/ 26 h 34"/>
                <a:gd name="T40" fmla="*/ 28 w 31"/>
                <a:gd name="T41" fmla="*/ 29 h 34"/>
                <a:gd name="T42" fmla="*/ 29 w 31"/>
                <a:gd name="T43" fmla="*/ 31 h 34"/>
                <a:gd name="T44" fmla="*/ 26 w 31"/>
                <a:gd name="T45" fmla="*/ 33 h 34"/>
                <a:gd name="T46" fmla="*/ 25 w 31"/>
                <a:gd name="T47" fmla="*/ 33 h 34"/>
                <a:gd name="T48" fmla="*/ 20 w 31"/>
                <a:gd name="T49" fmla="*/ 34 h 34"/>
                <a:gd name="T50" fmla="*/ 17 w 31"/>
                <a:gd name="T51" fmla="*/ 31 h 34"/>
                <a:gd name="T52" fmla="*/ 17 w 31"/>
                <a:gd name="T53" fmla="*/ 27 h 34"/>
                <a:gd name="T54" fmla="*/ 17 w 31"/>
                <a:gd name="T55" fmla="*/ 25 h 34"/>
                <a:gd name="T56" fmla="*/ 19 w 31"/>
                <a:gd name="T57" fmla="*/ 23 h 34"/>
                <a:gd name="T58" fmla="*/ 20 w 31"/>
                <a:gd name="T59" fmla="*/ 21 h 34"/>
                <a:gd name="T60" fmla="*/ 18 w 31"/>
                <a:gd name="T61" fmla="*/ 21 h 34"/>
                <a:gd name="T62" fmla="*/ 12 w 31"/>
                <a:gd name="T63" fmla="*/ 23 h 34"/>
                <a:gd name="T64" fmla="*/ 9 w 31"/>
                <a:gd name="T65" fmla="*/ 24 h 34"/>
                <a:gd name="T66" fmla="*/ 8 w 31"/>
                <a:gd name="T67" fmla="*/ 22 h 34"/>
                <a:gd name="T68" fmla="*/ 9 w 31"/>
                <a:gd name="T69" fmla="*/ 20 h 34"/>
                <a:gd name="T70" fmla="*/ 7 w 31"/>
                <a:gd name="T71" fmla="*/ 20 h 34"/>
                <a:gd name="T72" fmla="*/ 5 w 31"/>
                <a:gd name="T73" fmla="*/ 18 h 34"/>
                <a:gd name="T74" fmla="*/ 4 w 31"/>
                <a:gd name="T75" fmla="*/ 17 h 34"/>
                <a:gd name="T76" fmla="*/ 4 w 31"/>
                <a:gd name="T77" fmla="*/ 15 h 34"/>
                <a:gd name="T78" fmla="*/ 3 w 31"/>
                <a:gd name="T79" fmla="*/ 14 h 34"/>
                <a:gd name="T80" fmla="*/ 2 w 31"/>
                <a:gd name="T81" fmla="*/ 9 h 34"/>
                <a:gd name="T82" fmla="*/ 0 w 31"/>
                <a:gd name="T83" fmla="*/ 5 h 34"/>
                <a:gd name="T84" fmla="*/ 1 w 31"/>
                <a:gd name="T85" fmla="*/ 2 h 34"/>
                <a:gd name="T86" fmla="*/ 4 w 31"/>
                <a:gd name="T87" fmla="*/ 3 h 34"/>
                <a:gd name="T88" fmla="*/ 6 w 31"/>
                <a:gd name="T89" fmla="*/ 6 h 34"/>
                <a:gd name="T90" fmla="*/ 9 w 31"/>
                <a:gd name="T91" fmla="*/ 13 h 34"/>
                <a:gd name="T92" fmla="*/ 12 w 31"/>
                <a:gd name="T93" fmla="*/ 17 h 34"/>
                <a:gd name="T94" fmla="*/ 13 w 31"/>
                <a:gd name="T95" fmla="*/ 17 h 34"/>
                <a:gd name="T96" fmla="*/ 13 w 31"/>
                <a:gd name="T97" fmla="*/ 17 h 34"/>
                <a:gd name="T98" fmla="*/ 11 w 31"/>
                <a:gd name="T99" fmla="*/ 11 h 34"/>
                <a:gd name="T100" fmla="*/ 11 w 31"/>
                <a:gd name="T101" fmla="*/ 7 h 34"/>
                <a:gd name="T102" fmla="*/ 14 w 31"/>
                <a:gd name="T103" fmla="*/ 6 h 34"/>
                <a:gd name="T104" fmla="*/ 15 w 31"/>
                <a:gd name="T105" fmla="*/ 9 h 34"/>
                <a:gd name="T106" fmla="*/ 19 w 31"/>
                <a:gd name="T10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1" h="34">
                  <a:moveTo>
                    <a:pt x="19" y="14"/>
                  </a:moveTo>
                  <a:cubicBezTo>
                    <a:pt x="19" y="13"/>
                    <a:pt x="19" y="12"/>
                    <a:pt x="18" y="11"/>
                  </a:cubicBezTo>
                  <a:cubicBezTo>
                    <a:pt x="18" y="11"/>
                    <a:pt x="17" y="10"/>
                    <a:pt x="18" y="9"/>
                  </a:cubicBezTo>
                  <a:cubicBezTo>
                    <a:pt x="18" y="9"/>
                    <a:pt x="18" y="8"/>
                    <a:pt x="17" y="8"/>
                  </a:cubicBezTo>
                  <a:cubicBezTo>
                    <a:pt x="16" y="7"/>
                    <a:pt x="15" y="6"/>
                    <a:pt x="16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4" y="4"/>
                    <a:pt x="14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2"/>
                    <a:pt x="15" y="1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cubicBezTo>
                    <a:pt x="19" y="2"/>
                    <a:pt x="21" y="2"/>
                    <a:pt x="23" y="3"/>
                  </a:cubicBezTo>
                  <a:cubicBezTo>
                    <a:pt x="23" y="4"/>
                    <a:pt x="24" y="4"/>
                    <a:pt x="24" y="3"/>
                  </a:cubicBezTo>
                  <a:cubicBezTo>
                    <a:pt x="24" y="3"/>
                    <a:pt x="25" y="2"/>
                    <a:pt x="25" y="2"/>
                  </a:cubicBezTo>
                  <a:cubicBezTo>
                    <a:pt x="25" y="1"/>
                    <a:pt x="26" y="1"/>
                    <a:pt x="26" y="2"/>
                  </a:cubicBezTo>
                  <a:cubicBezTo>
                    <a:pt x="28" y="3"/>
                    <a:pt x="30" y="5"/>
                    <a:pt x="29" y="8"/>
                  </a:cubicBezTo>
                  <a:cubicBezTo>
                    <a:pt x="29" y="10"/>
                    <a:pt x="30" y="13"/>
                    <a:pt x="30" y="15"/>
                  </a:cubicBezTo>
                  <a:cubicBezTo>
                    <a:pt x="30" y="17"/>
                    <a:pt x="29" y="19"/>
                    <a:pt x="30" y="21"/>
                  </a:cubicBezTo>
                  <a:cubicBezTo>
                    <a:pt x="31" y="22"/>
                    <a:pt x="30" y="23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29" y="24"/>
                    <a:pt x="28" y="25"/>
                    <a:pt x="28" y="26"/>
                  </a:cubicBezTo>
                  <a:cubicBezTo>
                    <a:pt x="28" y="27"/>
                    <a:pt x="28" y="28"/>
                    <a:pt x="28" y="29"/>
                  </a:cubicBezTo>
                  <a:cubicBezTo>
                    <a:pt x="29" y="30"/>
                    <a:pt x="29" y="30"/>
                    <a:pt x="29" y="31"/>
                  </a:cubicBezTo>
                  <a:cubicBezTo>
                    <a:pt x="28" y="32"/>
                    <a:pt x="27" y="33"/>
                    <a:pt x="26" y="33"/>
                  </a:cubicBezTo>
                  <a:cubicBezTo>
                    <a:pt x="26" y="33"/>
                    <a:pt x="26" y="33"/>
                    <a:pt x="25" y="33"/>
                  </a:cubicBezTo>
                  <a:cubicBezTo>
                    <a:pt x="24" y="34"/>
                    <a:pt x="22" y="34"/>
                    <a:pt x="20" y="34"/>
                  </a:cubicBezTo>
                  <a:cubicBezTo>
                    <a:pt x="18" y="34"/>
                    <a:pt x="17" y="33"/>
                    <a:pt x="17" y="31"/>
                  </a:cubicBezTo>
                  <a:cubicBezTo>
                    <a:pt x="17" y="30"/>
                    <a:pt x="17" y="28"/>
                    <a:pt x="17" y="27"/>
                  </a:cubicBezTo>
                  <a:cubicBezTo>
                    <a:pt x="17" y="26"/>
                    <a:pt x="17" y="25"/>
                    <a:pt x="17" y="25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19" y="23"/>
                    <a:pt x="20" y="22"/>
                    <a:pt x="20" y="21"/>
                  </a:cubicBezTo>
                  <a:cubicBezTo>
                    <a:pt x="19" y="21"/>
                    <a:pt x="18" y="21"/>
                    <a:pt x="18" y="21"/>
                  </a:cubicBezTo>
                  <a:cubicBezTo>
                    <a:pt x="16" y="22"/>
                    <a:pt x="14" y="23"/>
                    <a:pt x="12" y="23"/>
                  </a:cubicBezTo>
                  <a:cubicBezTo>
                    <a:pt x="11" y="23"/>
                    <a:pt x="10" y="24"/>
                    <a:pt x="9" y="24"/>
                  </a:cubicBezTo>
                  <a:cubicBezTo>
                    <a:pt x="9" y="24"/>
                    <a:pt x="8" y="23"/>
                    <a:pt x="8" y="22"/>
                  </a:cubicBezTo>
                  <a:cubicBezTo>
                    <a:pt x="8" y="21"/>
                    <a:pt x="9" y="20"/>
                    <a:pt x="9" y="20"/>
                  </a:cubicBezTo>
                  <a:cubicBezTo>
                    <a:pt x="9" y="19"/>
                    <a:pt x="8" y="20"/>
                    <a:pt x="7" y="20"/>
                  </a:cubicBezTo>
                  <a:cubicBezTo>
                    <a:pt x="6" y="20"/>
                    <a:pt x="6" y="20"/>
                    <a:pt x="5" y="18"/>
                  </a:cubicBezTo>
                  <a:cubicBezTo>
                    <a:pt x="5" y="18"/>
                    <a:pt x="5" y="17"/>
                    <a:pt x="4" y="17"/>
                  </a:cubicBezTo>
                  <a:cubicBezTo>
                    <a:pt x="4" y="17"/>
                    <a:pt x="4" y="16"/>
                    <a:pt x="4" y="15"/>
                  </a:cubicBezTo>
                  <a:cubicBezTo>
                    <a:pt x="4" y="15"/>
                    <a:pt x="4" y="14"/>
                    <a:pt x="3" y="14"/>
                  </a:cubicBezTo>
                  <a:cubicBezTo>
                    <a:pt x="0" y="13"/>
                    <a:pt x="0" y="12"/>
                    <a:pt x="2" y="9"/>
                  </a:cubicBezTo>
                  <a:cubicBezTo>
                    <a:pt x="1" y="8"/>
                    <a:pt x="0" y="6"/>
                    <a:pt x="0" y="5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2" y="2"/>
                    <a:pt x="3" y="2"/>
                    <a:pt x="4" y="3"/>
                  </a:cubicBezTo>
                  <a:cubicBezTo>
                    <a:pt x="5" y="4"/>
                    <a:pt x="6" y="5"/>
                    <a:pt x="6" y="6"/>
                  </a:cubicBezTo>
                  <a:cubicBezTo>
                    <a:pt x="7" y="8"/>
                    <a:pt x="9" y="10"/>
                    <a:pt x="9" y="13"/>
                  </a:cubicBezTo>
                  <a:cubicBezTo>
                    <a:pt x="10" y="14"/>
                    <a:pt x="11" y="16"/>
                    <a:pt x="12" y="17"/>
                  </a:cubicBezTo>
                  <a:cubicBezTo>
                    <a:pt x="12" y="17"/>
                    <a:pt x="13" y="18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5"/>
                    <a:pt x="11" y="13"/>
                    <a:pt x="11" y="11"/>
                  </a:cubicBezTo>
                  <a:cubicBezTo>
                    <a:pt x="10" y="9"/>
                    <a:pt x="10" y="8"/>
                    <a:pt x="11" y="7"/>
                  </a:cubicBezTo>
                  <a:cubicBezTo>
                    <a:pt x="12" y="6"/>
                    <a:pt x="13" y="6"/>
                    <a:pt x="14" y="6"/>
                  </a:cubicBezTo>
                  <a:cubicBezTo>
                    <a:pt x="14" y="7"/>
                    <a:pt x="15" y="8"/>
                    <a:pt x="15" y="9"/>
                  </a:cubicBezTo>
                  <a:cubicBezTo>
                    <a:pt x="16" y="11"/>
                    <a:pt x="17" y="12"/>
                    <a:pt x="19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05" name="Freeform 16"/>
            <p:cNvSpPr>
              <a:spLocks/>
            </p:cNvSpPr>
            <p:nvPr/>
          </p:nvSpPr>
          <p:spPr bwMode="auto">
            <a:xfrm>
              <a:off x="7079343" y="3066561"/>
              <a:ext cx="117477" cy="157163"/>
            </a:xfrm>
            <a:custGeom>
              <a:avLst/>
              <a:gdLst>
                <a:gd name="T0" fmla="*/ 10 w 28"/>
                <a:gd name="T1" fmla="*/ 7 h 37"/>
                <a:gd name="T2" fmla="*/ 11 w 28"/>
                <a:gd name="T3" fmla="*/ 5 h 37"/>
                <a:gd name="T4" fmla="*/ 12 w 28"/>
                <a:gd name="T5" fmla="*/ 4 h 37"/>
                <a:gd name="T6" fmla="*/ 14 w 28"/>
                <a:gd name="T7" fmla="*/ 4 h 37"/>
                <a:gd name="T8" fmla="*/ 17 w 28"/>
                <a:gd name="T9" fmla="*/ 7 h 37"/>
                <a:gd name="T10" fmla="*/ 18 w 28"/>
                <a:gd name="T11" fmla="*/ 10 h 37"/>
                <a:gd name="T12" fmla="*/ 21 w 28"/>
                <a:gd name="T13" fmla="*/ 11 h 37"/>
                <a:gd name="T14" fmla="*/ 23 w 28"/>
                <a:gd name="T15" fmla="*/ 13 h 37"/>
                <a:gd name="T16" fmla="*/ 25 w 28"/>
                <a:gd name="T17" fmla="*/ 16 h 37"/>
                <a:gd name="T18" fmla="*/ 25 w 28"/>
                <a:gd name="T19" fmla="*/ 19 h 37"/>
                <a:gd name="T20" fmla="*/ 27 w 28"/>
                <a:gd name="T21" fmla="*/ 27 h 37"/>
                <a:gd name="T22" fmla="*/ 28 w 28"/>
                <a:gd name="T23" fmla="*/ 29 h 37"/>
                <a:gd name="T24" fmla="*/ 27 w 28"/>
                <a:gd name="T25" fmla="*/ 35 h 37"/>
                <a:gd name="T26" fmla="*/ 22 w 28"/>
                <a:gd name="T27" fmla="*/ 35 h 37"/>
                <a:gd name="T28" fmla="*/ 20 w 28"/>
                <a:gd name="T29" fmla="*/ 32 h 37"/>
                <a:gd name="T30" fmla="*/ 20 w 28"/>
                <a:gd name="T31" fmla="*/ 29 h 37"/>
                <a:gd name="T32" fmla="*/ 18 w 28"/>
                <a:gd name="T33" fmla="*/ 28 h 37"/>
                <a:gd name="T34" fmla="*/ 16 w 28"/>
                <a:gd name="T35" fmla="*/ 26 h 37"/>
                <a:gd name="T36" fmla="*/ 15 w 28"/>
                <a:gd name="T37" fmla="*/ 26 h 37"/>
                <a:gd name="T38" fmla="*/ 12 w 28"/>
                <a:gd name="T39" fmla="*/ 27 h 37"/>
                <a:gd name="T40" fmla="*/ 11 w 28"/>
                <a:gd name="T41" fmla="*/ 29 h 37"/>
                <a:gd name="T42" fmla="*/ 10 w 28"/>
                <a:gd name="T43" fmla="*/ 29 h 37"/>
                <a:gd name="T44" fmla="*/ 10 w 28"/>
                <a:gd name="T45" fmla="*/ 27 h 37"/>
                <a:gd name="T46" fmla="*/ 10 w 28"/>
                <a:gd name="T47" fmla="*/ 26 h 37"/>
                <a:gd name="T48" fmla="*/ 11 w 28"/>
                <a:gd name="T49" fmla="*/ 25 h 37"/>
                <a:gd name="T50" fmla="*/ 9 w 28"/>
                <a:gd name="T51" fmla="*/ 25 h 37"/>
                <a:gd name="T52" fmla="*/ 5 w 28"/>
                <a:gd name="T53" fmla="*/ 26 h 37"/>
                <a:gd name="T54" fmla="*/ 3 w 28"/>
                <a:gd name="T55" fmla="*/ 21 h 37"/>
                <a:gd name="T56" fmla="*/ 5 w 28"/>
                <a:gd name="T57" fmla="*/ 19 h 37"/>
                <a:gd name="T58" fmla="*/ 7 w 28"/>
                <a:gd name="T59" fmla="*/ 20 h 37"/>
                <a:gd name="T60" fmla="*/ 8 w 28"/>
                <a:gd name="T61" fmla="*/ 20 h 37"/>
                <a:gd name="T62" fmla="*/ 8 w 28"/>
                <a:gd name="T63" fmla="*/ 18 h 37"/>
                <a:gd name="T64" fmla="*/ 8 w 28"/>
                <a:gd name="T65" fmla="*/ 15 h 37"/>
                <a:gd name="T66" fmla="*/ 6 w 28"/>
                <a:gd name="T67" fmla="*/ 13 h 37"/>
                <a:gd name="T68" fmla="*/ 6 w 28"/>
                <a:gd name="T69" fmla="*/ 11 h 37"/>
                <a:gd name="T70" fmla="*/ 4 w 28"/>
                <a:gd name="T71" fmla="*/ 12 h 37"/>
                <a:gd name="T72" fmla="*/ 4 w 28"/>
                <a:gd name="T73" fmla="*/ 13 h 37"/>
                <a:gd name="T74" fmla="*/ 3 w 28"/>
                <a:gd name="T75" fmla="*/ 13 h 37"/>
                <a:gd name="T76" fmla="*/ 3 w 28"/>
                <a:gd name="T77" fmla="*/ 12 h 37"/>
                <a:gd name="T78" fmla="*/ 3 w 28"/>
                <a:gd name="T79" fmla="*/ 11 h 37"/>
                <a:gd name="T80" fmla="*/ 1 w 28"/>
                <a:gd name="T81" fmla="*/ 9 h 37"/>
                <a:gd name="T82" fmla="*/ 0 w 28"/>
                <a:gd name="T83" fmla="*/ 7 h 37"/>
                <a:gd name="T84" fmla="*/ 0 w 28"/>
                <a:gd name="T85" fmla="*/ 5 h 37"/>
                <a:gd name="T86" fmla="*/ 2 w 28"/>
                <a:gd name="T87" fmla="*/ 1 h 37"/>
                <a:gd name="T88" fmla="*/ 4 w 28"/>
                <a:gd name="T89" fmla="*/ 0 h 37"/>
                <a:gd name="T90" fmla="*/ 9 w 28"/>
                <a:gd name="T91" fmla="*/ 2 h 37"/>
                <a:gd name="T92" fmla="*/ 10 w 28"/>
                <a:gd name="T93" fmla="*/ 4 h 37"/>
                <a:gd name="T94" fmla="*/ 10 w 28"/>
                <a:gd name="T95" fmla="*/ 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8" h="37">
                  <a:moveTo>
                    <a:pt x="10" y="7"/>
                  </a:moveTo>
                  <a:cubicBezTo>
                    <a:pt x="11" y="6"/>
                    <a:pt x="11" y="5"/>
                    <a:pt x="11" y="5"/>
                  </a:cubicBezTo>
                  <a:cubicBezTo>
                    <a:pt x="11" y="5"/>
                    <a:pt x="12" y="5"/>
                    <a:pt x="12" y="4"/>
                  </a:cubicBezTo>
                  <a:cubicBezTo>
                    <a:pt x="12" y="4"/>
                    <a:pt x="13" y="3"/>
                    <a:pt x="14" y="4"/>
                  </a:cubicBezTo>
                  <a:cubicBezTo>
                    <a:pt x="15" y="5"/>
                    <a:pt x="16" y="6"/>
                    <a:pt x="17" y="7"/>
                  </a:cubicBezTo>
                  <a:cubicBezTo>
                    <a:pt x="18" y="8"/>
                    <a:pt x="17" y="9"/>
                    <a:pt x="18" y="10"/>
                  </a:cubicBezTo>
                  <a:cubicBezTo>
                    <a:pt x="19" y="11"/>
                    <a:pt x="20" y="10"/>
                    <a:pt x="21" y="11"/>
                  </a:cubicBezTo>
                  <a:cubicBezTo>
                    <a:pt x="22" y="11"/>
                    <a:pt x="23" y="12"/>
                    <a:pt x="23" y="13"/>
                  </a:cubicBezTo>
                  <a:cubicBezTo>
                    <a:pt x="23" y="14"/>
                    <a:pt x="24" y="15"/>
                    <a:pt x="25" y="16"/>
                  </a:cubicBezTo>
                  <a:cubicBezTo>
                    <a:pt x="25" y="17"/>
                    <a:pt x="25" y="18"/>
                    <a:pt x="25" y="19"/>
                  </a:cubicBezTo>
                  <a:cubicBezTo>
                    <a:pt x="24" y="22"/>
                    <a:pt x="25" y="25"/>
                    <a:pt x="27" y="27"/>
                  </a:cubicBezTo>
                  <a:cubicBezTo>
                    <a:pt x="27" y="28"/>
                    <a:pt x="27" y="28"/>
                    <a:pt x="28" y="29"/>
                  </a:cubicBezTo>
                  <a:cubicBezTo>
                    <a:pt x="28" y="31"/>
                    <a:pt x="28" y="33"/>
                    <a:pt x="27" y="35"/>
                  </a:cubicBezTo>
                  <a:cubicBezTo>
                    <a:pt x="26" y="36"/>
                    <a:pt x="23" y="37"/>
                    <a:pt x="22" y="35"/>
                  </a:cubicBezTo>
                  <a:cubicBezTo>
                    <a:pt x="21" y="34"/>
                    <a:pt x="21" y="33"/>
                    <a:pt x="20" y="32"/>
                  </a:cubicBezTo>
                  <a:cubicBezTo>
                    <a:pt x="20" y="31"/>
                    <a:pt x="20" y="30"/>
                    <a:pt x="20" y="29"/>
                  </a:cubicBezTo>
                  <a:cubicBezTo>
                    <a:pt x="19" y="29"/>
                    <a:pt x="19" y="28"/>
                    <a:pt x="18" y="28"/>
                  </a:cubicBezTo>
                  <a:cubicBezTo>
                    <a:pt x="16" y="28"/>
                    <a:pt x="16" y="28"/>
                    <a:pt x="16" y="26"/>
                  </a:cubicBezTo>
                  <a:cubicBezTo>
                    <a:pt x="16" y="26"/>
                    <a:pt x="15" y="26"/>
                    <a:pt x="15" y="26"/>
                  </a:cubicBezTo>
                  <a:cubicBezTo>
                    <a:pt x="14" y="26"/>
                    <a:pt x="13" y="26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9"/>
                    <a:pt x="11" y="29"/>
                    <a:pt x="10" y="29"/>
                  </a:cubicBezTo>
                  <a:cubicBezTo>
                    <a:pt x="10" y="29"/>
                    <a:pt x="10" y="28"/>
                    <a:pt x="10" y="27"/>
                  </a:cubicBezTo>
                  <a:cubicBezTo>
                    <a:pt x="10" y="27"/>
                    <a:pt x="10" y="27"/>
                    <a:pt x="10" y="26"/>
                  </a:cubicBezTo>
                  <a:cubicBezTo>
                    <a:pt x="11" y="26"/>
                    <a:pt x="11" y="25"/>
                    <a:pt x="11" y="25"/>
                  </a:cubicBezTo>
                  <a:cubicBezTo>
                    <a:pt x="10" y="24"/>
                    <a:pt x="9" y="25"/>
                    <a:pt x="9" y="25"/>
                  </a:cubicBezTo>
                  <a:cubicBezTo>
                    <a:pt x="8" y="27"/>
                    <a:pt x="6" y="27"/>
                    <a:pt x="5" y="26"/>
                  </a:cubicBezTo>
                  <a:cubicBezTo>
                    <a:pt x="3" y="25"/>
                    <a:pt x="3" y="23"/>
                    <a:pt x="3" y="21"/>
                  </a:cubicBezTo>
                  <a:cubicBezTo>
                    <a:pt x="3" y="20"/>
                    <a:pt x="4" y="19"/>
                    <a:pt x="5" y="19"/>
                  </a:cubicBezTo>
                  <a:cubicBezTo>
                    <a:pt x="5" y="19"/>
                    <a:pt x="6" y="20"/>
                    <a:pt x="7" y="20"/>
                  </a:cubicBezTo>
                  <a:cubicBezTo>
                    <a:pt x="7" y="20"/>
                    <a:pt x="8" y="20"/>
                    <a:pt x="8" y="20"/>
                  </a:cubicBezTo>
                  <a:cubicBezTo>
                    <a:pt x="8" y="19"/>
                    <a:pt x="8" y="19"/>
                    <a:pt x="8" y="18"/>
                  </a:cubicBezTo>
                  <a:cubicBezTo>
                    <a:pt x="6" y="17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7" y="11"/>
                    <a:pt x="6" y="11"/>
                  </a:cubicBezTo>
                  <a:cubicBezTo>
                    <a:pt x="5" y="11"/>
                    <a:pt x="5" y="12"/>
                    <a:pt x="4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2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9"/>
                    <a:pt x="3" y="9"/>
                    <a:pt x="1" y="9"/>
                  </a:cubicBezTo>
                  <a:cubicBezTo>
                    <a:pt x="0" y="9"/>
                    <a:pt x="0" y="8"/>
                    <a:pt x="0" y="7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2"/>
                    <a:pt x="0" y="2"/>
                    <a:pt x="2" y="1"/>
                  </a:cubicBezTo>
                  <a:cubicBezTo>
                    <a:pt x="3" y="1"/>
                    <a:pt x="4" y="1"/>
                    <a:pt x="4" y="0"/>
                  </a:cubicBezTo>
                  <a:cubicBezTo>
                    <a:pt x="6" y="0"/>
                    <a:pt x="8" y="0"/>
                    <a:pt x="9" y="2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10" y="5"/>
                    <a:pt x="10" y="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06" name="Freeform 17"/>
            <p:cNvSpPr>
              <a:spLocks/>
            </p:cNvSpPr>
            <p:nvPr/>
          </p:nvSpPr>
          <p:spPr bwMode="auto">
            <a:xfrm>
              <a:off x="6765014" y="3244362"/>
              <a:ext cx="134939" cy="149225"/>
            </a:xfrm>
            <a:custGeom>
              <a:avLst/>
              <a:gdLst>
                <a:gd name="T0" fmla="*/ 9 w 32"/>
                <a:gd name="T1" fmla="*/ 30 h 35"/>
                <a:gd name="T2" fmla="*/ 9 w 32"/>
                <a:gd name="T3" fmla="*/ 31 h 35"/>
                <a:gd name="T4" fmla="*/ 7 w 32"/>
                <a:gd name="T5" fmla="*/ 32 h 35"/>
                <a:gd name="T6" fmla="*/ 3 w 32"/>
                <a:gd name="T7" fmla="*/ 33 h 35"/>
                <a:gd name="T8" fmla="*/ 2 w 32"/>
                <a:gd name="T9" fmla="*/ 32 h 35"/>
                <a:gd name="T10" fmla="*/ 2 w 32"/>
                <a:gd name="T11" fmla="*/ 31 h 35"/>
                <a:gd name="T12" fmla="*/ 1 w 32"/>
                <a:gd name="T13" fmla="*/ 28 h 35"/>
                <a:gd name="T14" fmla="*/ 2 w 32"/>
                <a:gd name="T15" fmla="*/ 25 h 35"/>
                <a:gd name="T16" fmla="*/ 4 w 32"/>
                <a:gd name="T17" fmla="*/ 23 h 35"/>
                <a:gd name="T18" fmla="*/ 7 w 32"/>
                <a:gd name="T19" fmla="*/ 20 h 35"/>
                <a:gd name="T20" fmla="*/ 9 w 32"/>
                <a:gd name="T21" fmla="*/ 18 h 35"/>
                <a:gd name="T22" fmla="*/ 12 w 32"/>
                <a:gd name="T23" fmla="*/ 14 h 35"/>
                <a:gd name="T24" fmla="*/ 16 w 32"/>
                <a:gd name="T25" fmla="*/ 6 h 35"/>
                <a:gd name="T26" fmla="*/ 22 w 32"/>
                <a:gd name="T27" fmla="*/ 4 h 35"/>
                <a:gd name="T28" fmla="*/ 24 w 32"/>
                <a:gd name="T29" fmla="*/ 5 h 35"/>
                <a:gd name="T30" fmla="*/ 25 w 32"/>
                <a:gd name="T31" fmla="*/ 4 h 35"/>
                <a:gd name="T32" fmla="*/ 26 w 32"/>
                <a:gd name="T33" fmla="*/ 1 h 35"/>
                <a:gd name="T34" fmla="*/ 28 w 32"/>
                <a:gd name="T35" fmla="*/ 1 h 35"/>
                <a:gd name="T36" fmla="*/ 31 w 32"/>
                <a:gd name="T37" fmla="*/ 4 h 35"/>
                <a:gd name="T38" fmla="*/ 31 w 32"/>
                <a:gd name="T39" fmla="*/ 7 h 35"/>
                <a:gd name="T40" fmla="*/ 30 w 32"/>
                <a:gd name="T41" fmla="*/ 7 h 35"/>
                <a:gd name="T42" fmla="*/ 29 w 32"/>
                <a:gd name="T43" fmla="*/ 12 h 35"/>
                <a:gd name="T44" fmla="*/ 29 w 32"/>
                <a:gd name="T45" fmla="*/ 14 h 35"/>
                <a:gd name="T46" fmla="*/ 29 w 32"/>
                <a:gd name="T47" fmla="*/ 16 h 35"/>
                <a:gd name="T48" fmla="*/ 28 w 32"/>
                <a:gd name="T49" fmla="*/ 20 h 35"/>
                <a:gd name="T50" fmla="*/ 26 w 32"/>
                <a:gd name="T51" fmla="*/ 24 h 35"/>
                <a:gd name="T52" fmla="*/ 24 w 32"/>
                <a:gd name="T53" fmla="*/ 27 h 35"/>
                <a:gd name="T54" fmla="*/ 22 w 32"/>
                <a:gd name="T55" fmla="*/ 25 h 35"/>
                <a:gd name="T56" fmla="*/ 21 w 32"/>
                <a:gd name="T57" fmla="*/ 19 h 35"/>
                <a:gd name="T58" fmla="*/ 21 w 32"/>
                <a:gd name="T59" fmla="*/ 17 h 35"/>
                <a:gd name="T60" fmla="*/ 21 w 32"/>
                <a:gd name="T61" fmla="*/ 17 h 35"/>
                <a:gd name="T62" fmla="*/ 20 w 32"/>
                <a:gd name="T63" fmla="*/ 18 h 35"/>
                <a:gd name="T64" fmla="*/ 19 w 32"/>
                <a:gd name="T65" fmla="*/ 22 h 35"/>
                <a:gd name="T66" fmla="*/ 19 w 32"/>
                <a:gd name="T67" fmla="*/ 23 h 35"/>
                <a:gd name="T68" fmla="*/ 18 w 32"/>
                <a:gd name="T69" fmla="*/ 29 h 35"/>
                <a:gd name="T70" fmla="*/ 16 w 32"/>
                <a:gd name="T71" fmla="*/ 29 h 35"/>
                <a:gd name="T72" fmla="*/ 15 w 32"/>
                <a:gd name="T73" fmla="*/ 30 h 35"/>
                <a:gd name="T74" fmla="*/ 15 w 32"/>
                <a:gd name="T75" fmla="*/ 32 h 35"/>
                <a:gd name="T76" fmla="*/ 13 w 32"/>
                <a:gd name="T77" fmla="*/ 34 h 35"/>
                <a:gd name="T78" fmla="*/ 11 w 32"/>
                <a:gd name="T79" fmla="*/ 34 h 35"/>
                <a:gd name="T80" fmla="*/ 9 w 32"/>
                <a:gd name="T81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" h="35">
                  <a:moveTo>
                    <a:pt x="9" y="30"/>
                  </a:moveTo>
                  <a:cubicBezTo>
                    <a:pt x="9" y="31"/>
                    <a:pt x="9" y="31"/>
                    <a:pt x="9" y="31"/>
                  </a:cubicBezTo>
                  <a:cubicBezTo>
                    <a:pt x="8" y="32"/>
                    <a:pt x="8" y="33"/>
                    <a:pt x="7" y="32"/>
                  </a:cubicBezTo>
                  <a:cubicBezTo>
                    <a:pt x="6" y="31"/>
                    <a:pt x="5" y="31"/>
                    <a:pt x="3" y="33"/>
                  </a:cubicBezTo>
                  <a:cubicBezTo>
                    <a:pt x="3" y="33"/>
                    <a:pt x="2" y="33"/>
                    <a:pt x="2" y="32"/>
                  </a:cubicBezTo>
                  <a:cubicBezTo>
                    <a:pt x="2" y="32"/>
                    <a:pt x="2" y="31"/>
                    <a:pt x="2" y="31"/>
                  </a:cubicBezTo>
                  <a:cubicBezTo>
                    <a:pt x="2" y="30"/>
                    <a:pt x="0" y="29"/>
                    <a:pt x="1" y="28"/>
                  </a:cubicBezTo>
                  <a:cubicBezTo>
                    <a:pt x="1" y="27"/>
                    <a:pt x="2" y="26"/>
                    <a:pt x="2" y="25"/>
                  </a:cubicBezTo>
                  <a:cubicBezTo>
                    <a:pt x="2" y="24"/>
                    <a:pt x="3" y="23"/>
                    <a:pt x="4" y="23"/>
                  </a:cubicBezTo>
                  <a:cubicBezTo>
                    <a:pt x="6" y="23"/>
                    <a:pt x="7" y="22"/>
                    <a:pt x="7" y="20"/>
                  </a:cubicBezTo>
                  <a:cubicBezTo>
                    <a:pt x="7" y="19"/>
                    <a:pt x="8" y="18"/>
                    <a:pt x="9" y="18"/>
                  </a:cubicBezTo>
                  <a:cubicBezTo>
                    <a:pt x="10" y="17"/>
                    <a:pt x="11" y="15"/>
                    <a:pt x="12" y="14"/>
                  </a:cubicBezTo>
                  <a:cubicBezTo>
                    <a:pt x="13" y="11"/>
                    <a:pt x="14" y="9"/>
                    <a:pt x="16" y="6"/>
                  </a:cubicBezTo>
                  <a:cubicBezTo>
                    <a:pt x="17" y="4"/>
                    <a:pt x="20" y="4"/>
                    <a:pt x="22" y="4"/>
                  </a:cubicBezTo>
                  <a:cubicBezTo>
                    <a:pt x="23" y="4"/>
                    <a:pt x="23" y="5"/>
                    <a:pt x="24" y="5"/>
                  </a:cubicBezTo>
                  <a:cubicBezTo>
                    <a:pt x="25" y="5"/>
                    <a:pt x="25" y="5"/>
                    <a:pt x="25" y="4"/>
                  </a:cubicBezTo>
                  <a:cubicBezTo>
                    <a:pt x="25" y="3"/>
                    <a:pt x="25" y="2"/>
                    <a:pt x="26" y="1"/>
                  </a:cubicBezTo>
                  <a:cubicBezTo>
                    <a:pt x="26" y="0"/>
                    <a:pt x="27" y="0"/>
                    <a:pt x="28" y="1"/>
                  </a:cubicBezTo>
                  <a:cubicBezTo>
                    <a:pt x="29" y="2"/>
                    <a:pt x="30" y="3"/>
                    <a:pt x="31" y="4"/>
                  </a:cubicBezTo>
                  <a:cubicBezTo>
                    <a:pt x="32" y="5"/>
                    <a:pt x="32" y="6"/>
                    <a:pt x="31" y="7"/>
                  </a:cubicBezTo>
                  <a:cubicBezTo>
                    <a:pt x="31" y="7"/>
                    <a:pt x="31" y="7"/>
                    <a:pt x="30" y="7"/>
                  </a:cubicBezTo>
                  <a:cubicBezTo>
                    <a:pt x="28" y="9"/>
                    <a:pt x="28" y="9"/>
                    <a:pt x="29" y="12"/>
                  </a:cubicBezTo>
                  <a:cubicBezTo>
                    <a:pt x="30" y="13"/>
                    <a:pt x="30" y="13"/>
                    <a:pt x="29" y="14"/>
                  </a:cubicBezTo>
                  <a:cubicBezTo>
                    <a:pt x="29" y="15"/>
                    <a:pt x="29" y="16"/>
                    <a:pt x="29" y="16"/>
                  </a:cubicBezTo>
                  <a:cubicBezTo>
                    <a:pt x="30" y="18"/>
                    <a:pt x="29" y="20"/>
                    <a:pt x="28" y="20"/>
                  </a:cubicBezTo>
                  <a:cubicBezTo>
                    <a:pt x="26" y="21"/>
                    <a:pt x="26" y="22"/>
                    <a:pt x="26" y="24"/>
                  </a:cubicBezTo>
                  <a:cubicBezTo>
                    <a:pt x="26" y="25"/>
                    <a:pt x="25" y="26"/>
                    <a:pt x="24" y="27"/>
                  </a:cubicBezTo>
                  <a:cubicBezTo>
                    <a:pt x="23" y="27"/>
                    <a:pt x="22" y="26"/>
                    <a:pt x="22" y="25"/>
                  </a:cubicBezTo>
                  <a:cubicBezTo>
                    <a:pt x="21" y="23"/>
                    <a:pt x="21" y="21"/>
                    <a:pt x="21" y="19"/>
                  </a:cubicBezTo>
                  <a:cubicBezTo>
                    <a:pt x="22" y="19"/>
                    <a:pt x="22" y="18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0" y="17"/>
                    <a:pt x="20" y="18"/>
                    <a:pt x="20" y="18"/>
                  </a:cubicBezTo>
                  <a:cubicBezTo>
                    <a:pt x="20" y="20"/>
                    <a:pt x="20" y="21"/>
                    <a:pt x="19" y="22"/>
                  </a:cubicBezTo>
                  <a:cubicBezTo>
                    <a:pt x="19" y="22"/>
                    <a:pt x="18" y="23"/>
                    <a:pt x="19" y="23"/>
                  </a:cubicBezTo>
                  <a:cubicBezTo>
                    <a:pt x="19" y="25"/>
                    <a:pt x="18" y="27"/>
                    <a:pt x="18" y="29"/>
                  </a:cubicBezTo>
                  <a:cubicBezTo>
                    <a:pt x="17" y="29"/>
                    <a:pt x="17" y="29"/>
                    <a:pt x="16" y="29"/>
                  </a:cubicBezTo>
                  <a:cubicBezTo>
                    <a:pt x="15" y="29"/>
                    <a:pt x="15" y="29"/>
                    <a:pt x="15" y="30"/>
                  </a:cubicBezTo>
                  <a:cubicBezTo>
                    <a:pt x="15" y="31"/>
                    <a:pt x="15" y="31"/>
                    <a:pt x="15" y="32"/>
                  </a:cubicBezTo>
                  <a:cubicBezTo>
                    <a:pt x="15" y="33"/>
                    <a:pt x="14" y="34"/>
                    <a:pt x="13" y="34"/>
                  </a:cubicBezTo>
                  <a:cubicBezTo>
                    <a:pt x="12" y="35"/>
                    <a:pt x="11" y="35"/>
                    <a:pt x="11" y="34"/>
                  </a:cubicBezTo>
                  <a:cubicBezTo>
                    <a:pt x="10" y="32"/>
                    <a:pt x="10" y="31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07" name="Freeform 18"/>
            <p:cNvSpPr>
              <a:spLocks/>
            </p:cNvSpPr>
            <p:nvPr/>
          </p:nvSpPr>
          <p:spPr bwMode="auto">
            <a:xfrm>
              <a:off x="7909616" y="4574689"/>
              <a:ext cx="119065" cy="152400"/>
            </a:xfrm>
            <a:custGeom>
              <a:avLst/>
              <a:gdLst>
                <a:gd name="T0" fmla="*/ 12 w 28"/>
                <a:gd name="T1" fmla="*/ 1 h 36"/>
                <a:gd name="T2" fmla="*/ 15 w 28"/>
                <a:gd name="T3" fmla="*/ 0 h 36"/>
                <a:gd name="T4" fmla="*/ 16 w 28"/>
                <a:gd name="T5" fmla="*/ 1 h 36"/>
                <a:gd name="T6" fmla="*/ 14 w 28"/>
                <a:gd name="T7" fmla="*/ 7 h 36"/>
                <a:gd name="T8" fmla="*/ 11 w 28"/>
                <a:gd name="T9" fmla="*/ 12 h 36"/>
                <a:gd name="T10" fmla="*/ 15 w 28"/>
                <a:gd name="T11" fmla="*/ 12 h 36"/>
                <a:gd name="T12" fmla="*/ 16 w 28"/>
                <a:gd name="T13" fmla="*/ 13 h 36"/>
                <a:gd name="T14" fmla="*/ 17 w 28"/>
                <a:gd name="T15" fmla="*/ 15 h 36"/>
                <a:gd name="T16" fmla="*/ 20 w 28"/>
                <a:gd name="T17" fmla="*/ 16 h 36"/>
                <a:gd name="T18" fmla="*/ 22 w 28"/>
                <a:gd name="T19" fmla="*/ 16 h 36"/>
                <a:gd name="T20" fmla="*/ 24 w 28"/>
                <a:gd name="T21" fmla="*/ 19 h 36"/>
                <a:gd name="T22" fmla="*/ 24 w 28"/>
                <a:gd name="T23" fmla="*/ 20 h 36"/>
                <a:gd name="T24" fmla="*/ 25 w 28"/>
                <a:gd name="T25" fmla="*/ 22 h 36"/>
                <a:gd name="T26" fmla="*/ 26 w 28"/>
                <a:gd name="T27" fmla="*/ 23 h 36"/>
                <a:gd name="T28" fmla="*/ 24 w 28"/>
                <a:gd name="T29" fmla="*/ 26 h 36"/>
                <a:gd name="T30" fmla="*/ 24 w 28"/>
                <a:gd name="T31" fmla="*/ 27 h 36"/>
                <a:gd name="T32" fmla="*/ 25 w 28"/>
                <a:gd name="T33" fmla="*/ 27 h 36"/>
                <a:gd name="T34" fmla="*/ 26 w 28"/>
                <a:gd name="T35" fmla="*/ 26 h 36"/>
                <a:gd name="T36" fmla="*/ 27 w 28"/>
                <a:gd name="T37" fmla="*/ 25 h 36"/>
                <a:gd name="T38" fmla="*/ 27 w 28"/>
                <a:gd name="T39" fmla="*/ 26 h 36"/>
                <a:gd name="T40" fmla="*/ 27 w 28"/>
                <a:gd name="T41" fmla="*/ 28 h 36"/>
                <a:gd name="T42" fmla="*/ 28 w 28"/>
                <a:gd name="T43" fmla="*/ 30 h 36"/>
                <a:gd name="T44" fmla="*/ 27 w 28"/>
                <a:gd name="T45" fmla="*/ 34 h 36"/>
                <a:gd name="T46" fmla="*/ 24 w 28"/>
                <a:gd name="T47" fmla="*/ 35 h 36"/>
                <a:gd name="T48" fmla="*/ 23 w 28"/>
                <a:gd name="T49" fmla="*/ 34 h 36"/>
                <a:gd name="T50" fmla="*/ 22 w 28"/>
                <a:gd name="T51" fmla="*/ 32 h 36"/>
                <a:gd name="T52" fmla="*/ 22 w 28"/>
                <a:gd name="T53" fmla="*/ 29 h 36"/>
                <a:gd name="T54" fmla="*/ 22 w 28"/>
                <a:gd name="T55" fmla="*/ 29 h 36"/>
                <a:gd name="T56" fmla="*/ 21 w 28"/>
                <a:gd name="T57" fmla="*/ 29 h 36"/>
                <a:gd name="T58" fmla="*/ 18 w 28"/>
                <a:gd name="T59" fmla="*/ 33 h 36"/>
                <a:gd name="T60" fmla="*/ 16 w 28"/>
                <a:gd name="T61" fmla="*/ 34 h 36"/>
                <a:gd name="T62" fmla="*/ 15 w 28"/>
                <a:gd name="T63" fmla="*/ 33 h 36"/>
                <a:gd name="T64" fmla="*/ 15 w 28"/>
                <a:gd name="T65" fmla="*/ 32 h 36"/>
                <a:gd name="T66" fmla="*/ 17 w 28"/>
                <a:gd name="T67" fmla="*/ 30 h 36"/>
                <a:gd name="T68" fmla="*/ 15 w 28"/>
                <a:gd name="T69" fmla="*/ 30 h 36"/>
                <a:gd name="T70" fmla="*/ 13 w 28"/>
                <a:gd name="T71" fmla="*/ 29 h 36"/>
                <a:gd name="T72" fmla="*/ 13 w 28"/>
                <a:gd name="T73" fmla="*/ 29 h 36"/>
                <a:gd name="T74" fmla="*/ 3 w 28"/>
                <a:gd name="T75" fmla="*/ 29 h 36"/>
                <a:gd name="T76" fmla="*/ 2 w 28"/>
                <a:gd name="T77" fmla="*/ 29 h 36"/>
                <a:gd name="T78" fmla="*/ 0 w 28"/>
                <a:gd name="T79" fmla="*/ 26 h 36"/>
                <a:gd name="T80" fmla="*/ 2 w 28"/>
                <a:gd name="T81" fmla="*/ 25 h 36"/>
                <a:gd name="T82" fmla="*/ 2 w 28"/>
                <a:gd name="T83" fmla="*/ 22 h 36"/>
                <a:gd name="T84" fmla="*/ 2 w 28"/>
                <a:gd name="T85" fmla="*/ 21 h 36"/>
                <a:gd name="T86" fmla="*/ 5 w 28"/>
                <a:gd name="T87" fmla="*/ 17 h 36"/>
                <a:gd name="T88" fmla="*/ 8 w 28"/>
                <a:gd name="T89" fmla="*/ 7 h 36"/>
                <a:gd name="T90" fmla="*/ 12 w 28"/>
                <a:gd name="T91" fmla="*/ 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" h="36">
                  <a:moveTo>
                    <a:pt x="12" y="1"/>
                  </a:moveTo>
                  <a:cubicBezTo>
                    <a:pt x="13" y="0"/>
                    <a:pt x="14" y="0"/>
                    <a:pt x="15" y="0"/>
                  </a:cubicBezTo>
                  <a:cubicBezTo>
                    <a:pt x="15" y="0"/>
                    <a:pt x="16" y="0"/>
                    <a:pt x="16" y="1"/>
                  </a:cubicBezTo>
                  <a:cubicBezTo>
                    <a:pt x="15" y="3"/>
                    <a:pt x="15" y="5"/>
                    <a:pt x="14" y="7"/>
                  </a:cubicBezTo>
                  <a:cubicBezTo>
                    <a:pt x="13" y="8"/>
                    <a:pt x="12" y="10"/>
                    <a:pt x="11" y="12"/>
                  </a:cubicBezTo>
                  <a:cubicBezTo>
                    <a:pt x="13" y="12"/>
                    <a:pt x="13" y="11"/>
                    <a:pt x="15" y="12"/>
                  </a:cubicBezTo>
                  <a:cubicBezTo>
                    <a:pt x="15" y="12"/>
                    <a:pt x="16" y="12"/>
                    <a:pt x="16" y="13"/>
                  </a:cubicBezTo>
                  <a:cubicBezTo>
                    <a:pt x="15" y="15"/>
                    <a:pt x="15" y="15"/>
                    <a:pt x="17" y="15"/>
                  </a:cubicBezTo>
                  <a:cubicBezTo>
                    <a:pt x="18" y="16"/>
                    <a:pt x="19" y="16"/>
                    <a:pt x="20" y="16"/>
                  </a:cubicBezTo>
                  <a:cubicBezTo>
                    <a:pt x="21" y="15"/>
                    <a:pt x="22" y="16"/>
                    <a:pt x="22" y="16"/>
                  </a:cubicBezTo>
                  <a:cubicBezTo>
                    <a:pt x="24" y="16"/>
                    <a:pt x="24" y="17"/>
                    <a:pt x="24" y="19"/>
                  </a:cubicBezTo>
                  <a:cubicBezTo>
                    <a:pt x="24" y="19"/>
                    <a:pt x="24" y="19"/>
                    <a:pt x="24" y="20"/>
                  </a:cubicBezTo>
                  <a:cubicBezTo>
                    <a:pt x="23" y="21"/>
                    <a:pt x="24" y="21"/>
                    <a:pt x="25" y="22"/>
                  </a:cubicBezTo>
                  <a:cubicBezTo>
                    <a:pt x="26" y="22"/>
                    <a:pt x="26" y="22"/>
                    <a:pt x="26" y="23"/>
                  </a:cubicBezTo>
                  <a:cubicBezTo>
                    <a:pt x="25" y="24"/>
                    <a:pt x="24" y="25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5" y="27"/>
                    <a:pt x="25" y="27"/>
                  </a:cubicBezTo>
                  <a:cubicBezTo>
                    <a:pt x="25" y="26"/>
                    <a:pt x="25" y="26"/>
                    <a:pt x="26" y="26"/>
                  </a:cubicBezTo>
                  <a:cubicBezTo>
                    <a:pt x="26" y="26"/>
                    <a:pt x="26" y="25"/>
                    <a:pt x="27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7"/>
                    <a:pt x="27" y="28"/>
                    <a:pt x="27" y="28"/>
                  </a:cubicBezTo>
                  <a:cubicBezTo>
                    <a:pt x="28" y="29"/>
                    <a:pt x="28" y="29"/>
                    <a:pt x="28" y="30"/>
                  </a:cubicBezTo>
                  <a:cubicBezTo>
                    <a:pt x="28" y="31"/>
                    <a:pt x="27" y="33"/>
                    <a:pt x="27" y="34"/>
                  </a:cubicBezTo>
                  <a:cubicBezTo>
                    <a:pt x="26" y="36"/>
                    <a:pt x="25" y="36"/>
                    <a:pt x="24" y="35"/>
                  </a:cubicBezTo>
                  <a:cubicBezTo>
                    <a:pt x="24" y="35"/>
                    <a:pt x="24" y="34"/>
                    <a:pt x="23" y="34"/>
                  </a:cubicBezTo>
                  <a:cubicBezTo>
                    <a:pt x="22" y="34"/>
                    <a:pt x="22" y="33"/>
                    <a:pt x="22" y="32"/>
                  </a:cubicBezTo>
                  <a:cubicBezTo>
                    <a:pt x="22" y="31"/>
                    <a:pt x="23" y="30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8"/>
                    <a:pt x="22" y="29"/>
                    <a:pt x="21" y="29"/>
                  </a:cubicBezTo>
                  <a:cubicBezTo>
                    <a:pt x="20" y="30"/>
                    <a:pt x="19" y="32"/>
                    <a:pt x="18" y="33"/>
                  </a:cubicBezTo>
                  <a:cubicBezTo>
                    <a:pt x="17" y="34"/>
                    <a:pt x="17" y="34"/>
                    <a:pt x="16" y="34"/>
                  </a:cubicBezTo>
                  <a:cubicBezTo>
                    <a:pt x="16" y="34"/>
                    <a:pt x="15" y="34"/>
                    <a:pt x="15" y="33"/>
                  </a:cubicBezTo>
                  <a:cubicBezTo>
                    <a:pt x="15" y="33"/>
                    <a:pt x="15" y="33"/>
                    <a:pt x="15" y="32"/>
                  </a:cubicBezTo>
                  <a:cubicBezTo>
                    <a:pt x="16" y="32"/>
                    <a:pt x="17" y="31"/>
                    <a:pt x="17" y="30"/>
                  </a:cubicBezTo>
                  <a:cubicBezTo>
                    <a:pt x="16" y="29"/>
                    <a:pt x="16" y="30"/>
                    <a:pt x="15" y="30"/>
                  </a:cubicBezTo>
                  <a:cubicBezTo>
                    <a:pt x="14" y="30"/>
                    <a:pt x="14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9" y="30"/>
                    <a:pt x="6" y="28"/>
                    <a:pt x="3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0" y="29"/>
                    <a:pt x="0" y="28"/>
                    <a:pt x="0" y="26"/>
                  </a:cubicBezTo>
                  <a:cubicBezTo>
                    <a:pt x="1" y="26"/>
                    <a:pt x="1" y="25"/>
                    <a:pt x="2" y="25"/>
                  </a:cubicBezTo>
                  <a:cubicBezTo>
                    <a:pt x="2" y="24"/>
                    <a:pt x="3" y="23"/>
                    <a:pt x="2" y="22"/>
                  </a:cubicBezTo>
                  <a:cubicBezTo>
                    <a:pt x="1" y="22"/>
                    <a:pt x="1" y="22"/>
                    <a:pt x="2" y="21"/>
                  </a:cubicBezTo>
                  <a:cubicBezTo>
                    <a:pt x="3" y="20"/>
                    <a:pt x="4" y="18"/>
                    <a:pt x="5" y="17"/>
                  </a:cubicBezTo>
                  <a:cubicBezTo>
                    <a:pt x="6" y="14"/>
                    <a:pt x="7" y="10"/>
                    <a:pt x="8" y="7"/>
                  </a:cubicBezTo>
                  <a:cubicBezTo>
                    <a:pt x="9" y="5"/>
                    <a:pt x="10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08" name="Freeform 19"/>
            <p:cNvSpPr>
              <a:spLocks/>
            </p:cNvSpPr>
            <p:nvPr/>
          </p:nvSpPr>
          <p:spPr bwMode="auto">
            <a:xfrm>
              <a:off x="7409548" y="4014299"/>
              <a:ext cx="123826" cy="127000"/>
            </a:xfrm>
            <a:custGeom>
              <a:avLst/>
              <a:gdLst>
                <a:gd name="T0" fmla="*/ 0 w 29"/>
                <a:gd name="T1" fmla="*/ 25 h 30"/>
                <a:gd name="T2" fmla="*/ 1 w 29"/>
                <a:gd name="T3" fmla="*/ 21 h 30"/>
                <a:gd name="T4" fmla="*/ 3 w 29"/>
                <a:gd name="T5" fmla="*/ 17 h 30"/>
                <a:gd name="T6" fmla="*/ 3 w 29"/>
                <a:gd name="T7" fmla="*/ 14 h 30"/>
                <a:gd name="T8" fmla="*/ 4 w 29"/>
                <a:gd name="T9" fmla="*/ 5 h 30"/>
                <a:gd name="T10" fmla="*/ 5 w 29"/>
                <a:gd name="T11" fmla="*/ 2 h 30"/>
                <a:gd name="T12" fmla="*/ 8 w 29"/>
                <a:gd name="T13" fmla="*/ 2 h 30"/>
                <a:gd name="T14" fmla="*/ 9 w 29"/>
                <a:gd name="T15" fmla="*/ 4 h 30"/>
                <a:gd name="T16" fmla="*/ 11 w 29"/>
                <a:gd name="T17" fmla="*/ 5 h 30"/>
                <a:gd name="T18" fmla="*/ 12 w 29"/>
                <a:gd name="T19" fmla="*/ 6 h 30"/>
                <a:gd name="T20" fmla="*/ 16 w 29"/>
                <a:gd name="T21" fmla="*/ 10 h 30"/>
                <a:gd name="T22" fmla="*/ 20 w 29"/>
                <a:gd name="T23" fmla="*/ 13 h 30"/>
                <a:gd name="T24" fmla="*/ 23 w 29"/>
                <a:gd name="T25" fmla="*/ 17 h 30"/>
                <a:gd name="T26" fmla="*/ 23 w 29"/>
                <a:gd name="T27" fmla="*/ 18 h 30"/>
                <a:gd name="T28" fmla="*/ 25 w 29"/>
                <a:gd name="T29" fmla="*/ 20 h 30"/>
                <a:gd name="T30" fmla="*/ 29 w 29"/>
                <a:gd name="T31" fmla="*/ 23 h 30"/>
                <a:gd name="T32" fmla="*/ 29 w 29"/>
                <a:gd name="T33" fmla="*/ 24 h 30"/>
                <a:gd name="T34" fmla="*/ 26 w 29"/>
                <a:gd name="T35" fmla="*/ 27 h 30"/>
                <a:gd name="T36" fmla="*/ 24 w 29"/>
                <a:gd name="T37" fmla="*/ 26 h 30"/>
                <a:gd name="T38" fmla="*/ 21 w 29"/>
                <a:gd name="T39" fmla="*/ 25 h 30"/>
                <a:gd name="T40" fmla="*/ 20 w 29"/>
                <a:gd name="T41" fmla="*/ 24 h 30"/>
                <a:gd name="T42" fmla="*/ 17 w 29"/>
                <a:gd name="T43" fmla="*/ 21 h 30"/>
                <a:gd name="T44" fmla="*/ 16 w 29"/>
                <a:gd name="T45" fmla="*/ 21 h 30"/>
                <a:gd name="T46" fmla="*/ 11 w 29"/>
                <a:gd name="T47" fmla="*/ 29 h 30"/>
                <a:gd name="T48" fmla="*/ 9 w 29"/>
                <a:gd name="T49" fmla="*/ 30 h 30"/>
                <a:gd name="T50" fmla="*/ 7 w 29"/>
                <a:gd name="T51" fmla="*/ 29 h 30"/>
                <a:gd name="T52" fmla="*/ 6 w 29"/>
                <a:gd name="T53" fmla="*/ 27 h 30"/>
                <a:gd name="T54" fmla="*/ 4 w 29"/>
                <a:gd name="T55" fmla="*/ 25 h 30"/>
                <a:gd name="T56" fmla="*/ 1 w 29"/>
                <a:gd name="T57" fmla="*/ 26 h 30"/>
                <a:gd name="T58" fmla="*/ 0 w 29"/>
                <a:gd name="T59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" h="30">
                  <a:moveTo>
                    <a:pt x="0" y="25"/>
                  </a:moveTo>
                  <a:cubicBezTo>
                    <a:pt x="0" y="23"/>
                    <a:pt x="1" y="22"/>
                    <a:pt x="1" y="21"/>
                  </a:cubicBezTo>
                  <a:cubicBezTo>
                    <a:pt x="3" y="20"/>
                    <a:pt x="3" y="19"/>
                    <a:pt x="3" y="17"/>
                  </a:cubicBezTo>
                  <a:cubicBezTo>
                    <a:pt x="3" y="16"/>
                    <a:pt x="3" y="15"/>
                    <a:pt x="3" y="14"/>
                  </a:cubicBezTo>
                  <a:cubicBezTo>
                    <a:pt x="4" y="11"/>
                    <a:pt x="4" y="8"/>
                    <a:pt x="4" y="5"/>
                  </a:cubicBezTo>
                  <a:cubicBezTo>
                    <a:pt x="4" y="4"/>
                    <a:pt x="5" y="3"/>
                    <a:pt x="5" y="2"/>
                  </a:cubicBezTo>
                  <a:cubicBezTo>
                    <a:pt x="6" y="0"/>
                    <a:pt x="7" y="0"/>
                    <a:pt x="8" y="2"/>
                  </a:cubicBezTo>
                  <a:cubicBezTo>
                    <a:pt x="9" y="2"/>
                    <a:pt x="9" y="3"/>
                    <a:pt x="9" y="4"/>
                  </a:cubicBezTo>
                  <a:cubicBezTo>
                    <a:pt x="9" y="5"/>
                    <a:pt x="10" y="6"/>
                    <a:pt x="11" y="5"/>
                  </a:cubicBezTo>
                  <a:cubicBezTo>
                    <a:pt x="11" y="5"/>
                    <a:pt x="12" y="5"/>
                    <a:pt x="12" y="6"/>
                  </a:cubicBezTo>
                  <a:cubicBezTo>
                    <a:pt x="13" y="8"/>
                    <a:pt x="15" y="8"/>
                    <a:pt x="16" y="10"/>
                  </a:cubicBezTo>
                  <a:cubicBezTo>
                    <a:pt x="17" y="11"/>
                    <a:pt x="19" y="12"/>
                    <a:pt x="20" y="13"/>
                  </a:cubicBezTo>
                  <a:cubicBezTo>
                    <a:pt x="22" y="13"/>
                    <a:pt x="23" y="15"/>
                    <a:pt x="23" y="17"/>
                  </a:cubicBezTo>
                  <a:cubicBezTo>
                    <a:pt x="23" y="17"/>
                    <a:pt x="23" y="18"/>
                    <a:pt x="23" y="18"/>
                  </a:cubicBezTo>
                  <a:cubicBezTo>
                    <a:pt x="24" y="19"/>
                    <a:pt x="24" y="20"/>
                    <a:pt x="25" y="20"/>
                  </a:cubicBezTo>
                  <a:cubicBezTo>
                    <a:pt x="28" y="19"/>
                    <a:pt x="28" y="22"/>
                    <a:pt x="29" y="23"/>
                  </a:cubicBezTo>
                  <a:cubicBezTo>
                    <a:pt x="29" y="23"/>
                    <a:pt x="29" y="24"/>
                    <a:pt x="29" y="24"/>
                  </a:cubicBezTo>
                  <a:cubicBezTo>
                    <a:pt x="28" y="25"/>
                    <a:pt x="27" y="26"/>
                    <a:pt x="26" y="27"/>
                  </a:cubicBezTo>
                  <a:cubicBezTo>
                    <a:pt x="25" y="27"/>
                    <a:pt x="25" y="27"/>
                    <a:pt x="24" y="26"/>
                  </a:cubicBezTo>
                  <a:cubicBezTo>
                    <a:pt x="23" y="26"/>
                    <a:pt x="22" y="25"/>
                    <a:pt x="21" y="25"/>
                  </a:cubicBezTo>
                  <a:cubicBezTo>
                    <a:pt x="21" y="25"/>
                    <a:pt x="20" y="24"/>
                    <a:pt x="20" y="24"/>
                  </a:cubicBezTo>
                  <a:cubicBezTo>
                    <a:pt x="20" y="22"/>
                    <a:pt x="18" y="22"/>
                    <a:pt x="17" y="21"/>
                  </a:cubicBezTo>
                  <a:cubicBezTo>
                    <a:pt x="17" y="20"/>
                    <a:pt x="16" y="20"/>
                    <a:pt x="16" y="21"/>
                  </a:cubicBezTo>
                  <a:cubicBezTo>
                    <a:pt x="15" y="25"/>
                    <a:pt x="12" y="26"/>
                    <a:pt x="11" y="29"/>
                  </a:cubicBezTo>
                  <a:cubicBezTo>
                    <a:pt x="10" y="30"/>
                    <a:pt x="9" y="30"/>
                    <a:pt x="9" y="30"/>
                  </a:cubicBezTo>
                  <a:cubicBezTo>
                    <a:pt x="8" y="30"/>
                    <a:pt x="7" y="30"/>
                    <a:pt x="7" y="29"/>
                  </a:cubicBezTo>
                  <a:cubicBezTo>
                    <a:pt x="7" y="28"/>
                    <a:pt x="7" y="28"/>
                    <a:pt x="6" y="27"/>
                  </a:cubicBezTo>
                  <a:cubicBezTo>
                    <a:pt x="6" y="26"/>
                    <a:pt x="5" y="25"/>
                    <a:pt x="4" y="25"/>
                  </a:cubicBezTo>
                  <a:cubicBezTo>
                    <a:pt x="3" y="25"/>
                    <a:pt x="2" y="26"/>
                    <a:pt x="1" y="26"/>
                  </a:cubicBezTo>
                  <a:cubicBezTo>
                    <a:pt x="1" y="26"/>
                    <a:pt x="0" y="25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09" name="Freeform 20"/>
            <p:cNvSpPr>
              <a:spLocks/>
            </p:cNvSpPr>
            <p:nvPr/>
          </p:nvSpPr>
          <p:spPr bwMode="auto">
            <a:xfrm>
              <a:off x="7209520" y="3109423"/>
              <a:ext cx="65089" cy="119063"/>
            </a:xfrm>
            <a:custGeom>
              <a:avLst/>
              <a:gdLst>
                <a:gd name="T0" fmla="*/ 15 w 15"/>
                <a:gd name="T1" fmla="*/ 14 h 28"/>
                <a:gd name="T2" fmla="*/ 15 w 15"/>
                <a:gd name="T3" fmla="*/ 21 h 28"/>
                <a:gd name="T4" fmla="*/ 13 w 15"/>
                <a:gd name="T5" fmla="*/ 24 h 28"/>
                <a:gd name="T6" fmla="*/ 10 w 15"/>
                <a:gd name="T7" fmla="*/ 25 h 28"/>
                <a:gd name="T8" fmla="*/ 7 w 15"/>
                <a:gd name="T9" fmla="*/ 27 h 28"/>
                <a:gd name="T10" fmla="*/ 5 w 15"/>
                <a:gd name="T11" fmla="*/ 26 h 28"/>
                <a:gd name="T12" fmla="*/ 3 w 15"/>
                <a:gd name="T13" fmla="*/ 22 h 28"/>
                <a:gd name="T14" fmla="*/ 4 w 15"/>
                <a:gd name="T15" fmla="*/ 20 h 28"/>
                <a:gd name="T16" fmla="*/ 5 w 15"/>
                <a:gd name="T17" fmla="*/ 19 h 28"/>
                <a:gd name="T18" fmla="*/ 5 w 15"/>
                <a:gd name="T19" fmla="*/ 18 h 28"/>
                <a:gd name="T20" fmla="*/ 3 w 15"/>
                <a:gd name="T21" fmla="*/ 17 h 28"/>
                <a:gd name="T22" fmla="*/ 2 w 15"/>
                <a:gd name="T23" fmla="*/ 15 h 28"/>
                <a:gd name="T24" fmla="*/ 0 w 15"/>
                <a:gd name="T25" fmla="*/ 7 h 28"/>
                <a:gd name="T26" fmla="*/ 0 w 15"/>
                <a:gd name="T27" fmla="*/ 3 h 28"/>
                <a:gd name="T28" fmla="*/ 4 w 15"/>
                <a:gd name="T29" fmla="*/ 1 h 28"/>
                <a:gd name="T30" fmla="*/ 5 w 15"/>
                <a:gd name="T31" fmla="*/ 2 h 28"/>
                <a:gd name="T32" fmla="*/ 8 w 15"/>
                <a:gd name="T33" fmla="*/ 5 h 28"/>
                <a:gd name="T34" fmla="*/ 9 w 15"/>
                <a:gd name="T35" fmla="*/ 6 h 28"/>
                <a:gd name="T36" fmla="*/ 10 w 15"/>
                <a:gd name="T37" fmla="*/ 9 h 28"/>
                <a:gd name="T38" fmla="*/ 13 w 15"/>
                <a:gd name="T39" fmla="*/ 10 h 28"/>
                <a:gd name="T40" fmla="*/ 15 w 15"/>
                <a:gd name="T41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28">
                  <a:moveTo>
                    <a:pt x="15" y="14"/>
                  </a:moveTo>
                  <a:cubicBezTo>
                    <a:pt x="14" y="16"/>
                    <a:pt x="15" y="18"/>
                    <a:pt x="15" y="21"/>
                  </a:cubicBezTo>
                  <a:cubicBezTo>
                    <a:pt x="15" y="22"/>
                    <a:pt x="14" y="23"/>
                    <a:pt x="13" y="24"/>
                  </a:cubicBezTo>
                  <a:cubicBezTo>
                    <a:pt x="12" y="25"/>
                    <a:pt x="11" y="25"/>
                    <a:pt x="10" y="25"/>
                  </a:cubicBezTo>
                  <a:cubicBezTo>
                    <a:pt x="8" y="26"/>
                    <a:pt x="8" y="26"/>
                    <a:pt x="7" y="27"/>
                  </a:cubicBezTo>
                  <a:cubicBezTo>
                    <a:pt x="6" y="28"/>
                    <a:pt x="5" y="27"/>
                    <a:pt x="5" y="26"/>
                  </a:cubicBezTo>
                  <a:cubicBezTo>
                    <a:pt x="5" y="25"/>
                    <a:pt x="4" y="23"/>
                    <a:pt x="3" y="22"/>
                  </a:cubicBezTo>
                  <a:cubicBezTo>
                    <a:pt x="2" y="21"/>
                    <a:pt x="3" y="20"/>
                    <a:pt x="4" y="20"/>
                  </a:cubicBezTo>
                  <a:cubicBezTo>
                    <a:pt x="4" y="19"/>
                    <a:pt x="5" y="19"/>
                    <a:pt x="5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7"/>
                    <a:pt x="4" y="17"/>
                    <a:pt x="3" y="17"/>
                  </a:cubicBezTo>
                  <a:cubicBezTo>
                    <a:pt x="2" y="17"/>
                    <a:pt x="2" y="16"/>
                    <a:pt x="2" y="15"/>
                  </a:cubicBezTo>
                  <a:cubicBezTo>
                    <a:pt x="1" y="13"/>
                    <a:pt x="0" y="10"/>
                    <a:pt x="0" y="7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1"/>
                    <a:pt x="2" y="0"/>
                    <a:pt x="4" y="1"/>
                  </a:cubicBezTo>
                  <a:cubicBezTo>
                    <a:pt x="4" y="1"/>
                    <a:pt x="5" y="1"/>
                    <a:pt x="5" y="2"/>
                  </a:cubicBezTo>
                  <a:cubicBezTo>
                    <a:pt x="6" y="3"/>
                    <a:pt x="7" y="4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10" y="7"/>
                    <a:pt x="9" y="8"/>
                    <a:pt x="10" y="9"/>
                  </a:cubicBezTo>
                  <a:cubicBezTo>
                    <a:pt x="11" y="10"/>
                    <a:pt x="12" y="9"/>
                    <a:pt x="13" y="10"/>
                  </a:cubicBezTo>
                  <a:cubicBezTo>
                    <a:pt x="14" y="11"/>
                    <a:pt x="15" y="12"/>
                    <a:pt x="15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10" name="Freeform 21"/>
            <p:cNvSpPr>
              <a:spLocks/>
            </p:cNvSpPr>
            <p:nvPr/>
          </p:nvSpPr>
          <p:spPr bwMode="auto">
            <a:xfrm>
              <a:off x="7452410" y="5300177"/>
              <a:ext cx="190503" cy="73025"/>
            </a:xfrm>
            <a:custGeom>
              <a:avLst/>
              <a:gdLst>
                <a:gd name="T0" fmla="*/ 36 w 45"/>
                <a:gd name="T1" fmla="*/ 17 h 17"/>
                <a:gd name="T2" fmla="*/ 31 w 45"/>
                <a:gd name="T3" fmla="*/ 17 h 17"/>
                <a:gd name="T4" fmla="*/ 31 w 45"/>
                <a:gd name="T5" fmla="*/ 16 h 17"/>
                <a:gd name="T6" fmla="*/ 31 w 45"/>
                <a:gd name="T7" fmla="*/ 15 h 17"/>
                <a:gd name="T8" fmla="*/ 31 w 45"/>
                <a:gd name="T9" fmla="*/ 14 h 17"/>
                <a:gd name="T10" fmla="*/ 26 w 45"/>
                <a:gd name="T11" fmla="*/ 10 h 17"/>
                <a:gd name="T12" fmla="*/ 24 w 45"/>
                <a:gd name="T13" fmla="*/ 9 h 17"/>
                <a:gd name="T14" fmla="*/ 19 w 45"/>
                <a:gd name="T15" fmla="*/ 7 h 17"/>
                <a:gd name="T16" fmla="*/ 16 w 45"/>
                <a:gd name="T17" fmla="*/ 7 h 17"/>
                <a:gd name="T18" fmla="*/ 13 w 45"/>
                <a:gd name="T19" fmla="*/ 6 h 17"/>
                <a:gd name="T20" fmla="*/ 12 w 45"/>
                <a:gd name="T21" fmla="*/ 5 h 17"/>
                <a:gd name="T22" fmla="*/ 10 w 45"/>
                <a:gd name="T23" fmla="*/ 4 h 17"/>
                <a:gd name="T24" fmla="*/ 8 w 45"/>
                <a:gd name="T25" fmla="*/ 4 h 17"/>
                <a:gd name="T26" fmla="*/ 2 w 45"/>
                <a:gd name="T27" fmla="*/ 7 h 17"/>
                <a:gd name="T28" fmla="*/ 1 w 45"/>
                <a:gd name="T29" fmla="*/ 8 h 17"/>
                <a:gd name="T30" fmla="*/ 0 w 45"/>
                <a:gd name="T31" fmla="*/ 7 h 17"/>
                <a:gd name="T32" fmla="*/ 4 w 45"/>
                <a:gd name="T33" fmla="*/ 2 h 17"/>
                <a:gd name="T34" fmla="*/ 20 w 45"/>
                <a:gd name="T35" fmla="*/ 1 h 17"/>
                <a:gd name="T36" fmla="*/ 21 w 45"/>
                <a:gd name="T37" fmla="*/ 2 h 17"/>
                <a:gd name="T38" fmla="*/ 26 w 45"/>
                <a:gd name="T39" fmla="*/ 4 h 17"/>
                <a:gd name="T40" fmla="*/ 30 w 45"/>
                <a:gd name="T41" fmla="*/ 6 h 17"/>
                <a:gd name="T42" fmla="*/ 36 w 45"/>
                <a:gd name="T43" fmla="*/ 10 h 17"/>
                <a:gd name="T44" fmla="*/ 38 w 45"/>
                <a:gd name="T45" fmla="*/ 11 h 17"/>
                <a:gd name="T46" fmla="*/ 41 w 45"/>
                <a:gd name="T47" fmla="*/ 13 h 17"/>
                <a:gd name="T48" fmla="*/ 44 w 45"/>
                <a:gd name="T49" fmla="*/ 15 h 17"/>
                <a:gd name="T50" fmla="*/ 44 w 45"/>
                <a:gd name="T51" fmla="*/ 16 h 17"/>
                <a:gd name="T52" fmla="*/ 39 w 45"/>
                <a:gd name="T53" fmla="*/ 17 h 17"/>
                <a:gd name="T54" fmla="*/ 36 w 45"/>
                <a:gd name="T55" fmla="*/ 17 h 17"/>
                <a:gd name="T56" fmla="*/ 36 w 45"/>
                <a:gd name="T5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17">
                  <a:moveTo>
                    <a:pt x="36" y="17"/>
                  </a:moveTo>
                  <a:cubicBezTo>
                    <a:pt x="34" y="17"/>
                    <a:pt x="33" y="17"/>
                    <a:pt x="31" y="17"/>
                  </a:cubicBezTo>
                  <a:cubicBezTo>
                    <a:pt x="31" y="17"/>
                    <a:pt x="30" y="17"/>
                    <a:pt x="31" y="16"/>
                  </a:cubicBezTo>
                  <a:cubicBezTo>
                    <a:pt x="31" y="16"/>
                    <a:pt x="31" y="15"/>
                    <a:pt x="31" y="15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29" y="13"/>
                    <a:pt x="27" y="13"/>
                    <a:pt x="26" y="10"/>
                  </a:cubicBezTo>
                  <a:cubicBezTo>
                    <a:pt x="26" y="9"/>
                    <a:pt x="25" y="9"/>
                    <a:pt x="24" y="9"/>
                  </a:cubicBezTo>
                  <a:cubicBezTo>
                    <a:pt x="22" y="9"/>
                    <a:pt x="20" y="8"/>
                    <a:pt x="19" y="7"/>
                  </a:cubicBezTo>
                  <a:cubicBezTo>
                    <a:pt x="18" y="7"/>
                    <a:pt x="17" y="7"/>
                    <a:pt x="16" y="7"/>
                  </a:cubicBezTo>
                  <a:cubicBezTo>
                    <a:pt x="15" y="6"/>
                    <a:pt x="14" y="6"/>
                    <a:pt x="13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3"/>
                    <a:pt x="11" y="3"/>
                    <a:pt x="10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6" y="5"/>
                    <a:pt x="4" y="6"/>
                    <a:pt x="2" y="7"/>
                  </a:cubicBezTo>
                  <a:cubicBezTo>
                    <a:pt x="2" y="8"/>
                    <a:pt x="1" y="8"/>
                    <a:pt x="1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2" y="3"/>
                    <a:pt x="4" y="2"/>
                  </a:cubicBezTo>
                  <a:cubicBezTo>
                    <a:pt x="9" y="0"/>
                    <a:pt x="15" y="0"/>
                    <a:pt x="20" y="1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3" y="4"/>
                    <a:pt x="24" y="4"/>
                    <a:pt x="26" y="4"/>
                  </a:cubicBezTo>
                  <a:cubicBezTo>
                    <a:pt x="28" y="3"/>
                    <a:pt x="29" y="4"/>
                    <a:pt x="30" y="6"/>
                  </a:cubicBezTo>
                  <a:cubicBezTo>
                    <a:pt x="32" y="8"/>
                    <a:pt x="34" y="9"/>
                    <a:pt x="36" y="10"/>
                  </a:cubicBezTo>
                  <a:cubicBezTo>
                    <a:pt x="37" y="11"/>
                    <a:pt x="38" y="11"/>
                    <a:pt x="38" y="11"/>
                  </a:cubicBezTo>
                  <a:cubicBezTo>
                    <a:pt x="39" y="12"/>
                    <a:pt x="40" y="13"/>
                    <a:pt x="41" y="13"/>
                  </a:cubicBezTo>
                  <a:cubicBezTo>
                    <a:pt x="42" y="13"/>
                    <a:pt x="43" y="14"/>
                    <a:pt x="44" y="15"/>
                  </a:cubicBezTo>
                  <a:cubicBezTo>
                    <a:pt x="45" y="15"/>
                    <a:pt x="44" y="16"/>
                    <a:pt x="44" y="16"/>
                  </a:cubicBezTo>
                  <a:cubicBezTo>
                    <a:pt x="42" y="17"/>
                    <a:pt x="41" y="17"/>
                    <a:pt x="39" y="17"/>
                  </a:cubicBezTo>
                  <a:cubicBezTo>
                    <a:pt x="38" y="17"/>
                    <a:pt x="37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11" name="Freeform 22"/>
            <p:cNvSpPr>
              <a:spLocks/>
            </p:cNvSpPr>
            <p:nvPr/>
          </p:nvSpPr>
          <p:spPr bwMode="auto">
            <a:xfrm>
              <a:off x="7520674" y="3558687"/>
              <a:ext cx="88901" cy="68264"/>
            </a:xfrm>
            <a:custGeom>
              <a:avLst/>
              <a:gdLst>
                <a:gd name="T0" fmla="*/ 18 w 21"/>
                <a:gd name="T1" fmla="*/ 15 h 16"/>
                <a:gd name="T2" fmla="*/ 15 w 21"/>
                <a:gd name="T3" fmla="*/ 14 h 16"/>
                <a:gd name="T4" fmla="*/ 10 w 21"/>
                <a:gd name="T5" fmla="*/ 15 h 16"/>
                <a:gd name="T6" fmla="*/ 9 w 21"/>
                <a:gd name="T7" fmla="*/ 15 h 16"/>
                <a:gd name="T8" fmla="*/ 4 w 21"/>
                <a:gd name="T9" fmla="*/ 12 h 16"/>
                <a:gd name="T10" fmla="*/ 3 w 21"/>
                <a:gd name="T11" fmla="*/ 11 h 16"/>
                <a:gd name="T12" fmla="*/ 2 w 21"/>
                <a:gd name="T13" fmla="*/ 8 h 16"/>
                <a:gd name="T14" fmla="*/ 0 w 21"/>
                <a:gd name="T15" fmla="*/ 5 h 16"/>
                <a:gd name="T16" fmla="*/ 1 w 21"/>
                <a:gd name="T17" fmla="*/ 1 h 16"/>
                <a:gd name="T18" fmla="*/ 2 w 21"/>
                <a:gd name="T19" fmla="*/ 0 h 16"/>
                <a:gd name="T20" fmla="*/ 4 w 21"/>
                <a:gd name="T21" fmla="*/ 0 h 16"/>
                <a:gd name="T22" fmla="*/ 10 w 21"/>
                <a:gd name="T23" fmla="*/ 1 h 16"/>
                <a:gd name="T24" fmla="*/ 16 w 21"/>
                <a:gd name="T25" fmla="*/ 3 h 16"/>
                <a:gd name="T26" fmla="*/ 20 w 21"/>
                <a:gd name="T27" fmla="*/ 11 h 16"/>
                <a:gd name="T28" fmla="*/ 20 w 21"/>
                <a:gd name="T29" fmla="*/ 12 h 16"/>
                <a:gd name="T30" fmla="*/ 18 w 21"/>
                <a:gd name="T31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" h="16">
                  <a:moveTo>
                    <a:pt x="18" y="15"/>
                  </a:moveTo>
                  <a:cubicBezTo>
                    <a:pt x="17" y="14"/>
                    <a:pt x="16" y="14"/>
                    <a:pt x="15" y="14"/>
                  </a:cubicBezTo>
                  <a:cubicBezTo>
                    <a:pt x="13" y="13"/>
                    <a:pt x="12" y="13"/>
                    <a:pt x="10" y="15"/>
                  </a:cubicBezTo>
                  <a:cubicBezTo>
                    <a:pt x="10" y="15"/>
                    <a:pt x="10" y="15"/>
                    <a:pt x="9" y="15"/>
                  </a:cubicBezTo>
                  <a:cubicBezTo>
                    <a:pt x="7" y="16"/>
                    <a:pt x="4" y="15"/>
                    <a:pt x="4" y="12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10"/>
                    <a:pt x="3" y="9"/>
                    <a:pt x="2" y="8"/>
                  </a:cubicBezTo>
                  <a:cubicBezTo>
                    <a:pt x="1" y="7"/>
                    <a:pt x="0" y="7"/>
                    <a:pt x="0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6" y="1"/>
                    <a:pt x="8" y="1"/>
                    <a:pt x="10" y="1"/>
                  </a:cubicBezTo>
                  <a:cubicBezTo>
                    <a:pt x="12" y="0"/>
                    <a:pt x="14" y="2"/>
                    <a:pt x="16" y="3"/>
                  </a:cubicBezTo>
                  <a:cubicBezTo>
                    <a:pt x="17" y="6"/>
                    <a:pt x="19" y="8"/>
                    <a:pt x="20" y="11"/>
                  </a:cubicBezTo>
                  <a:cubicBezTo>
                    <a:pt x="20" y="11"/>
                    <a:pt x="20" y="12"/>
                    <a:pt x="20" y="12"/>
                  </a:cubicBezTo>
                  <a:cubicBezTo>
                    <a:pt x="21" y="14"/>
                    <a:pt x="20" y="15"/>
                    <a:pt x="18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12" name="Freeform 23"/>
            <p:cNvSpPr>
              <a:spLocks/>
            </p:cNvSpPr>
            <p:nvPr/>
          </p:nvSpPr>
          <p:spPr bwMode="auto">
            <a:xfrm>
              <a:off x="7231745" y="3401524"/>
              <a:ext cx="63501" cy="90488"/>
            </a:xfrm>
            <a:custGeom>
              <a:avLst/>
              <a:gdLst>
                <a:gd name="T0" fmla="*/ 5 w 15"/>
                <a:gd name="T1" fmla="*/ 4 h 21"/>
                <a:gd name="T2" fmla="*/ 12 w 15"/>
                <a:gd name="T3" fmla="*/ 4 h 21"/>
                <a:gd name="T4" fmla="*/ 14 w 15"/>
                <a:gd name="T5" fmla="*/ 7 h 21"/>
                <a:gd name="T6" fmla="*/ 15 w 15"/>
                <a:gd name="T7" fmla="*/ 9 h 21"/>
                <a:gd name="T8" fmla="*/ 15 w 15"/>
                <a:gd name="T9" fmla="*/ 19 h 21"/>
                <a:gd name="T10" fmla="*/ 14 w 15"/>
                <a:gd name="T11" fmla="*/ 20 h 21"/>
                <a:gd name="T12" fmla="*/ 10 w 15"/>
                <a:gd name="T13" fmla="*/ 20 h 21"/>
                <a:gd name="T14" fmla="*/ 4 w 15"/>
                <a:gd name="T15" fmla="*/ 15 h 21"/>
                <a:gd name="T16" fmla="*/ 3 w 15"/>
                <a:gd name="T17" fmla="*/ 13 h 21"/>
                <a:gd name="T18" fmla="*/ 3 w 15"/>
                <a:gd name="T19" fmla="*/ 9 h 21"/>
                <a:gd name="T20" fmla="*/ 4 w 15"/>
                <a:gd name="T21" fmla="*/ 5 h 21"/>
                <a:gd name="T22" fmla="*/ 3 w 15"/>
                <a:gd name="T23" fmla="*/ 5 h 21"/>
                <a:gd name="T24" fmla="*/ 2 w 15"/>
                <a:gd name="T25" fmla="*/ 5 h 21"/>
                <a:gd name="T26" fmla="*/ 1 w 15"/>
                <a:gd name="T27" fmla="*/ 6 h 21"/>
                <a:gd name="T28" fmla="*/ 0 w 15"/>
                <a:gd name="T29" fmla="*/ 4 h 21"/>
                <a:gd name="T30" fmla="*/ 1 w 15"/>
                <a:gd name="T31" fmla="*/ 3 h 21"/>
                <a:gd name="T32" fmla="*/ 2 w 15"/>
                <a:gd name="T33" fmla="*/ 1 h 21"/>
                <a:gd name="T34" fmla="*/ 4 w 15"/>
                <a:gd name="T35" fmla="*/ 2 h 21"/>
                <a:gd name="T36" fmla="*/ 5 w 15"/>
                <a:gd name="T37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" h="21">
                  <a:moveTo>
                    <a:pt x="5" y="4"/>
                  </a:moveTo>
                  <a:cubicBezTo>
                    <a:pt x="8" y="0"/>
                    <a:pt x="9" y="1"/>
                    <a:pt x="12" y="4"/>
                  </a:cubicBezTo>
                  <a:cubicBezTo>
                    <a:pt x="13" y="5"/>
                    <a:pt x="13" y="6"/>
                    <a:pt x="14" y="7"/>
                  </a:cubicBezTo>
                  <a:cubicBezTo>
                    <a:pt x="14" y="8"/>
                    <a:pt x="15" y="8"/>
                    <a:pt x="15" y="9"/>
                  </a:cubicBezTo>
                  <a:cubicBezTo>
                    <a:pt x="15" y="12"/>
                    <a:pt x="15" y="16"/>
                    <a:pt x="15" y="19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3" y="21"/>
                    <a:pt x="11" y="21"/>
                    <a:pt x="10" y="20"/>
                  </a:cubicBezTo>
                  <a:cubicBezTo>
                    <a:pt x="8" y="18"/>
                    <a:pt x="5" y="17"/>
                    <a:pt x="4" y="15"/>
                  </a:cubicBezTo>
                  <a:cubicBezTo>
                    <a:pt x="4" y="14"/>
                    <a:pt x="3" y="14"/>
                    <a:pt x="3" y="13"/>
                  </a:cubicBezTo>
                  <a:cubicBezTo>
                    <a:pt x="2" y="12"/>
                    <a:pt x="2" y="10"/>
                    <a:pt x="3" y="9"/>
                  </a:cubicBezTo>
                  <a:cubicBezTo>
                    <a:pt x="4" y="8"/>
                    <a:pt x="4" y="6"/>
                    <a:pt x="4" y="5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2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5" y="2"/>
                    <a:pt x="5" y="3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13" name="Freeform 24"/>
            <p:cNvSpPr>
              <a:spLocks/>
            </p:cNvSpPr>
            <p:nvPr/>
          </p:nvSpPr>
          <p:spPr bwMode="auto">
            <a:xfrm>
              <a:off x="6938053" y="3193561"/>
              <a:ext cx="63501" cy="73025"/>
            </a:xfrm>
            <a:custGeom>
              <a:avLst/>
              <a:gdLst>
                <a:gd name="T0" fmla="*/ 0 w 15"/>
                <a:gd name="T1" fmla="*/ 8 h 17"/>
                <a:gd name="T2" fmla="*/ 2 w 15"/>
                <a:gd name="T3" fmla="*/ 3 h 17"/>
                <a:gd name="T4" fmla="*/ 12 w 15"/>
                <a:gd name="T5" fmla="*/ 0 h 17"/>
                <a:gd name="T6" fmla="*/ 14 w 15"/>
                <a:gd name="T7" fmla="*/ 0 h 17"/>
                <a:gd name="T8" fmla="*/ 14 w 15"/>
                <a:gd name="T9" fmla="*/ 4 h 17"/>
                <a:gd name="T10" fmla="*/ 12 w 15"/>
                <a:gd name="T11" fmla="*/ 5 h 17"/>
                <a:gd name="T12" fmla="*/ 11 w 15"/>
                <a:gd name="T13" fmla="*/ 6 h 17"/>
                <a:gd name="T14" fmla="*/ 12 w 15"/>
                <a:gd name="T15" fmla="*/ 7 h 17"/>
                <a:gd name="T16" fmla="*/ 14 w 15"/>
                <a:gd name="T17" fmla="*/ 10 h 17"/>
                <a:gd name="T18" fmla="*/ 12 w 15"/>
                <a:gd name="T19" fmla="*/ 14 h 17"/>
                <a:gd name="T20" fmla="*/ 6 w 15"/>
                <a:gd name="T21" fmla="*/ 16 h 17"/>
                <a:gd name="T22" fmla="*/ 5 w 15"/>
                <a:gd name="T23" fmla="*/ 16 h 17"/>
                <a:gd name="T24" fmla="*/ 1 w 15"/>
                <a:gd name="T25" fmla="*/ 13 h 17"/>
                <a:gd name="T26" fmla="*/ 0 w 15"/>
                <a:gd name="T27" fmla="*/ 10 h 17"/>
                <a:gd name="T28" fmla="*/ 0 w 15"/>
                <a:gd name="T2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17">
                  <a:moveTo>
                    <a:pt x="0" y="8"/>
                  </a:moveTo>
                  <a:cubicBezTo>
                    <a:pt x="0" y="6"/>
                    <a:pt x="1" y="5"/>
                    <a:pt x="2" y="3"/>
                  </a:cubicBezTo>
                  <a:cubicBezTo>
                    <a:pt x="5" y="1"/>
                    <a:pt x="9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1"/>
                    <a:pt x="15" y="3"/>
                    <a:pt x="14" y="4"/>
                  </a:cubicBezTo>
                  <a:cubicBezTo>
                    <a:pt x="14" y="4"/>
                    <a:pt x="13" y="5"/>
                    <a:pt x="12" y="5"/>
                  </a:cubicBezTo>
                  <a:cubicBezTo>
                    <a:pt x="12" y="5"/>
                    <a:pt x="11" y="5"/>
                    <a:pt x="11" y="6"/>
                  </a:cubicBezTo>
                  <a:cubicBezTo>
                    <a:pt x="11" y="7"/>
                    <a:pt x="11" y="7"/>
                    <a:pt x="12" y="7"/>
                  </a:cubicBezTo>
                  <a:cubicBezTo>
                    <a:pt x="13" y="8"/>
                    <a:pt x="14" y="9"/>
                    <a:pt x="14" y="10"/>
                  </a:cubicBezTo>
                  <a:cubicBezTo>
                    <a:pt x="14" y="12"/>
                    <a:pt x="13" y="13"/>
                    <a:pt x="12" y="14"/>
                  </a:cubicBezTo>
                  <a:cubicBezTo>
                    <a:pt x="10" y="15"/>
                    <a:pt x="8" y="16"/>
                    <a:pt x="6" y="16"/>
                  </a:cubicBezTo>
                  <a:cubicBezTo>
                    <a:pt x="5" y="17"/>
                    <a:pt x="5" y="17"/>
                    <a:pt x="5" y="16"/>
                  </a:cubicBezTo>
                  <a:cubicBezTo>
                    <a:pt x="3" y="15"/>
                    <a:pt x="2" y="14"/>
                    <a:pt x="1" y="13"/>
                  </a:cubicBezTo>
                  <a:cubicBezTo>
                    <a:pt x="0" y="12"/>
                    <a:pt x="0" y="11"/>
                    <a:pt x="0" y="10"/>
                  </a:cubicBezTo>
                  <a:cubicBezTo>
                    <a:pt x="0" y="9"/>
                    <a:pt x="0" y="9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14" name="Freeform 25"/>
            <p:cNvSpPr>
              <a:spLocks/>
            </p:cNvSpPr>
            <p:nvPr/>
          </p:nvSpPr>
          <p:spPr bwMode="auto">
            <a:xfrm>
              <a:off x="7642912" y="5368440"/>
              <a:ext cx="106365" cy="50800"/>
            </a:xfrm>
            <a:custGeom>
              <a:avLst/>
              <a:gdLst>
                <a:gd name="T0" fmla="*/ 6 w 25"/>
                <a:gd name="T1" fmla="*/ 7 h 12"/>
                <a:gd name="T2" fmla="*/ 5 w 25"/>
                <a:gd name="T3" fmla="*/ 7 h 12"/>
                <a:gd name="T4" fmla="*/ 4 w 25"/>
                <a:gd name="T5" fmla="*/ 6 h 12"/>
                <a:gd name="T6" fmla="*/ 5 w 25"/>
                <a:gd name="T7" fmla="*/ 5 h 12"/>
                <a:gd name="T8" fmla="*/ 5 w 25"/>
                <a:gd name="T9" fmla="*/ 3 h 12"/>
                <a:gd name="T10" fmla="*/ 4 w 25"/>
                <a:gd name="T11" fmla="*/ 2 h 12"/>
                <a:gd name="T12" fmla="*/ 4 w 25"/>
                <a:gd name="T13" fmla="*/ 1 h 12"/>
                <a:gd name="T14" fmla="*/ 6 w 25"/>
                <a:gd name="T15" fmla="*/ 0 h 12"/>
                <a:gd name="T16" fmla="*/ 10 w 25"/>
                <a:gd name="T17" fmla="*/ 1 h 12"/>
                <a:gd name="T18" fmla="*/ 18 w 25"/>
                <a:gd name="T19" fmla="*/ 2 h 12"/>
                <a:gd name="T20" fmla="*/ 23 w 25"/>
                <a:gd name="T21" fmla="*/ 6 h 12"/>
                <a:gd name="T22" fmla="*/ 24 w 25"/>
                <a:gd name="T23" fmla="*/ 7 h 12"/>
                <a:gd name="T24" fmla="*/ 23 w 25"/>
                <a:gd name="T25" fmla="*/ 9 h 12"/>
                <a:gd name="T26" fmla="*/ 15 w 25"/>
                <a:gd name="T27" fmla="*/ 10 h 12"/>
                <a:gd name="T28" fmla="*/ 13 w 25"/>
                <a:gd name="T29" fmla="*/ 11 h 12"/>
                <a:gd name="T30" fmla="*/ 10 w 25"/>
                <a:gd name="T31" fmla="*/ 11 h 12"/>
                <a:gd name="T32" fmla="*/ 7 w 25"/>
                <a:gd name="T33" fmla="*/ 10 h 12"/>
                <a:gd name="T34" fmla="*/ 1 w 25"/>
                <a:gd name="T35" fmla="*/ 10 h 12"/>
                <a:gd name="T36" fmla="*/ 0 w 25"/>
                <a:gd name="T37" fmla="*/ 9 h 12"/>
                <a:gd name="T38" fmla="*/ 0 w 25"/>
                <a:gd name="T39" fmla="*/ 8 h 12"/>
                <a:gd name="T40" fmla="*/ 0 w 25"/>
                <a:gd name="T41" fmla="*/ 8 h 12"/>
                <a:gd name="T42" fmla="*/ 3 w 25"/>
                <a:gd name="T43" fmla="*/ 8 h 12"/>
                <a:gd name="T44" fmla="*/ 6 w 25"/>
                <a:gd name="T45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" h="12">
                  <a:moveTo>
                    <a:pt x="6" y="7"/>
                  </a:moveTo>
                  <a:cubicBezTo>
                    <a:pt x="6" y="6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4"/>
                    <a:pt x="5" y="4"/>
                    <a:pt x="5" y="3"/>
                  </a:cubicBezTo>
                  <a:cubicBezTo>
                    <a:pt x="4" y="3"/>
                    <a:pt x="4" y="2"/>
                    <a:pt x="4" y="2"/>
                  </a:cubicBezTo>
                  <a:cubicBezTo>
                    <a:pt x="3" y="2"/>
                    <a:pt x="4" y="1"/>
                    <a:pt x="4" y="1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8" y="1"/>
                    <a:pt x="9" y="1"/>
                    <a:pt x="10" y="1"/>
                  </a:cubicBezTo>
                  <a:cubicBezTo>
                    <a:pt x="13" y="0"/>
                    <a:pt x="16" y="1"/>
                    <a:pt x="18" y="2"/>
                  </a:cubicBezTo>
                  <a:cubicBezTo>
                    <a:pt x="20" y="4"/>
                    <a:pt x="21" y="5"/>
                    <a:pt x="23" y="6"/>
                  </a:cubicBezTo>
                  <a:cubicBezTo>
                    <a:pt x="23" y="6"/>
                    <a:pt x="24" y="6"/>
                    <a:pt x="24" y="7"/>
                  </a:cubicBezTo>
                  <a:cubicBezTo>
                    <a:pt x="25" y="7"/>
                    <a:pt x="24" y="9"/>
                    <a:pt x="23" y="9"/>
                  </a:cubicBezTo>
                  <a:cubicBezTo>
                    <a:pt x="20" y="8"/>
                    <a:pt x="18" y="9"/>
                    <a:pt x="15" y="10"/>
                  </a:cubicBezTo>
                  <a:cubicBezTo>
                    <a:pt x="14" y="10"/>
                    <a:pt x="13" y="10"/>
                    <a:pt x="13" y="11"/>
                  </a:cubicBezTo>
                  <a:cubicBezTo>
                    <a:pt x="11" y="12"/>
                    <a:pt x="11" y="12"/>
                    <a:pt x="10" y="11"/>
                  </a:cubicBezTo>
                  <a:cubicBezTo>
                    <a:pt x="9" y="10"/>
                    <a:pt x="8" y="10"/>
                    <a:pt x="7" y="10"/>
                  </a:cubicBezTo>
                  <a:cubicBezTo>
                    <a:pt x="5" y="10"/>
                    <a:pt x="3" y="9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2" y="8"/>
                    <a:pt x="3" y="8"/>
                  </a:cubicBezTo>
                  <a:cubicBezTo>
                    <a:pt x="4" y="8"/>
                    <a:pt x="5" y="8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15" name="Freeform 26"/>
            <p:cNvSpPr>
              <a:spLocks/>
            </p:cNvSpPr>
            <p:nvPr/>
          </p:nvSpPr>
          <p:spPr bwMode="auto">
            <a:xfrm>
              <a:off x="7990580" y="3776174"/>
              <a:ext cx="50800" cy="63501"/>
            </a:xfrm>
            <a:custGeom>
              <a:avLst/>
              <a:gdLst>
                <a:gd name="T0" fmla="*/ 7 w 12"/>
                <a:gd name="T1" fmla="*/ 1 h 15"/>
                <a:gd name="T2" fmla="*/ 11 w 12"/>
                <a:gd name="T3" fmla="*/ 8 h 15"/>
                <a:gd name="T4" fmla="*/ 11 w 12"/>
                <a:gd name="T5" fmla="*/ 12 h 15"/>
                <a:gd name="T6" fmla="*/ 4 w 12"/>
                <a:gd name="T7" fmla="*/ 14 h 15"/>
                <a:gd name="T8" fmla="*/ 3 w 12"/>
                <a:gd name="T9" fmla="*/ 12 h 15"/>
                <a:gd name="T10" fmla="*/ 3 w 12"/>
                <a:gd name="T11" fmla="*/ 11 h 15"/>
                <a:gd name="T12" fmla="*/ 2 w 12"/>
                <a:gd name="T13" fmla="*/ 11 h 15"/>
                <a:gd name="T14" fmla="*/ 0 w 12"/>
                <a:gd name="T15" fmla="*/ 8 h 15"/>
                <a:gd name="T16" fmla="*/ 0 w 12"/>
                <a:gd name="T17" fmla="*/ 2 h 15"/>
                <a:gd name="T18" fmla="*/ 2 w 12"/>
                <a:gd name="T19" fmla="*/ 0 h 15"/>
                <a:gd name="T20" fmla="*/ 7 w 12"/>
                <a:gd name="T21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5">
                  <a:moveTo>
                    <a:pt x="7" y="1"/>
                  </a:moveTo>
                  <a:cubicBezTo>
                    <a:pt x="8" y="4"/>
                    <a:pt x="9" y="6"/>
                    <a:pt x="11" y="8"/>
                  </a:cubicBezTo>
                  <a:cubicBezTo>
                    <a:pt x="12" y="9"/>
                    <a:pt x="12" y="11"/>
                    <a:pt x="11" y="12"/>
                  </a:cubicBezTo>
                  <a:cubicBezTo>
                    <a:pt x="9" y="14"/>
                    <a:pt x="7" y="15"/>
                    <a:pt x="4" y="14"/>
                  </a:cubicBezTo>
                  <a:cubicBezTo>
                    <a:pt x="3" y="14"/>
                    <a:pt x="3" y="13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10"/>
                    <a:pt x="0" y="10"/>
                    <a:pt x="0" y="8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1"/>
                    <a:pt x="5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16" name="Freeform 27"/>
            <p:cNvSpPr>
              <a:spLocks/>
            </p:cNvSpPr>
            <p:nvPr/>
          </p:nvSpPr>
          <p:spPr bwMode="auto">
            <a:xfrm>
              <a:off x="6938053" y="3125298"/>
              <a:ext cx="73026" cy="52388"/>
            </a:xfrm>
            <a:custGeom>
              <a:avLst/>
              <a:gdLst>
                <a:gd name="T0" fmla="*/ 12 w 17"/>
                <a:gd name="T1" fmla="*/ 12 h 12"/>
                <a:gd name="T2" fmla="*/ 10 w 17"/>
                <a:gd name="T3" fmla="*/ 11 h 12"/>
                <a:gd name="T4" fmla="*/ 8 w 17"/>
                <a:gd name="T5" fmla="*/ 11 h 12"/>
                <a:gd name="T6" fmla="*/ 6 w 17"/>
                <a:gd name="T7" fmla="*/ 11 h 12"/>
                <a:gd name="T8" fmla="*/ 2 w 17"/>
                <a:gd name="T9" fmla="*/ 11 h 12"/>
                <a:gd name="T10" fmla="*/ 2 w 17"/>
                <a:gd name="T11" fmla="*/ 12 h 12"/>
                <a:gd name="T12" fmla="*/ 0 w 17"/>
                <a:gd name="T13" fmla="*/ 11 h 12"/>
                <a:gd name="T14" fmla="*/ 1 w 17"/>
                <a:gd name="T15" fmla="*/ 8 h 12"/>
                <a:gd name="T16" fmla="*/ 5 w 17"/>
                <a:gd name="T17" fmla="*/ 5 h 12"/>
                <a:gd name="T18" fmla="*/ 8 w 17"/>
                <a:gd name="T19" fmla="*/ 3 h 12"/>
                <a:gd name="T20" fmla="*/ 14 w 17"/>
                <a:gd name="T21" fmla="*/ 3 h 12"/>
                <a:gd name="T22" fmla="*/ 16 w 17"/>
                <a:gd name="T23" fmla="*/ 5 h 12"/>
                <a:gd name="T24" fmla="*/ 17 w 17"/>
                <a:gd name="T25" fmla="*/ 10 h 12"/>
                <a:gd name="T26" fmla="*/ 15 w 17"/>
                <a:gd name="T27" fmla="*/ 11 h 12"/>
                <a:gd name="T28" fmla="*/ 12 w 17"/>
                <a:gd name="T2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12">
                  <a:moveTo>
                    <a:pt x="12" y="12"/>
                  </a:moveTo>
                  <a:cubicBezTo>
                    <a:pt x="11" y="12"/>
                    <a:pt x="11" y="11"/>
                    <a:pt x="10" y="11"/>
                  </a:cubicBezTo>
                  <a:cubicBezTo>
                    <a:pt x="9" y="10"/>
                    <a:pt x="9" y="10"/>
                    <a:pt x="8" y="11"/>
                  </a:cubicBezTo>
                  <a:cubicBezTo>
                    <a:pt x="7" y="12"/>
                    <a:pt x="7" y="12"/>
                    <a:pt x="6" y="11"/>
                  </a:cubicBezTo>
                  <a:cubicBezTo>
                    <a:pt x="5" y="10"/>
                    <a:pt x="4" y="10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2"/>
                    <a:pt x="0" y="11"/>
                  </a:cubicBezTo>
                  <a:cubicBezTo>
                    <a:pt x="0" y="10"/>
                    <a:pt x="0" y="9"/>
                    <a:pt x="1" y="8"/>
                  </a:cubicBezTo>
                  <a:cubicBezTo>
                    <a:pt x="2" y="7"/>
                    <a:pt x="3" y="6"/>
                    <a:pt x="5" y="5"/>
                  </a:cubicBezTo>
                  <a:cubicBezTo>
                    <a:pt x="6" y="5"/>
                    <a:pt x="7" y="4"/>
                    <a:pt x="8" y="3"/>
                  </a:cubicBezTo>
                  <a:cubicBezTo>
                    <a:pt x="11" y="0"/>
                    <a:pt x="12" y="0"/>
                    <a:pt x="14" y="3"/>
                  </a:cubicBezTo>
                  <a:cubicBezTo>
                    <a:pt x="15" y="4"/>
                    <a:pt x="15" y="4"/>
                    <a:pt x="16" y="5"/>
                  </a:cubicBezTo>
                  <a:cubicBezTo>
                    <a:pt x="17" y="6"/>
                    <a:pt x="17" y="8"/>
                    <a:pt x="17" y="10"/>
                  </a:cubicBezTo>
                  <a:cubicBezTo>
                    <a:pt x="16" y="11"/>
                    <a:pt x="16" y="11"/>
                    <a:pt x="15" y="11"/>
                  </a:cubicBezTo>
                  <a:cubicBezTo>
                    <a:pt x="14" y="12"/>
                    <a:pt x="13" y="12"/>
                    <a:pt x="12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17" name="Freeform 28"/>
            <p:cNvSpPr>
              <a:spLocks/>
            </p:cNvSpPr>
            <p:nvPr/>
          </p:nvSpPr>
          <p:spPr bwMode="auto">
            <a:xfrm>
              <a:off x="7584175" y="3890474"/>
              <a:ext cx="41275" cy="58738"/>
            </a:xfrm>
            <a:custGeom>
              <a:avLst/>
              <a:gdLst>
                <a:gd name="T0" fmla="*/ 10 w 10"/>
                <a:gd name="T1" fmla="*/ 6 h 14"/>
                <a:gd name="T2" fmla="*/ 10 w 10"/>
                <a:gd name="T3" fmla="*/ 8 h 14"/>
                <a:gd name="T4" fmla="*/ 4 w 10"/>
                <a:gd name="T5" fmla="*/ 14 h 14"/>
                <a:gd name="T6" fmla="*/ 1 w 10"/>
                <a:gd name="T7" fmla="*/ 11 h 14"/>
                <a:gd name="T8" fmla="*/ 3 w 10"/>
                <a:gd name="T9" fmla="*/ 1 h 14"/>
                <a:gd name="T10" fmla="*/ 7 w 10"/>
                <a:gd name="T11" fmla="*/ 0 h 14"/>
                <a:gd name="T12" fmla="*/ 10 w 10"/>
                <a:gd name="T13" fmla="*/ 4 h 14"/>
                <a:gd name="T14" fmla="*/ 10 w 10"/>
                <a:gd name="T15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4">
                  <a:moveTo>
                    <a:pt x="10" y="6"/>
                  </a:moveTo>
                  <a:cubicBezTo>
                    <a:pt x="10" y="7"/>
                    <a:pt x="10" y="7"/>
                    <a:pt x="10" y="8"/>
                  </a:cubicBezTo>
                  <a:cubicBezTo>
                    <a:pt x="10" y="11"/>
                    <a:pt x="8" y="14"/>
                    <a:pt x="4" y="14"/>
                  </a:cubicBezTo>
                  <a:cubicBezTo>
                    <a:pt x="3" y="14"/>
                    <a:pt x="2" y="13"/>
                    <a:pt x="1" y="11"/>
                  </a:cubicBezTo>
                  <a:cubicBezTo>
                    <a:pt x="0" y="8"/>
                    <a:pt x="1" y="3"/>
                    <a:pt x="3" y="1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9" y="1"/>
                    <a:pt x="10" y="2"/>
                    <a:pt x="10" y="4"/>
                  </a:cubicBezTo>
                  <a:cubicBezTo>
                    <a:pt x="10" y="5"/>
                    <a:pt x="10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18" name="Freeform 29"/>
            <p:cNvSpPr>
              <a:spLocks/>
            </p:cNvSpPr>
            <p:nvPr/>
          </p:nvSpPr>
          <p:spPr bwMode="auto">
            <a:xfrm>
              <a:off x="7247621" y="3223723"/>
              <a:ext cx="52388" cy="38100"/>
            </a:xfrm>
            <a:custGeom>
              <a:avLst/>
              <a:gdLst>
                <a:gd name="T0" fmla="*/ 9 w 12"/>
                <a:gd name="T1" fmla="*/ 9 h 9"/>
                <a:gd name="T2" fmla="*/ 2 w 12"/>
                <a:gd name="T3" fmla="*/ 7 h 9"/>
                <a:gd name="T4" fmla="*/ 2 w 12"/>
                <a:gd name="T5" fmla="*/ 7 h 9"/>
                <a:gd name="T6" fmla="*/ 0 w 12"/>
                <a:gd name="T7" fmla="*/ 3 h 9"/>
                <a:gd name="T8" fmla="*/ 4 w 12"/>
                <a:gd name="T9" fmla="*/ 0 h 9"/>
                <a:gd name="T10" fmla="*/ 10 w 12"/>
                <a:gd name="T11" fmla="*/ 1 h 9"/>
                <a:gd name="T12" fmla="*/ 12 w 12"/>
                <a:gd name="T13" fmla="*/ 4 h 9"/>
                <a:gd name="T14" fmla="*/ 12 w 12"/>
                <a:gd name="T15" fmla="*/ 7 h 9"/>
                <a:gd name="T16" fmla="*/ 9 w 12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9">
                  <a:moveTo>
                    <a:pt x="9" y="9"/>
                  </a:moveTo>
                  <a:cubicBezTo>
                    <a:pt x="7" y="8"/>
                    <a:pt x="5" y="8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6" y="1"/>
                    <a:pt x="8" y="1"/>
                    <a:pt x="10" y="1"/>
                  </a:cubicBezTo>
                  <a:cubicBezTo>
                    <a:pt x="12" y="2"/>
                    <a:pt x="12" y="2"/>
                    <a:pt x="12" y="4"/>
                  </a:cubicBezTo>
                  <a:cubicBezTo>
                    <a:pt x="12" y="5"/>
                    <a:pt x="12" y="6"/>
                    <a:pt x="12" y="7"/>
                  </a:cubicBezTo>
                  <a:cubicBezTo>
                    <a:pt x="11" y="8"/>
                    <a:pt x="11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19" name="Freeform 30"/>
            <p:cNvSpPr>
              <a:spLocks/>
            </p:cNvSpPr>
            <p:nvPr/>
          </p:nvSpPr>
          <p:spPr bwMode="auto">
            <a:xfrm>
              <a:off x="6196682" y="4354025"/>
              <a:ext cx="46038" cy="41275"/>
            </a:xfrm>
            <a:custGeom>
              <a:avLst/>
              <a:gdLst>
                <a:gd name="T0" fmla="*/ 8 w 11"/>
                <a:gd name="T1" fmla="*/ 0 h 10"/>
                <a:gd name="T2" fmla="*/ 10 w 11"/>
                <a:gd name="T3" fmla="*/ 2 h 10"/>
                <a:gd name="T4" fmla="*/ 10 w 11"/>
                <a:gd name="T5" fmla="*/ 5 h 10"/>
                <a:gd name="T6" fmla="*/ 5 w 11"/>
                <a:gd name="T7" fmla="*/ 9 h 10"/>
                <a:gd name="T8" fmla="*/ 1 w 11"/>
                <a:gd name="T9" fmla="*/ 8 h 10"/>
                <a:gd name="T10" fmla="*/ 0 w 11"/>
                <a:gd name="T11" fmla="*/ 6 h 10"/>
                <a:gd name="T12" fmla="*/ 2 w 11"/>
                <a:gd name="T13" fmla="*/ 3 h 10"/>
                <a:gd name="T14" fmla="*/ 4 w 11"/>
                <a:gd name="T15" fmla="*/ 1 h 10"/>
                <a:gd name="T16" fmla="*/ 5 w 11"/>
                <a:gd name="T17" fmla="*/ 1 h 10"/>
                <a:gd name="T18" fmla="*/ 8 w 11"/>
                <a:gd name="T1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10">
                  <a:moveTo>
                    <a:pt x="8" y="0"/>
                  </a:moveTo>
                  <a:cubicBezTo>
                    <a:pt x="9" y="0"/>
                    <a:pt x="10" y="1"/>
                    <a:pt x="10" y="2"/>
                  </a:cubicBezTo>
                  <a:cubicBezTo>
                    <a:pt x="11" y="3"/>
                    <a:pt x="10" y="4"/>
                    <a:pt x="10" y="5"/>
                  </a:cubicBezTo>
                  <a:cubicBezTo>
                    <a:pt x="8" y="6"/>
                    <a:pt x="7" y="8"/>
                    <a:pt x="5" y="9"/>
                  </a:cubicBezTo>
                  <a:cubicBezTo>
                    <a:pt x="4" y="10"/>
                    <a:pt x="2" y="10"/>
                    <a:pt x="1" y="8"/>
                  </a:cubicBezTo>
                  <a:cubicBezTo>
                    <a:pt x="1" y="7"/>
                    <a:pt x="1" y="7"/>
                    <a:pt x="0" y="6"/>
                  </a:cubicBezTo>
                  <a:cubicBezTo>
                    <a:pt x="0" y="5"/>
                    <a:pt x="0" y="3"/>
                    <a:pt x="2" y="3"/>
                  </a:cubicBezTo>
                  <a:cubicBezTo>
                    <a:pt x="2" y="2"/>
                    <a:pt x="4" y="3"/>
                    <a:pt x="4" y="1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6" y="1"/>
                    <a:pt x="7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20" name="Freeform 31"/>
            <p:cNvSpPr>
              <a:spLocks/>
            </p:cNvSpPr>
            <p:nvPr/>
          </p:nvSpPr>
          <p:spPr bwMode="auto">
            <a:xfrm>
              <a:off x="7184119" y="2972898"/>
              <a:ext cx="30164" cy="60326"/>
            </a:xfrm>
            <a:custGeom>
              <a:avLst/>
              <a:gdLst>
                <a:gd name="T0" fmla="*/ 7 w 7"/>
                <a:gd name="T1" fmla="*/ 10 h 14"/>
                <a:gd name="T2" fmla="*/ 6 w 7"/>
                <a:gd name="T3" fmla="*/ 11 h 14"/>
                <a:gd name="T4" fmla="*/ 5 w 7"/>
                <a:gd name="T5" fmla="*/ 14 h 14"/>
                <a:gd name="T6" fmla="*/ 3 w 7"/>
                <a:gd name="T7" fmla="*/ 12 h 14"/>
                <a:gd name="T8" fmla="*/ 2 w 7"/>
                <a:gd name="T9" fmla="*/ 9 h 14"/>
                <a:gd name="T10" fmla="*/ 1 w 7"/>
                <a:gd name="T11" fmla="*/ 7 h 14"/>
                <a:gd name="T12" fmla="*/ 1 w 7"/>
                <a:gd name="T13" fmla="*/ 3 h 14"/>
                <a:gd name="T14" fmla="*/ 2 w 7"/>
                <a:gd name="T15" fmla="*/ 1 h 14"/>
                <a:gd name="T16" fmla="*/ 6 w 7"/>
                <a:gd name="T17" fmla="*/ 3 h 14"/>
                <a:gd name="T18" fmla="*/ 7 w 7"/>
                <a:gd name="T1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4">
                  <a:moveTo>
                    <a:pt x="7" y="10"/>
                  </a:moveTo>
                  <a:cubicBezTo>
                    <a:pt x="7" y="10"/>
                    <a:pt x="7" y="11"/>
                    <a:pt x="6" y="11"/>
                  </a:cubicBezTo>
                  <a:cubicBezTo>
                    <a:pt x="6" y="13"/>
                    <a:pt x="6" y="14"/>
                    <a:pt x="5" y="14"/>
                  </a:cubicBezTo>
                  <a:cubicBezTo>
                    <a:pt x="4" y="14"/>
                    <a:pt x="4" y="13"/>
                    <a:pt x="3" y="12"/>
                  </a:cubicBezTo>
                  <a:cubicBezTo>
                    <a:pt x="3" y="11"/>
                    <a:pt x="3" y="10"/>
                    <a:pt x="2" y="9"/>
                  </a:cubicBezTo>
                  <a:cubicBezTo>
                    <a:pt x="1" y="9"/>
                    <a:pt x="0" y="8"/>
                    <a:pt x="1" y="7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4" y="0"/>
                    <a:pt x="5" y="1"/>
                    <a:pt x="6" y="3"/>
                  </a:cubicBezTo>
                  <a:cubicBezTo>
                    <a:pt x="6" y="5"/>
                    <a:pt x="7" y="7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21" name="Freeform 32"/>
            <p:cNvSpPr>
              <a:spLocks/>
            </p:cNvSpPr>
            <p:nvPr/>
          </p:nvSpPr>
          <p:spPr bwMode="auto">
            <a:xfrm>
              <a:off x="7333346" y="3236423"/>
              <a:ext cx="33339" cy="46038"/>
            </a:xfrm>
            <a:custGeom>
              <a:avLst/>
              <a:gdLst>
                <a:gd name="T0" fmla="*/ 8 w 8"/>
                <a:gd name="T1" fmla="*/ 6 h 11"/>
                <a:gd name="T2" fmla="*/ 5 w 8"/>
                <a:gd name="T3" fmla="*/ 10 h 11"/>
                <a:gd name="T4" fmla="*/ 2 w 8"/>
                <a:gd name="T5" fmla="*/ 11 h 11"/>
                <a:gd name="T6" fmla="*/ 1 w 8"/>
                <a:gd name="T7" fmla="*/ 11 h 11"/>
                <a:gd name="T8" fmla="*/ 1 w 8"/>
                <a:gd name="T9" fmla="*/ 9 h 11"/>
                <a:gd name="T10" fmla="*/ 1 w 8"/>
                <a:gd name="T11" fmla="*/ 6 h 11"/>
                <a:gd name="T12" fmla="*/ 1 w 8"/>
                <a:gd name="T13" fmla="*/ 2 h 11"/>
                <a:gd name="T14" fmla="*/ 3 w 8"/>
                <a:gd name="T15" fmla="*/ 0 h 11"/>
                <a:gd name="T16" fmla="*/ 8 w 8"/>
                <a:gd name="T17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1">
                  <a:moveTo>
                    <a:pt x="8" y="6"/>
                  </a:moveTo>
                  <a:cubicBezTo>
                    <a:pt x="8" y="8"/>
                    <a:pt x="7" y="9"/>
                    <a:pt x="5" y="10"/>
                  </a:cubicBezTo>
                  <a:cubicBezTo>
                    <a:pt x="4" y="10"/>
                    <a:pt x="3" y="10"/>
                    <a:pt x="2" y="11"/>
                  </a:cubicBezTo>
                  <a:cubicBezTo>
                    <a:pt x="2" y="11"/>
                    <a:pt x="2" y="11"/>
                    <a:pt x="1" y="11"/>
                  </a:cubicBezTo>
                  <a:cubicBezTo>
                    <a:pt x="1" y="10"/>
                    <a:pt x="0" y="10"/>
                    <a:pt x="1" y="9"/>
                  </a:cubicBezTo>
                  <a:cubicBezTo>
                    <a:pt x="1" y="8"/>
                    <a:pt x="1" y="7"/>
                    <a:pt x="1" y="6"/>
                  </a:cubicBezTo>
                  <a:cubicBezTo>
                    <a:pt x="1" y="4"/>
                    <a:pt x="1" y="3"/>
                    <a:pt x="1" y="2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5" y="0"/>
                    <a:pt x="8" y="3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22" name="Freeform 33"/>
            <p:cNvSpPr>
              <a:spLocks/>
            </p:cNvSpPr>
            <p:nvPr/>
          </p:nvSpPr>
          <p:spPr bwMode="auto">
            <a:xfrm>
              <a:off x="6587212" y="4488964"/>
              <a:ext cx="28576" cy="63501"/>
            </a:xfrm>
            <a:custGeom>
              <a:avLst/>
              <a:gdLst>
                <a:gd name="T0" fmla="*/ 6 w 7"/>
                <a:gd name="T1" fmla="*/ 3 h 15"/>
                <a:gd name="T2" fmla="*/ 6 w 7"/>
                <a:gd name="T3" fmla="*/ 8 h 15"/>
                <a:gd name="T4" fmla="*/ 6 w 7"/>
                <a:gd name="T5" fmla="*/ 12 h 15"/>
                <a:gd name="T6" fmla="*/ 7 w 7"/>
                <a:gd name="T7" fmla="*/ 14 h 15"/>
                <a:gd name="T8" fmla="*/ 7 w 7"/>
                <a:gd name="T9" fmla="*/ 15 h 15"/>
                <a:gd name="T10" fmla="*/ 7 w 7"/>
                <a:gd name="T11" fmla="*/ 15 h 15"/>
                <a:gd name="T12" fmla="*/ 4 w 7"/>
                <a:gd name="T13" fmla="*/ 11 h 15"/>
                <a:gd name="T14" fmla="*/ 0 w 7"/>
                <a:gd name="T15" fmla="*/ 3 h 15"/>
                <a:gd name="T16" fmla="*/ 0 w 7"/>
                <a:gd name="T17" fmla="*/ 2 h 15"/>
                <a:gd name="T18" fmla="*/ 1 w 7"/>
                <a:gd name="T19" fmla="*/ 0 h 15"/>
                <a:gd name="T20" fmla="*/ 4 w 7"/>
                <a:gd name="T21" fmla="*/ 0 h 15"/>
                <a:gd name="T22" fmla="*/ 6 w 7"/>
                <a:gd name="T23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" h="15">
                  <a:moveTo>
                    <a:pt x="6" y="3"/>
                  </a:moveTo>
                  <a:cubicBezTo>
                    <a:pt x="5" y="4"/>
                    <a:pt x="5" y="6"/>
                    <a:pt x="6" y="8"/>
                  </a:cubicBezTo>
                  <a:cubicBezTo>
                    <a:pt x="6" y="9"/>
                    <a:pt x="5" y="10"/>
                    <a:pt x="6" y="12"/>
                  </a:cubicBezTo>
                  <a:cubicBezTo>
                    <a:pt x="6" y="13"/>
                    <a:pt x="7" y="13"/>
                    <a:pt x="7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5" y="14"/>
                    <a:pt x="4" y="12"/>
                    <a:pt x="4" y="11"/>
                  </a:cubicBezTo>
                  <a:cubicBezTo>
                    <a:pt x="2" y="8"/>
                    <a:pt x="2" y="5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1"/>
                    <a:pt x="6" y="1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23" name="Freeform 34"/>
            <p:cNvSpPr>
              <a:spLocks/>
            </p:cNvSpPr>
            <p:nvPr/>
          </p:nvSpPr>
          <p:spPr bwMode="auto">
            <a:xfrm>
              <a:off x="6828515" y="3372948"/>
              <a:ext cx="33339" cy="50800"/>
            </a:xfrm>
            <a:custGeom>
              <a:avLst/>
              <a:gdLst>
                <a:gd name="T0" fmla="*/ 8 w 8"/>
                <a:gd name="T1" fmla="*/ 1 h 12"/>
                <a:gd name="T2" fmla="*/ 8 w 8"/>
                <a:gd name="T3" fmla="*/ 3 h 12"/>
                <a:gd name="T4" fmla="*/ 7 w 8"/>
                <a:gd name="T5" fmla="*/ 8 h 12"/>
                <a:gd name="T6" fmla="*/ 6 w 8"/>
                <a:gd name="T7" fmla="*/ 10 h 12"/>
                <a:gd name="T8" fmla="*/ 2 w 8"/>
                <a:gd name="T9" fmla="*/ 11 h 12"/>
                <a:gd name="T10" fmla="*/ 2 w 8"/>
                <a:gd name="T11" fmla="*/ 6 h 12"/>
                <a:gd name="T12" fmla="*/ 7 w 8"/>
                <a:gd name="T13" fmla="*/ 0 h 12"/>
                <a:gd name="T14" fmla="*/ 8 w 8"/>
                <a:gd name="T15" fmla="*/ 0 h 12"/>
                <a:gd name="T16" fmla="*/ 8 w 8"/>
                <a:gd name="T17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2">
                  <a:moveTo>
                    <a:pt x="8" y="1"/>
                  </a:moveTo>
                  <a:cubicBezTo>
                    <a:pt x="8" y="2"/>
                    <a:pt x="8" y="2"/>
                    <a:pt x="8" y="3"/>
                  </a:cubicBezTo>
                  <a:cubicBezTo>
                    <a:pt x="8" y="4"/>
                    <a:pt x="7" y="6"/>
                    <a:pt x="7" y="8"/>
                  </a:cubicBezTo>
                  <a:cubicBezTo>
                    <a:pt x="6" y="8"/>
                    <a:pt x="6" y="9"/>
                    <a:pt x="6" y="10"/>
                  </a:cubicBezTo>
                  <a:cubicBezTo>
                    <a:pt x="5" y="11"/>
                    <a:pt x="4" y="12"/>
                    <a:pt x="2" y="11"/>
                  </a:cubicBezTo>
                  <a:cubicBezTo>
                    <a:pt x="1" y="9"/>
                    <a:pt x="0" y="8"/>
                    <a:pt x="2" y="6"/>
                  </a:cubicBezTo>
                  <a:cubicBezTo>
                    <a:pt x="3" y="4"/>
                    <a:pt x="5" y="2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8" y="0"/>
                    <a:pt x="8" y="1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24" name="Freeform 35"/>
            <p:cNvSpPr>
              <a:spLocks/>
            </p:cNvSpPr>
            <p:nvPr/>
          </p:nvSpPr>
          <p:spPr bwMode="auto">
            <a:xfrm>
              <a:off x="7074580" y="3228486"/>
              <a:ext cx="30164" cy="58738"/>
            </a:xfrm>
            <a:custGeom>
              <a:avLst/>
              <a:gdLst>
                <a:gd name="T0" fmla="*/ 1 w 7"/>
                <a:gd name="T1" fmla="*/ 0 h 14"/>
                <a:gd name="T2" fmla="*/ 2 w 7"/>
                <a:gd name="T3" fmla="*/ 0 h 14"/>
                <a:gd name="T4" fmla="*/ 4 w 7"/>
                <a:gd name="T5" fmla="*/ 3 h 14"/>
                <a:gd name="T6" fmla="*/ 6 w 7"/>
                <a:gd name="T7" fmla="*/ 8 h 14"/>
                <a:gd name="T8" fmla="*/ 7 w 7"/>
                <a:gd name="T9" fmla="*/ 10 h 14"/>
                <a:gd name="T10" fmla="*/ 6 w 7"/>
                <a:gd name="T11" fmla="*/ 13 h 14"/>
                <a:gd name="T12" fmla="*/ 3 w 7"/>
                <a:gd name="T13" fmla="*/ 12 h 14"/>
                <a:gd name="T14" fmla="*/ 2 w 7"/>
                <a:gd name="T15" fmla="*/ 9 h 14"/>
                <a:gd name="T16" fmla="*/ 0 w 7"/>
                <a:gd name="T17" fmla="*/ 1 h 14"/>
                <a:gd name="T18" fmla="*/ 1 w 7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4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3" y="1"/>
                    <a:pt x="3" y="2"/>
                    <a:pt x="4" y="3"/>
                  </a:cubicBezTo>
                  <a:cubicBezTo>
                    <a:pt x="4" y="5"/>
                    <a:pt x="5" y="7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4" y="13"/>
                    <a:pt x="3" y="12"/>
                  </a:cubicBezTo>
                  <a:cubicBezTo>
                    <a:pt x="2" y="11"/>
                    <a:pt x="2" y="10"/>
                    <a:pt x="2" y="9"/>
                  </a:cubicBezTo>
                  <a:cubicBezTo>
                    <a:pt x="1" y="7"/>
                    <a:pt x="0" y="4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25" name="Freeform 36"/>
            <p:cNvSpPr>
              <a:spLocks/>
            </p:cNvSpPr>
            <p:nvPr/>
          </p:nvSpPr>
          <p:spPr bwMode="auto">
            <a:xfrm>
              <a:off x="7820715" y="4625488"/>
              <a:ext cx="47625" cy="28575"/>
            </a:xfrm>
            <a:custGeom>
              <a:avLst/>
              <a:gdLst>
                <a:gd name="T0" fmla="*/ 9 w 11"/>
                <a:gd name="T1" fmla="*/ 7 h 7"/>
                <a:gd name="T2" fmla="*/ 2 w 11"/>
                <a:gd name="T3" fmla="*/ 3 h 7"/>
                <a:gd name="T4" fmla="*/ 0 w 11"/>
                <a:gd name="T5" fmla="*/ 1 h 7"/>
                <a:gd name="T6" fmla="*/ 0 w 11"/>
                <a:gd name="T7" fmla="*/ 0 h 7"/>
                <a:gd name="T8" fmla="*/ 0 w 11"/>
                <a:gd name="T9" fmla="*/ 0 h 7"/>
                <a:gd name="T10" fmla="*/ 1 w 11"/>
                <a:gd name="T11" fmla="*/ 0 h 7"/>
                <a:gd name="T12" fmla="*/ 10 w 11"/>
                <a:gd name="T13" fmla="*/ 4 h 7"/>
                <a:gd name="T14" fmla="*/ 10 w 11"/>
                <a:gd name="T15" fmla="*/ 5 h 7"/>
                <a:gd name="T16" fmla="*/ 10 w 11"/>
                <a:gd name="T17" fmla="*/ 6 h 7"/>
                <a:gd name="T18" fmla="*/ 9 w 11"/>
                <a:gd name="T1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7">
                  <a:moveTo>
                    <a:pt x="9" y="7"/>
                  </a:moveTo>
                  <a:cubicBezTo>
                    <a:pt x="6" y="6"/>
                    <a:pt x="4" y="6"/>
                    <a:pt x="2" y="3"/>
                  </a:cubicBezTo>
                  <a:cubicBezTo>
                    <a:pt x="2" y="2"/>
                    <a:pt x="1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1"/>
                    <a:pt x="7" y="2"/>
                    <a:pt x="10" y="4"/>
                  </a:cubicBezTo>
                  <a:cubicBezTo>
                    <a:pt x="10" y="4"/>
                    <a:pt x="10" y="5"/>
                    <a:pt x="10" y="5"/>
                  </a:cubicBezTo>
                  <a:cubicBezTo>
                    <a:pt x="11" y="5"/>
                    <a:pt x="10" y="6"/>
                    <a:pt x="10" y="6"/>
                  </a:cubicBezTo>
                  <a:cubicBezTo>
                    <a:pt x="9" y="6"/>
                    <a:pt x="9" y="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26" name="Freeform 37"/>
            <p:cNvSpPr>
              <a:spLocks/>
            </p:cNvSpPr>
            <p:nvPr/>
          </p:nvSpPr>
          <p:spPr bwMode="auto">
            <a:xfrm>
              <a:off x="7536549" y="4392125"/>
              <a:ext cx="25401" cy="41275"/>
            </a:xfrm>
            <a:custGeom>
              <a:avLst/>
              <a:gdLst>
                <a:gd name="T0" fmla="*/ 2 w 6"/>
                <a:gd name="T1" fmla="*/ 9 h 10"/>
                <a:gd name="T2" fmla="*/ 0 w 6"/>
                <a:gd name="T3" fmla="*/ 8 h 10"/>
                <a:gd name="T4" fmla="*/ 1 w 6"/>
                <a:gd name="T5" fmla="*/ 4 h 10"/>
                <a:gd name="T6" fmla="*/ 1 w 6"/>
                <a:gd name="T7" fmla="*/ 2 h 10"/>
                <a:gd name="T8" fmla="*/ 1 w 6"/>
                <a:gd name="T9" fmla="*/ 1 h 10"/>
                <a:gd name="T10" fmla="*/ 1 w 6"/>
                <a:gd name="T11" fmla="*/ 0 h 10"/>
                <a:gd name="T12" fmla="*/ 1 w 6"/>
                <a:gd name="T13" fmla="*/ 0 h 10"/>
                <a:gd name="T14" fmla="*/ 6 w 6"/>
                <a:gd name="T15" fmla="*/ 5 h 10"/>
                <a:gd name="T16" fmla="*/ 6 w 6"/>
                <a:gd name="T17" fmla="*/ 6 h 10"/>
                <a:gd name="T18" fmla="*/ 2 w 6"/>
                <a:gd name="T19" fmla="*/ 9 h 10"/>
                <a:gd name="T20" fmla="*/ 2 w 6"/>
                <a:gd name="T21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0">
                  <a:moveTo>
                    <a:pt x="2" y="9"/>
                  </a:moveTo>
                  <a:cubicBezTo>
                    <a:pt x="1" y="10"/>
                    <a:pt x="1" y="9"/>
                    <a:pt x="0" y="8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2" y="4"/>
                    <a:pt x="2" y="3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2"/>
                    <a:pt x="4" y="3"/>
                    <a:pt x="6" y="5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6" y="8"/>
                    <a:pt x="4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27" name="Freeform 38"/>
            <p:cNvSpPr>
              <a:spLocks/>
            </p:cNvSpPr>
            <p:nvPr/>
          </p:nvSpPr>
          <p:spPr bwMode="auto">
            <a:xfrm>
              <a:off x="7468286" y="4149238"/>
              <a:ext cx="34926" cy="38100"/>
            </a:xfrm>
            <a:custGeom>
              <a:avLst/>
              <a:gdLst>
                <a:gd name="T0" fmla="*/ 1 w 8"/>
                <a:gd name="T1" fmla="*/ 9 h 9"/>
                <a:gd name="T2" fmla="*/ 0 w 8"/>
                <a:gd name="T3" fmla="*/ 8 h 9"/>
                <a:gd name="T4" fmla="*/ 6 w 8"/>
                <a:gd name="T5" fmla="*/ 0 h 9"/>
                <a:gd name="T6" fmla="*/ 7 w 8"/>
                <a:gd name="T7" fmla="*/ 1 h 9"/>
                <a:gd name="T8" fmla="*/ 7 w 8"/>
                <a:gd name="T9" fmla="*/ 3 h 9"/>
                <a:gd name="T10" fmla="*/ 2 w 8"/>
                <a:gd name="T11" fmla="*/ 9 h 9"/>
                <a:gd name="T12" fmla="*/ 1 w 8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9">
                  <a:moveTo>
                    <a:pt x="1" y="9"/>
                  </a:moveTo>
                  <a:cubicBezTo>
                    <a:pt x="1" y="9"/>
                    <a:pt x="0" y="8"/>
                    <a:pt x="0" y="8"/>
                  </a:cubicBezTo>
                  <a:cubicBezTo>
                    <a:pt x="1" y="4"/>
                    <a:pt x="3" y="1"/>
                    <a:pt x="6" y="0"/>
                  </a:cubicBezTo>
                  <a:cubicBezTo>
                    <a:pt x="6" y="0"/>
                    <a:pt x="7" y="0"/>
                    <a:pt x="7" y="1"/>
                  </a:cubicBezTo>
                  <a:cubicBezTo>
                    <a:pt x="8" y="1"/>
                    <a:pt x="8" y="2"/>
                    <a:pt x="7" y="3"/>
                  </a:cubicBezTo>
                  <a:cubicBezTo>
                    <a:pt x="6" y="5"/>
                    <a:pt x="4" y="7"/>
                    <a:pt x="2" y="9"/>
                  </a:cubicBezTo>
                  <a:cubicBezTo>
                    <a:pt x="2" y="9"/>
                    <a:pt x="1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28" name="Freeform 39"/>
            <p:cNvSpPr>
              <a:spLocks/>
            </p:cNvSpPr>
            <p:nvPr/>
          </p:nvSpPr>
          <p:spPr bwMode="auto">
            <a:xfrm>
              <a:off x="8631939" y="3431686"/>
              <a:ext cx="30164" cy="33338"/>
            </a:xfrm>
            <a:custGeom>
              <a:avLst/>
              <a:gdLst>
                <a:gd name="T0" fmla="*/ 4 w 7"/>
                <a:gd name="T1" fmla="*/ 8 h 8"/>
                <a:gd name="T2" fmla="*/ 1 w 7"/>
                <a:gd name="T3" fmla="*/ 3 h 8"/>
                <a:gd name="T4" fmla="*/ 4 w 7"/>
                <a:gd name="T5" fmla="*/ 0 h 8"/>
                <a:gd name="T6" fmla="*/ 5 w 7"/>
                <a:gd name="T7" fmla="*/ 1 h 8"/>
                <a:gd name="T8" fmla="*/ 5 w 7"/>
                <a:gd name="T9" fmla="*/ 2 h 8"/>
                <a:gd name="T10" fmla="*/ 6 w 7"/>
                <a:gd name="T11" fmla="*/ 5 h 8"/>
                <a:gd name="T12" fmla="*/ 7 w 7"/>
                <a:gd name="T13" fmla="*/ 7 h 8"/>
                <a:gd name="T14" fmla="*/ 6 w 7"/>
                <a:gd name="T15" fmla="*/ 8 h 8"/>
                <a:gd name="T16" fmla="*/ 5 w 7"/>
                <a:gd name="T17" fmla="*/ 8 h 8"/>
                <a:gd name="T18" fmla="*/ 4 w 7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8">
                  <a:moveTo>
                    <a:pt x="4" y="8"/>
                  </a:moveTo>
                  <a:cubicBezTo>
                    <a:pt x="0" y="8"/>
                    <a:pt x="0" y="6"/>
                    <a:pt x="1" y="3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4" y="0"/>
                    <a:pt x="4" y="1"/>
                    <a:pt x="5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4" y="4"/>
                    <a:pt x="5" y="5"/>
                    <a:pt x="6" y="5"/>
                  </a:cubicBezTo>
                  <a:cubicBezTo>
                    <a:pt x="7" y="5"/>
                    <a:pt x="7" y="6"/>
                    <a:pt x="7" y="7"/>
                  </a:cubicBezTo>
                  <a:cubicBezTo>
                    <a:pt x="7" y="7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29" name="Freeform 40"/>
            <p:cNvSpPr>
              <a:spLocks/>
            </p:cNvSpPr>
            <p:nvPr/>
          </p:nvSpPr>
          <p:spPr bwMode="auto">
            <a:xfrm>
              <a:off x="5966491" y="4260363"/>
              <a:ext cx="38101" cy="20637"/>
            </a:xfrm>
            <a:custGeom>
              <a:avLst/>
              <a:gdLst>
                <a:gd name="T0" fmla="*/ 6 w 9"/>
                <a:gd name="T1" fmla="*/ 0 h 5"/>
                <a:gd name="T2" fmla="*/ 7 w 9"/>
                <a:gd name="T3" fmla="*/ 0 h 5"/>
                <a:gd name="T4" fmla="*/ 8 w 9"/>
                <a:gd name="T5" fmla="*/ 3 h 5"/>
                <a:gd name="T6" fmla="*/ 5 w 9"/>
                <a:gd name="T7" fmla="*/ 5 h 5"/>
                <a:gd name="T8" fmla="*/ 1 w 9"/>
                <a:gd name="T9" fmla="*/ 3 h 5"/>
                <a:gd name="T10" fmla="*/ 1 w 9"/>
                <a:gd name="T11" fmla="*/ 1 h 5"/>
                <a:gd name="T12" fmla="*/ 6 w 9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5">
                  <a:moveTo>
                    <a:pt x="6" y="0"/>
                  </a:moveTo>
                  <a:cubicBezTo>
                    <a:pt x="6" y="0"/>
                    <a:pt x="7" y="0"/>
                    <a:pt x="7" y="0"/>
                  </a:cubicBezTo>
                  <a:cubicBezTo>
                    <a:pt x="8" y="1"/>
                    <a:pt x="9" y="2"/>
                    <a:pt x="8" y="3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3" y="5"/>
                    <a:pt x="2" y="4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4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30" name="Freeform 41"/>
            <p:cNvSpPr>
              <a:spLocks/>
            </p:cNvSpPr>
            <p:nvPr/>
          </p:nvSpPr>
          <p:spPr bwMode="auto">
            <a:xfrm>
              <a:off x="7092044" y="3426923"/>
              <a:ext cx="25401" cy="30163"/>
            </a:xfrm>
            <a:custGeom>
              <a:avLst/>
              <a:gdLst>
                <a:gd name="T0" fmla="*/ 2 w 6"/>
                <a:gd name="T1" fmla="*/ 0 h 7"/>
                <a:gd name="T2" fmla="*/ 4 w 6"/>
                <a:gd name="T3" fmla="*/ 1 h 7"/>
                <a:gd name="T4" fmla="*/ 5 w 6"/>
                <a:gd name="T5" fmla="*/ 4 h 7"/>
                <a:gd name="T6" fmla="*/ 3 w 6"/>
                <a:gd name="T7" fmla="*/ 7 h 7"/>
                <a:gd name="T8" fmla="*/ 0 w 6"/>
                <a:gd name="T9" fmla="*/ 3 h 7"/>
                <a:gd name="T10" fmla="*/ 1 w 6"/>
                <a:gd name="T11" fmla="*/ 1 h 7"/>
                <a:gd name="T12" fmla="*/ 2 w 6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2" y="0"/>
                  </a:moveTo>
                  <a:cubicBezTo>
                    <a:pt x="3" y="0"/>
                    <a:pt x="4" y="0"/>
                    <a:pt x="4" y="1"/>
                  </a:cubicBezTo>
                  <a:cubicBezTo>
                    <a:pt x="5" y="2"/>
                    <a:pt x="5" y="3"/>
                    <a:pt x="5" y="4"/>
                  </a:cubicBezTo>
                  <a:cubicBezTo>
                    <a:pt x="6" y="6"/>
                    <a:pt x="4" y="7"/>
                    <a:pt x="3" y="7"/>
                  </a:cubicBezTo>
                  <a:cubicBezTo>
                    <a:pt x="1" y="7"/>
                    <a:pt x="0" y="6"/>
                    <a:pt x="0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31" name="Freeform 42"/>
            <p:cNvSpPr>
              <a:spLocks/>
            </p:cNvSpPr>
            <p:nvPr/>
          </p:nvSpPr>
          <p:spPr bwMode="auto">
            <a:xfrm>
              <a:off x="8601775" y="2714135"/>
              <a:ext cx="17463" cy="42863"/>
            </a:xfrm>
            <a:custGeom>
              <a:avLst/>
              <a:gdLst>
                <a:gd name="T0" fmla="*/ 0 w 4"/>
                <a:gd name="T1" fmla="*/ 2 h 10"/>
                <a:gd name="T2" fmla="*/ 0 w 4"/>
                <a:gd name="T3" fmla="*/ 0 h 10"/>
                <a:gd name="T4" fmla="*/ 1 w 4"/>
                <a:gd name="T5" fmla="*/ 0 h 10"/>
                <a:gd name="T6" fmla="*/ 2 w 4"/>
                <a:gd name="T7" fmla="*/ 1 h 10"/>
                <a:gd name="T8" fmla="*/ 4 w 4"/>
                <a:gd name="T9" fmla="*/ 8 h 10"/>
                <a:gd name="T10" fmla="*/ 4 w 4"/>
                <a:gd name="T11" fmla="*/ 9 h 10"/>
                <a:gd name="T12" fmla="*/ 2 w 4"/>
                <a:gd name="T13" fmla="*/ 9 h 10"/>
                <a:gd name="T14" fmla="*/ 0 w 4"/>
                <a:gd name="T15" fmla="*/ 5 h 10"/>
                <a:gd name="T16" fmla="*/ 0 w 4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0">
                  <a:moveTo>
                    <a:pt x="0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3" y="3"/>
                    <a:pt x="4" y="5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3" y="10"/>
                    <a:pt x="2" y="9"/>
                    <a:pt x="2" y="9"/>
                  </a:cubicBezTo>
                  <a:cubicBezTo>
                    <a:pt x="1" y="8"/>
                    <a:pt x="1" y="6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32" name="Freeform 43"/>
            <p:cNvSpPr>
              <a:spLocks/>
            </p:cNvSpPr>
            <p:nvPr/>
          </p:nvSpPr>
          <p:spPr bwMode="auto">
            <a:xfrm>
              <a:off x="6909478" y="3203085"/>
              <a:ext cx="25401" cy="28575"/>
            </a:xfrm>
            <a:custGeom>
              <a:avLst/>
              <a:gdLst>
                <a:gd name="T0" fmla="*/ 3 w 6"/>
                <a:gd name="T1" fmla="*/ 7 h 7"/>
                <a:gd name="T2" fmla="*/ 2 w 6"/>
                <a:gd name="T3" fmla="*/ 6 h 7"/>
                <a:gd name="T4" fmla="*/ 0 w 6"/>
                <a:gd name="T5" fmla="*/ 3 h 7"/>
                <a:gd name="T6" fmla="*/ 2 w 6"/>
                <a:gd name="T7" fmla="*/ 0 h 7"/>
                <a:gd name="T8" fmla="*/ 2 w 6"/>
                <a:gd name="T9" fmla="*/ 0 h 7"/>
                <a:gd name="T10" fmla="*/ 5 w 6"/>
                <a:gd name="T11" fmla="*/ 4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2" y="6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5" y="2"/>
                    <a:pt x="5" y="4"/>
                  </a:cubicBezTo>
                  <a:cubicBezTo>
                    <a:pt x="6" y="5"/>
                    <a:pt x="5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33" name="Freeform 44"/>
            <p:cNvSpPr>
              <a:spLocks/>
            </p:cNvSpPr>
            <p:nvPr/>
          </p:nvSpPr>
          <p:spPr bwMode="auto">
            <a:xfrm>
              <a:off x="7533374" y="4174637"/>
              <a:ext cx="15875" cy="34925"/>
            </a:xfrm>
            <a:custGeom>
              <a:avLst/>
              <a:gdLst>
                <a:gd name="T0" fmla="*/ 0 w 4"/>
                <a:gd name="T1" fmla="*/ 5 h 8"/>
                <a:gd name="T2" fmla="*/ 0 w 4"/>
                <a:gd name="T3" fmla="*/ 1 h 8"/>
                <a:gd name="T4" fmla="*/ 3 w 4"/>
                <a:gd name="T5" fmla="*/ 1 h 8"/>
                <a:gd name="T6" fmla="*/ 4 w 4"/>
                <a:gd name="T7" fmla="*/ 3 h 8"/>
                <a:gd name="T8" fmla="*/ 2 w 4"/>
                <a:gd name="T9" fmla="*/ 8 h 8"/>
                <a:gd name="T10" fmla="*/ 1 w 4"/>
                <a:gd name="T11" fmla="*/ 8 h 8"/>
                <a:gd name="T12" fmla="*/ 0 w 4"/>
                <a:gd name="T13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0" y="5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4" y="1"/>
                    <a:pt x="4" y="2"/>
                    <a:pt x="4" y="3"/>
                  </a:cubicBezTo>
                  <a:cubicBezTo>
                    <a:pt x="4" y="4"/>
                    <a:pt x="3" y="6"/>
                    <a:pt x="2" y="8"/>
                  </a:cubicBezTo>
                  <a:cubicBezTo>
                    <a:pt x="2" y="8"/>
                    <a:pt x="2" y="8"/>
                    <a:pt x="1" y="8"/>
                  </a:cubicBezTo>
                  <a:cubicBezTo>
                    <a:pt x="0" y="7"/>
                    <a:pt x="0" y="6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34" name="Freeform 45"/>
            <p:cNvSpPr>
              <a:spLocks/>
            </p:cNvSpPr>
            <p:nvPr/>
          </p:nvSpPr>
          <p:spPr bwMode="auto">
            <a:xfrm>
              <a:off x="7133319" y="3206262"/>
              <a:ext cx="25401" cy="22226"/>
            </a:xfrm>
            <a:custGeom>
              <a:avLst/>
              <a:gdLst>
                <a:gd name="T0" fmla="*/ 3 w 6"/>
                <a:gd name="T1" fmla="*/ 5 h 5"/>
                <a:gd name="T2" fmla="*/ 1 w 6"/>
                <a:gd name="T3" fmla="*/ 4 h 5"/>
                <a:gd name="T4" fmla="*/ 0 w 6"/>
                <a:gd name="T5" fmla="*/ 2 h 5"/>
                <a:gd name="T6" fmla="*/ 2 w 6"/>
                <a:gd name="T7" fmla="*/ 0 h 5"/>
                <a:gd name="T8" fmla="*/ 6 w 6"/>
                <a:gd name="T9" fmla="*/ 3 h 5"/>
                <a:gd name="T10" fmla="*/ 6 w 6"/>
                <a:gd name="T11" fmla="*/ 4 h 5"/>
                <a:gd name="T12" fmla="*/ 3 w 6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3" y="5"/>
                  </a:moveTo>
                  <a:cubicBezTo>
                    <a:pt x="2" y="5"/>
                    <a:pt x="1" y="4"/>
                    <a:pt x="1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6" y="3"/>
                  </a:cubicBezTo>
                  <a:cubicBezTo>
                    <a:pt x="6" y="3"/>
                    <a:pt x="6" y="4"/>
                    <a:pt x="6" y="4"/>
                  </a:cubicBezTo>
                  <a:cubicBezTo>
                    <a:pt x="5" y="4"/>
                    <a:pt x="4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35" name="Freeform 46"/>
            <p:cNvSpPr>
              <a:spLocks/>
            </p:cNvSpPr>
            <p:nvPr/>
          </p:nvSpPr>
          <p:spPr bwMode="auto">
            <a:xfrm>
              <a:off x="7571474" y="5401777"/>
              <a:ext cx="33339" cy="17463"/>
            </a:xfrm>
            <a:custGeom>
              <a:avLst/>
              <a:gdLst>
                <a:gd name="T0" fmla="*/ 2 w 8"/>
                <a:gd name="T1" fmla="*/ 0 h 4"/>
                <a:gd name="T2" fmla="*/ 8 w 8"/>
                <a:gd name="T3" fmla="*/ 2 h 4"/>
                <a:gd name="T4" fmla="*/ 7 w 8"/>
                <a:gd name="T5" fmla="*/ 3 h 4"/>
                <a:gd name="T6" fmla="*/ 0 w 8"/>
                <a:gd name="T7" fmla="*/ 2 h 4"/>
                <a:gd name="T8" fmla="*/ 0 w 8"/>
                <a:gd name="T9" fmla="*/ 1 h 4"/>
                <a:gd name="T10" fmla="*/ 1 w 8"/>
                <a:gd name="T11" fmla="*/ 0 h 4"/>
                <a:gd name="T12" fmla="*/ 2 w 8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2" y="0"/>
                  </a:moveTo>
                  <a:cubicBezTo>
                    <a:pt x="4" y="0"/>
                    <a:pt x="6" y="0"/>
                    <a:pt x="8" y="2"/>
                  </a:cubicBezTo>
                  <a:cubicBezTo>
                    <a:pt x="8" y="2"/>
                    <a:pt x="8" y="3"/>
                    <a:pt x="7" y="3"/>
                  </a:cubicBezTo>
                  <a:cubicBezTo>
                    <a:pt x="5" y="4"/>
                    <a:pt x="2" y="4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36" name="Freeform 47"/>
            <p:cNvSpPr>
              <a:spLocks/>
            </p:cNvSpPr>
            <p:nvPr/>
          </p:nvSpPr>
          <p:spPr bwMode="auto">
            <a:xfrm>
              <a:off x="7820715" y="4714388"/>
              <a:ext cx="38101" cy="30163"/>
            </a:xfrm>
            <a:custGeom>
              <a:avLst/>
              <a:gdLst>
                <a:gd name="T0" fmla="*/ 2 w 9"/>
                <a:gd name="T1" fmla="*/ 5 h 7"/>
                <a:gd name="T2" fmla="*/ 0 w 9"/>
                <a:gd name="T3" fmla="*/ 3 h 7"/>
                <a:gd name="T4" fmla="*/ 0 w 9"/>
                <a:gd name="T5" fmla="*/ 1 h 7"/>
                <a:gd name="T6" fmla="*/ 1 w 9"/>
                <a:gd name="T7" fmla="*/ 0 h 7"/>
                <a:gd name="T8" fmla="*/ 1 w 9"/>
                <a:gd name="T9" fmla="*/ 0 h 7"/>
                <a:gd name="T10" fmla="*/ 5 w 9"/>
                <a:gd name="T11" fmla="*/ 3 h 7"/>
                <a:gd name="T12" fmla="*/ 7 w 9"/>
                <a:gd name="T13" fmla="*/ 3 h 7"/>
                <a:gd name="T14" fmla="*/ 9 w 9"/>
                <a:gd name="T15" fmla="*/ 4 h 7"/>
                <a:gd name="T16" fmla="*/ 8 w 9"/>
                <a:gd name="T17" fmla="*/ 6 h 7"/>
                <a:gd name="T18" fmla="*/ 6 w 9"/>
                <a:gd name="T19" fmla="*/ 7 h 7"/>
                <a:gd name="T20" fmla="*/ 2 w 9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7">
                  <a:moveTo>
                    <a:pt x="2" y="5"/>
                  </a:moveTo>
                  <a:cubicBezTo>
                    <a:pt x="1" y="4"/>
                    <a:pt x="1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3"/>
                    <a:pt x="4" y="3"/>
                    <a:pt x="5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8" y="3"/>
                    <a:pt x="8" y="3"/>
                    <a:pt x="9" y="4"/>
                  </a:cubicBezTo>
                  <a:cubicBezTo>
                    <a:pt x="9" y="5"/>
                    <a:pt x="8" y="5"/>
                    <a:pt x="8" y="6"/>
                  </a:cubicBezTo>
                  <a:cubicBezTo>
                    <a:pt x="8" y="7"/>
                    <a:pt x="7" y="7"/>
                    <a:pt x="6" y="7"/>
                  </a:cubicBezTo>
                  <a:cubicBezTo>
                    <a:pt x="5" y="6"/>
                    <a:pt x="3" y="6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37" name="Freeform 48"/>
            <p:cNvSpPr>
              <a:spLocks/>
            </p:cNvSpPr>
            <p:nvPr/>
          </p:nvSpPr>
          <p:spPr bwMode="auto">
            <a:xfrm>
              <a:off x="7769914" y="5398602"/>
              <a:ext cx="34926" cy="15875"/>
            </a:xfrm>
            <a:custGeom>
              <a:avLst/>
              <a:gdLst>
                <a:gd name="T0" fmla="*/ 8 w 8"/>
                <a:gd name="T1" fmla="*/ 3 h 4"/>
                <a:gd name="T2" fmla="*/ 2 w 8"/>
                <a:gd name="T3" fmla="*/ 4 h 4"/>
                <a:gd name="T4" fmla="*/ 1 w 8"/>
                <a:gd name="T5" fmla="*/ 3 h 4"/>
                <a:gd name="T6" fmla="*/ 0 w 8"/>
                <a:gd name="T7" fmla="*/ 2 h 4"/>
                <a:gd name="T8" fmla="*/ 1 w 8"/>
                <a:gd name="T9" fmla="*/ 1 h 4"/>
                <a:gd name="T10" fmla="*/ 5 w 8"/>
                <a:gd name="T11" fmla="*/ 1 h 4"/>
                <a:gd name="T12" fmla="*/ 8 w 8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4">
                  <a:moveTo>
                    <a:pt x="8" y="3"/>
                  </a:moveTo>
                  <a:cubicBezTo>
                    <a:pt x="5" y="3"/>
                    <a:pt x="4" y="4"/>
                    <a:pt x="2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6" y="2"/>
                    <a:pt x="7" y="2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38" name="Freeform 49"/>
            <p:cNvSpPr>
              <a:spLocks/>
            </p:cNvSpPr>
            <p:nvPr/>
          </p:nvSpPr>
          <p:spPr bwMode="auto">
            <a:xfrm>
              <a:off x="7630213" y="3898412"/>
              <a:ext cx="25401" cy="22226"/>
            </a:xfrm>
            <a:custGeom>
              <a:avLst/>
              <a:gdLst>
                <a:gd name="T0" fmla="*/ 4 w 6"/>
                <a:gd name="T1" fmla="*/ 5 h 5"/>
                <a:gd name="T2" fmla="*/ 2 w 6"/>
                <a:gd name="T3" fmla="*/ 5 h 5"/>
                <a:gd name="T4" fmla="*/ 1 w 6"/>
                <a:gd name="T5" fmla="*/ 2 h 5"/>
                <a:gd name="T6" fmla="*/ 2 w 6"/>
                <a:gd name="T7" fmla="*/ 1 h 5"/>
                <a:gd name="T8" fmla="*/ 5 w 6"/>
                <a:gd name="T9" fmla="*/ 2 h 5"/>
                <a:gd name="T10" fmla="*/ 6 w 6"/>
                <a:gd name="T11" fmla="*/ 4 h 5"/>
                <a:gd name="T12" fmla="*/ 4 w 6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4" y="5"/>
                  </a:moveTo>
                  <a:cubicBezTo>
                    <a:pt x="3" y="5"/>
                    <a:pt x="2" y="5"/>
                    <a:pt x="2" y="5"/>
                  </a:cubicBezTo>
                  <a:cubicBezTo>
                    <a:pt x="1" y="5"/>
                    <a:pt x="0" y="3"/>
                    <a:pt x="1" y="2"/>
                  </a:cubicBezTo>
                  <a:cubicBezTo>
                    <a:pt x="1" y="1"/>
                    <a:pt x="2" y="0"/>
                    <a:pt x="2" y="1"/>
                  </a:cubicBezTo>
                  <a:cubicBezTo>
                    <a:pt x="3" y="1"/>
                    <a:pt x="4" y="2"/>
                    <a:pt x="5" y="2"/>
                  </a:cubicBezTo>
                  <a:cubicBezTo>
                    <a:pt x="5" y="3"/>
                    <a:pt x="6" y="3"/>
                    <a:pt x="6" y="4"/>
                  </a:cubicBezTo>
                  <a:cubicBezTo>
                    <a:pt x="5" y="5"/>
                    <a:pt x="5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39" name="Freeform 50"/>
            <p:cNvSpPr>
              <a:spLocks/>
            </p:cNvSpPr>
            <p:nvPr/>
          </p:nvSpPr>
          <p:spPr bwMode="auto">
            <a:xfrm>
              <a:off x="8631939" y="3325324"/>
              <a:ext cx="7938" cy="55563"/>
            </a:xfrm>
            <a:custGeom>
              <a:avLst/>
              <a:gdLst>
                <a:gd name="T0" fmla="*/ 2 w 2"/>
                <a:gd name="T1" fmla="*/ 5 h 13"/>
                <a:gd name="T2" fmla="*/ 2 w 2"/>
                <a:gd name="T3" fmla="*/ 11 h 13"/>
                <a:gd name="T4" fmla="*/ 2 w 2"/>
                <a:gd name="T5" fmla="*/ 12 h 13"/>
                <a:gd name="T6" fmla="*/ 2 w 2"/>
                <a:gd name="T7" fmla="*/ 13 h 13"/>
                <a:gd name="T8" fmla="*/ 1 w 2"/>
                <a:gd name="T9" fmla="*/ 12 h 13"/>
                <a:gd name="T10" fmla="*/ 1 w 2"/>
                <a:gd name="T11" fmla="*/ 11 h 13"/>
                <a:gd name="T12" fmla="*/ 0 w 2"/>
                <a:gd name="T13" fmla="*/ 5 h 13"/>
                <a:gd name="T14" fmla="*/ 0 w 2"/>
                <a:gd name="T15" fmla="*/ 3 h 13"/>
                <a:gd name="T16" fmla="*/ 1 w 2"/>
                <a:gd name="T17" fmla="*/ 0 h 13"/>
                <a:gd name="T18" fmla="*/ 2 w 2"/>
                <a:gd name="T19" fmla="*/ 3 h 13"/>
                <a:gd name="T20" fmla="*/ 2 w 2"/>
                <a:gd name="T21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13">
                  <a:moveTo>
                    <a:pt x="2" y="5"/>
                  </a:moveTo>
                  <a:cubicBezTo>
                    <a:pt x="2" y="7"/>
                    <a:pt x="2" y="9"/>
                    <a:pt x="2" y="11"/>
                  </a:cubicBezTo>
                  <a:cubicBezTo>
                    <a:pt x="2" y="11"/>
                    <a:pt x="2" y="12"/>
                    <a:pt x="2" y="12"/>
                  </a:cubicBezTo>
                  <a:cubicBezTo>
                    <a:pt x="2" y="12"/>
                    <a:pt x="2" y="13"/>
                    <a:pt x="2" y="13"/>
                  </a:cubicBezTo>
                  <a:cubicBezTo>
                    <a:pt x="2" y="13"/>
                    <a:pt x="1" y="12"/>
                    <a:pt x="1" y="12"/>
                  </a:cubicBezTo>
                  <a:cubicBezTo>
                    <a:pt x="1" y="12"/>
                    <a:pt x="1" y="11"/>
                    <a:pt x="1" y="11"/>
                  </a:cubicBezTo>
                  <a:cubicBezTo>
                    <a:pt x="1" y="9"/>
                    <a:pt x="1" y="7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2"/>
                    <a:pt x="0" y="0"/>
                    <a:pt x="1" y="0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2" y="4"/>
                    <a:pt x="2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40" name="Freeform 51"/>
            <p:cNvSpPr>
              <a:spLocks/>
            </p:cNvSpPr>
            <p:nvPr/>
          </p:nvSpPr>
          <p:spPr bwMode="auto">
            <a:xfrm>
              <a:off x="6912653" y="3304686"/>
              <a:ext cx="22226" cy="17463"/>
            </a:xfrm>
            <a:custGeom>
              <a:avLst/>
              <a:gdLst>
                <a:gd name="T0" fmla="*/ 3 w 5"/>
                <a:gd name="T1" fmla="*/ 4 h 4"/>
                <a:gd name="T2" fmla="*/ 0 w 5"/>
                <a:gd name="T3" fmla="*/ 3 h 4"/>
                <a:gd name="T4" fmla="*/ 0 w 5"/>
                <a:gd name="T5" fmla="*/ 1 h 4"/>
                <a:gd name="T6" fmla="*/ 4 w 5"/>
                <a:gd name="T7" fmla="*/ 1 h 4"/>
                <a:gd name="T8" fmla="*/ 5 w 5"/>
                <a:gd name="T9" fmla="*/ 2 h 4"/>
                <a:gd name="T10" fmla="*/ 3 w 5"/>
                <a:gd name="T11" fmla="*/ 4 h 4"/>
                <a:gd name="T12" fmla="*/ 3 w 5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3" y="0"/>
                    <a:pt x="4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3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41" name="Freeform 52"/>
            <p:cNvSpPr>
              <a:spLocks/>
            </p:cNvSpPr>
            <p:nvPr/>
          </p:nvSpPr>
          <p:spPr bwMode="auto">
            <a:xfrm>
              <a:off x="5963316" y="4493726"/>
              <a:ext cx="25401" cy="25400"/>
            </a:xfrm>
            <a:custGeom>
              <a:avLst/>
              <a:gdLst>
                <a:gd name="T0" fmla="*/ 4 w 6"/>
                <a:gd name="T1" fmla="*/ 0 h 6"/>
                <a:gd name="T2" fmla="*/ 6 w 6"/>
                <a:gd name="T3" fmla="*/ 1 h 6"/>
                <a:gd name="T4" fmla="*/ 4 w 6"/>
                <a:gd name="T5" fmla="*/ 4 h 6"/>
                <a:gd name="T6" fmla="*/ 1 w 6"/>
                <a:gd name="T7" fmla="*/ 6 h 6"/>
                <a:gd name="T8" fmla="*/ 0 w 6"/>
                <a:gd name="T9" fmla="*/ 5 h 6"/>
                <a:gd name="T10" fmla="*/ 0 w 6"/>
                <a:gd name="T11" fmla="*/ 5 h 6"/>
                <a:gd name="T12" fmla="*/ 3 w 6"/>
                <a:gd name="T13" fmla="*/ 1 h 6"/>
                <a:gd name="T14" fmla="*/ 4 w 6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6">
                  <a:moveTo>
                    <a:pt x="4" y="0"/>
                  </a:moveTo>
                  <a:cubicBezTo>
                    <a:pt x="5" y="0"/>
                    <a:pt x="6" y="1"/>
                    <a:pt x="6" y="1"/>
                  </a:cubicBezTo>
                  <a:cubicBezTo>
                    <a:pt x="5" y="2"/>
                    <a:pt x="5" y="3"/>
                    <a:pt x="4" y="4"/>
                  </a:cubicBezTo>
                  <a:cubicBezTo>
                    <a:pt x="3" y="5"/>
                    <a:pt x="2" y="5"/>
                    <a:pt x="1" y="6"/>
                  </a:cubicBezTo>
                  <a:cubicBezTo>
                    <a:pt x="1" y="6"/>
                    <a:pt x="1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4"/>
                    <a:pt x="2" y="3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42" name="Freeform 53"/>
            <p:cNvSpPr>
              <a:spLocks/>
            </p:cNvSpPr>
            <p:nvPr/>
          </p:nvSpPr>
          <p:spPr bwMode="auto">
            <a:xfrm>
              <a:off x="6222081" y="4327038"/>
              <a:ext cx="20638" cy="22226"/>
            </a:xfrm>
            <a:custGeom>
              <a:avLst/>
              <a:gdLst>
                <a:gd name="T0" fmla="*/ 5 w 5"/>
                <a:gd name="T1" fmla="*/ 3 h 5"/>
                <a:gd name="T2" fmla="*/ 5 w 5"/>
                <a:gd name="T3" fmla="*/ 4 h 5"/>
                <a:gd name="T4" fmla="*/ 1 w 5"/>
                <a:gd name="T5" fmla="*/ 5 h 5"/>
                <a:gd name="T6" fmla="*/ 1 w 5"/>
                <a:gd name="T7" fmla="*/ 4 h 5"/>
                <a:gd name="T8" fmla="*/ 3 w 5"/>
                <a:gd name="T9" fmla="*/ 1 h 5"/>
                <a:gd name="T10" fmla="*/ 4 w 5"/>
                <a:gd name="T11" fmla="*/ 1 h 5"/>
                <a:gd name="T12" fmla="*/ 5 w 5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5" y="3"/>
                  </a:moveTo>
                  <a:cubicBezTo>
                    <a:pt x="5" y="3"/>
                    <a:pt x="5" y="4"/>
                    <a:pt x="5" y="4"/>
                  </a:cubicBezTo>
                  <a:cubicBezTo>
                    <a:pt x="4" y="5"/>
                    <a:pt x="2" y="5"/>
                    <a:pt x="1" y="5"/>
                  </a:cubicBezTo>
                  <a:cubicBezTo>
                    <a:pt x="1" y="5"/>
                    <a:pt x="0" y="4"/>
                    <a:pt x="1" y="4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4" y="1"/>
                    <a:pt x="5" y="2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43" name="Freeform 54"/>
            <p:cNvSpPr>
              <a:spLocks/>
            </p:cNvSpPr>
            <p:nvPr/>
          </p:nvSpPr>
          <p:spPr bwMode="auto">
            <a:xfrm>
              <a:off x="7549250" y="3834912"/>
              <a:ext cx="17463" cy="25400"/>
            </a:xfrm>
            <a:custGeom>
              <a:avLst/>
              <a:gdLst>
                <a:gd name="T0" fmla="*/ 1 w 4"/>
                <a:gd name="T1" fmla="*/ 6 h 6"/>
                <a:gd name="T2" fmla="*/ 0 w 4"/>
                <a:gd name="T3" fmla="*/ 4 h 6"/>
                <a:gd name="T4" fmla="*/ 3 w 4"/>
                <a:gd name="T5" fmla="*/ 0 h 6"/>
                <a:gd name="T6" fmla="*/ 3 w 4"/>
                <a:gd name="T7" fmla="*/ 0 h 6"/>
                <a:gd name="T8" fmla="*/ 4 w 4"/>
                <a:gd name="T9" fmla="*/ 0 h 6"/>
                <a:gd name="T10" fmla="*/ 4 w 4"/>
                <a:gd name="T11" fmla="*/ 0 h 6"/>
                <a:gd name="T12" fmla="*/ 1 w 4"/>
                <a:gd name="T13" fmla="*/ 5 h 6"/>
                <a:gd name="T14" fmla="*/ 1 w 4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6">
                  <a:moveTo>
                    <a:pt x="1" y="6"/>
                  </a:moveTo>
                  <a:cubicBezTo>
                    <a:pt x="0" y="5"/>
                    <a:pt x="0" y="5"/>
                    <a:pt x="0" y="4"/>
                  </a:cubicBezTo>
                  <a:cubicBezTo>
                    <a:pt x="1" y="3"/>
                    <a:pt x="2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3" y="4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44" name="Freeform 55"/>
            <p:cNvSpPr>
              <a:spLocks/>
            </p:cNvSpPr>
            <p:nvPr/>
          </p:nvSpPr>
          <p:spPr bwMode="auto">
            <a:xfrm>
              <a:off x="8104882" y="2599835"/>
              <a:ext cx="17463" cy="20638"/>
            </a:xfrm>
            <a:custGeom>
              <a:avLst/>
              <a:gdLst>
                <a:gd name="T0" fmla="*/ 1 w 4"/>
                <a:gd name="T1" fmla="*/ 0 h 5"/>
                <a:gd name="T2" fmla="*/ 4 w 4"/>
                <a:gd name="T3" fmla="*/ 3 h 5"/>
                <a:gd name="T4" fmla="*/ 3 w 4"/>
                <a:gd name="T5" fmla="*/ 4 h 5"/>
                <a:gd name="T6" fmla="*/ 0 w 4"/>
                <a:gd name="T7" fmla="*/ 4 h 5"/>
                <a:gd name="T8" fmla="*/ 0 w 4"/>
                <a:gd name="T9" fmla="*/ 1 h 5"/>
                <a:gd name="T10" fmla="*/ 1 w 4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2" y="0"/>
                    <a:pt x="4" y="2"/>
                    <a:pt x="4" y="3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2" y="5"/>
                    <a:pt x="1" y="5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45" name="Freeform 56"/>
            <p:cNvSpPr>
              <a:spLocks/>
            </p:cNvSpPr>
            <p:nvPr/>
          </p:nvSpPr>
          <p:spPr bwMode="auto">
            <a:xfrm>
              <a:off x="7541312" y="3376123"/>
              <a:ext cx="12700" cy="25400"/>
            </a:xfrm>
            <a:custGeom>
              <a:avLst/>
              <a:gdLst>
                <a:gd name="T0" fmla="*/ 3 w 3"/>
                <a:gd name="T1" fmla="*/ 3 h 6"/>
                <a:gd name="T2" fmla="*/ 3 w 3"/>
                <a:gd name="T3" fmla="*/ 5 h 6"/>
                <a:gd name="T4" fmla="*/ 1 w 3"/>
                <a:gd name="T5" fmla="*/ 5 h 6"/>
                <a:gd name="T6" fmla="*/ 0 w 3"/>
                <a:gd name="T7" fmla="*/ 4 h 6"/>
                <a:gd name="T8" fmla="*/ 0 w 3"/>
                <a:gd name="T9" fmla="*/ 3 h 6"/>
                <a:gd name="T10" fmla="*/ 2 w 3"/>
                <a:gd name="T11" fmla="*/ 0 h 6"/>
                <a:gd name="T12" fmla="*/ 3 w 3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6">
                  <a:moveTo>
                    <a:pt x="3" y="3"/>
                  </a:moveTo>
                  <a:cubicBezTo>
                    <a:pt x="3" y="4"/>
                    <a:pt x="3" y="4"/>
                    <a:pt x="3" y="5"/>
                  </a:cubicBezTo>
                  <a:cubicBezTo>
                    <a:pt x="2" y="5"/>
                    <a:pt x="2" y="6"/>
                    <a:pt x="1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2" y="0"/>
                  </a:cubicBezTo>
                  <a:cubicBezTo>
                    <a:pt x="3" y="1"/>
                    <a:pt x="2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46" name="Freeform 57"/>
            <p:cNvSpPr>
              <a:spLocks/>
            </p:cNvSpPr>
            <p:nvPr/>
          </p:nvSpPr>
          <p:spPr bwMode="auto">
            <a:xfrm>
              <a:off x="7673076" y="3253886"/>
              <a:ext cx="20638" cy="15875"/>
            </a:xfrm>
            <a:custGeom>
              <a:avLst/>
              <a:gdLst>
                <a:gd name="T0" fmla="*/ 5 w 5"/>
                <a:gd name="T1" fmla="*/ 2 h 4"/>
                <a:gd name="T2" fmla="*/ 3 w 5"/>
                <a:gd name="T3" fmla="*/ 4 h 4"/>
                <a:gd name="T4" fmla="*/ 0 w 5"/>
                <a:gd name="T5" fmla="*/ 2 h 4"/>
                <a:gd name="T6" fmla="*/ 0 w 5"/>
                <a:gd name="T7" fmla="*/ 1 h 4"/>
                <a:gd name="T8" fmla="*/ 1 w 5"/>
                <a:gd name="T9" fmla="*/ 0 h 4"/>
                <a:gd name="T10" fmla="*/ 3 w 5"/>
                <a:gd name="T11" fmla="*/ 1 h 4"/>
                <a:gd name="T12" fmla="*/ 5 w 5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5" y="2"/>
                  </a:moveTo>
                  <a:cubicBezTo>
                    <a:pt x="5" y="3"/>
                    <a:pt x="4" y="4"/>
                    <a:pt x="3" y="4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4" y="1"/>
                    <a:pt x="4" y="1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47" name="Freeform 58"/>
            <p:cNvSpPr>
              <a:spLocks/>
            </p:cNvSpPr>
            <p:nvPr/>
          </p:nvSpPr>
          <p:spPr bwMode="auto">
            <a:xfrm>
              <a:off x="8627176" y="2764935"/>
              <a:ext cx="17463" cy="20638"/>
            </a:xfrm>
            <a:custGeom>
              <a:avLst/>
              <a:gdLst>
                <a:gd name="T0" fmla="*/ 4 w 4"/>
                <a:gd name="T1" fmla="*/ 4 h 5"/>
                <a:gd name="T2" fmla="*/ 4 w 4"/>
                <a:gd name="T3" fmla="*/ 4 h 5"/>
                <a:gd name="T4" fmla="*/ 3 w 4"/>
                <a:gd name="T5" fmla="*/ 4 h 5"/>
                <a:gd name="T6" fmla="*/ 0 w 4"/>
                <a:gd name="T7" fmla="*/ 2 h 5"/>
                <a:gd name="T8" fmla="*/ 1 w 4"/>
                <a:gd name="T9" fmla="*/ 0 h 5"/>
                <a:gd name="T10" fmla="*/ 2 w 4"/>
                <a:gd name="T11" fmla="*/ 0 h 5"/>
                <a:gd name="T12" fmla="*/ 4 w 4"/>
                <a:gd name="T1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5"/>
                    <a:pt x="3" y="4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4" y="2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48" name="Freeform 59"/>
            <p:cNvSpPr>
              <a:spLocks/>
            </p:cNvSpPr>
            <p:nvPr/>
          </p:nvSpPr>
          <p:spPr bwMode="auto">
            <a:xfrm>
              <a:off x="7460348" y="4004774"/>
              <a:ext cx="17463" cy="22226"/>
            </a:xfrm>
            <a:custGeom>
              <a:avLst/>
              <a:gdLst>
                <a:gd name="T0" fmla="*/ 4 w 4"/>
                <a:gd name="T1" fmla="*/ 5 h 5"/>
                <a:gd name="T2" fmla="*/ 3 w 4"/>
                <a:gd name="T3" fmla="*/ 5 h 5"/>
                <a:gd name="T4" fmla="*/ 2 w 4"/>
                <a:gd name="T5" fmla="*/ 5 h 5"/>
                <a:gd name="T6" fmla="*/ 0 w 4"/>
                <a:gd name="T7" fmla="*/ 1 h 5"/>
                <a:gd name="T8" fmla="*/ 0 w 4"/>
                <a:gd name="T9" fmla="*/ 0 h 5"/>
                <a:gd name="T10" fmla="*/ 1 w 4"/>
                <a:gd name="T11" fmla="*/ 0 h 5"/>
                <a:gd name="T12" fmla="*/ 4 w 4"/>
                <a:gd name="T13" fmla="*/ 4 h 5"/>
                <a:gd name="T14" fmla="*/ 4 w 4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4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1" y="4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1"/>
                    <a:pt x="3" y="3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49" name="Freeform 60"/>
            <p:cNvSpPr>
              <a:spLocks/>
            </p:cNvSpPr>
            <p:nvPr/>
          </p:nvSpPr>
          <p:spPr bwMode="auto">
            <a:xfrm>
              <a:off x="7566711" y="5257314"/>
              <a:ext cx="12700" cy="25400"/>
            </a:xfrm>
            <a:custGeom>
              <a:avLst/>
              <a:gdLst>
                <a:gd name="T0" fmla="*/ 1 w 3"/>
                <a:gd name="T1" fmla="*/ 0 h 6"/>
                <a:gd name="T2" fmla="*/ 2 w 3"/>
                <a:gd name="T3" fmla="*/ 1 h 6"/>
                <a:gd name="T4" fmla="*/ 3 w 3"/>
                <a:gd name="T5" fmla="*/ 6 h 6"/>
                <a:gd name="T6" fmla="*/ 3 w 3"/>
                <a:gd name="T7" fmla="*/ 6 h 6"/>
                <a:gd name="T8" fmla="*/ 3 w 3"/>
                <a:gd name="T9" fmla="*/ 6 h 6"/>
                <a:gd name="T10" fmla="*/ 0 w 3"/>
                <a:gd name="T11" fmla="*/ 3 h 6"/>
                <a:gd name="T12" fmla="*/ 1 w 3"/>
                <a:gd name="T13" fmla="*/ 1 h 6"/>
                <a:gd name="T14" fmla="*/ 1 w 3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6">
                  <a:moveTo>
                    <a:pt x="1" y="0"/>
                  </a:moveTo>
                  <a:cubicBezTo>
                    <a:pt x="1" y="0"/>
                    <a:pt x="2" y="0"/>
                    <a:pt x="2" y="1"/>
                  </a:cubicBezTo>
                  <a:cubicBezTo>
                    <a:pt x="3" y="2"/>
                    <a:pt x="3" y="4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5"/>
                    <a:pt x="1" y="4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50" name="Freeform 61"/>
            <p:cNvSpPr>
              <a:spLocks/>
            </p:cNvSpPr>
            <p:nvPr/>
          </p:nvSpPr>
          <p:spPr bwMode="auto">
            <a:xfrm>
              <a:off x="7800077" y="4196863"/>
              <a:ext cx="12700" cy="20638"/>
            </a:xfrm>
            <a:custGeom>
              <a:avLst/>
              <a:gdLst>
                <a:gd name="T0" fmla="*/ 3 w 3"/>
                <a:gd name="T1" fmla="*/ 3 h 5"/>
                <a:gd name="T2" fmla="*/ 2 w 3"/>
                <a:gd name="T3" fmla="*/ 5 h 5"/>
                <a:gd name="T4" fmla="*/ 1 w 3"/>
                <a:gd name="T5" fmla="*/ 4 h 5"/>
                <a:gd name="T6" fmla="*/ 0 w 3"/>
                <a:gd name="T7" fmla="*/ 2 h 5"/>
                <a:gd name="T8" fmla="*/ 1 w 3"/>
                <a:gd name="T9" fmla="*/ 0 h 5"/>
                <a:gd name="T10" fmla="*/ 2 w 3"/>
                <a:gd name="T11" fmla="*/ 0 h 5"/>
                <a:gd name="T12" fmla="*/ 3 w 3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">
                  <a:moveTo>
                    <a:pt x="3" y="3"/>
                  </a:moveTo>
                  <a:cubicBezTo>
                    <a:pt x="3" y="4"/>
                    <a:pt x="3" y="4"/>
                    <a:pt x="2" y="5"/>
                  </a:cubicBezTo>
                  <a:cubicBezTo>
                    <a:pt x="2" y="5"/>
                    <a:pt x="1" y="5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51" name="Freeform 62"/>
            <p:cNvSpPr>
              <a:spLocks/>
            </p:cNvSpPr>
            <p:nvPr/>
          </p:nvSpPr>
          <p:spPr bwMode="auto">
            <a:xfrm>
              <a:off x="7584175" y="3826974"/>
              <a:ext cx="15875" cy="17463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4 h 4"/>
                <a:gd name="T4" fmla="*/ 1 w 4"/>
                <a:gd name="T5" fmla="*/ 3 h 4"/>
                <a:gd name="T6" fmla="*/ 2 w 4"/>
                <a:gd name="T7" fmla="*/ 0 h 4"/>
                <a:gd name="T8" fmla="*/ 4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4" y="2"/>
                    <a:pt x="3" y="3"/>
                    <a:pt x="2" y="4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52" name="Freeform 63"/>
            <p:cNvSpPr>
              <a:spLocks/>
            </p:cNvSpPr>
            <p:nvPr/>
          </p:nvSpPr>
          <p:spPr bwMode="auto">
            <a:xfrm>
              <a:off x="8619238" y="3164985"/>
              <a:ext cx="17463" cy="15875"/>
            </a:xfrm>
            <a:custGeom>
              <a:avLst/>
              <a:gdLst>
                <a:gd name="T0" fmla="*/ 4 w 4"/>
                <a:gd name="T1" fmla="*/ 2 h 4"/>
                <a:gd name="T2" fmla="*/ 3 w 4"/>
                <a:gd name="T3" fmla="*/ 4 h 4"/>
                <a:gd name="T4" fmla="*/ 0 w 4"/>
                <a:gd name="T5" fmla="*/ 2 h 4"/>
                <a:gd name="T6" fmla="*/ 2 w 4"/>
                <a:gd name="T7" fmla="*/ 0 h 4"/>
                <a:gd name="T8" fmla="*/ 4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2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53" name="Freeform 64"/>
            <p:cNvSpPr>
              <a:spLocks/>
            </p:cNvSpPr>
            <p:nvPr/>
          </p:nvSpPr>
          <p:spPr bwMode="auto">
            <a:xfrm>
              <a:off x="7566711" y="4123837"/>
              <a:ext cx="17463" cy="20638"/>
            </a:xfrm>
            <a:custGeom>
              <a:avLst/>
              <a:gdLst>
                <a:gd name="T0" fmla="*/ 4 w 4"/>
                <a:gd name="T1" fmla="*/ 3 h 5"/>
                <a:gd name="T2" fmla="*/ 2 w 4"/>
                <a:gd name="T3" fmla="*/ 4 h 5"/>
                <a:gd name="T4" fmla="*/ 0 w 4"/>
                <a:gd name="T5" fmla="*/ 2 h 5"/>
                <a:gd name="T6" fmla="*/ 0 w 4"/>
                <a:gd name="T7" fmla="*/ 1 h 5"/>
                <a:gd name="T8" fmla="*/ 4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4" y="3"/>
                  </a:moveTo>
                  <a:cubicBezTo>
                    <a:pt x="4" y="4"/>
                    <a:pt x="3" y="5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2" y="0"/>
                    <a:pt x="4" y="2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54" name="Freeform 65"/>
            <p:cNvSpPr>
              <a:spLocks/>
            </p:cNvSpPr>
            <p:nvPr/>
          </p:nvSpPr>
          <p:spPr bwMode="auto">
            <a:xfrm>
              <a:off x="7622276" y="3869838"/>
              <a:ext cx="12700" cy="15875"/>
            </a:xfrm>
            <a:custGeom>
              <a:avLst/>
              <a:gdLst>
                <a:gd name="T0" fmla="*/ 0 w 3"/>
                <a:gd name="T1" fmla="*/ 0 h 4"/>
                <a:gd name="T2" fmla="*/ 1 w 3"/>
                <a:gd name="T3" fmla="*/ 0 h 4"/>
                <a:gd name="T4" fmla="*/ 2 w 3"/>
                <a:gd name="T5" fmla="*/ 2 h 4"/>
                <a:gd name="T6" fmla="*/ 2 w 3"/>
                <a:gd name="T7" fmla="*/ 4 h 4"/>
                <a:gd name="T8" fmla="*/ 0 w 3"/>
                <a:gd name="T9" fmla="*/ 3 h 4"/>
                <a:gd name="T10" fmla="*/ 0 w 3"/>
                <a:gd name="T11" fmla="*/ 1 h 4"/>
                <a:gd name="T12" fmla="*/ 0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3" y="3"/>
                    <a:pt x="3" y="4"/>
                    <a:pt x="2" y="4"/>
                  </a:cubicBezTo>
                  <a:cubicBezTo>
                    <a:pt x="1" y="4"/>
                    <a:pt x="1" y="4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55" name="Freeform 66"/>
            <p:cNvSpPr>
              <a:spLocks/>
            </p:cNvSpPr>
            <p:nvPr/>
          </p:nvSpPr>
          <p:spPr bwMode="auto">
            <a:xfrm>
              <a:off x="7168245" y="3847612"/>
              <a:ext cx="12700" cy="17463"/>
            </a:xfrm>
            <a:custGeom>
              <a:avLst/>
              <a:gdLst>
                <a:gd name="T0" fmla="*/ 0 w 3"/>
                <a:gd name="T1" fmla="*/ 2 h 4"/>
                <a:gd name="T2" fmla="*/ 1 w 3"/>
                <a:gd name="T3" fmla="*/ 1 h 4"/>
                <a:gd name="T4" fmla="*/ 2 w 3"/>
                <a:gd name="T5" fmla="*/ 0 h 4"/>
                <a:gd name="T6" fmla="*/ 3 w 3"/>
                <a:gd name="T7" fmla="*/ 2 h 4"/>
                <a:gd name="T8" fmla="*/ 2 w 3"/>
                <a:gd name="T9" fmla="*/ 4 h 4"/>
                <a:gd name="T10" fmla="*/ 1 w 3"/>
                <a:gd name="T11" fmla="*/ 4 h 4"/>
                <a:gd name="T12" fmla="*/ 0 w 3"/>
                <a:gd name="T13" fmla="*/ 4 h 4"/>
                <a:gd name="T14" fmla="*/ 0 w 3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3" y="1"/>
                    <a:pt x="3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56" name="Freeform 67"/>
            <p:cNvSpPr>
              <a:spLocks/>
            </p:cNvSpPr>
            <p:nvPr/>
          </p:nvSpPr>
          <p:spPr bwMode="auto">
            <a:xfrm>
              <a:off x="8619238" y="3109422"/>
              <a:ext cx="12700" cy="20638"/>
            </a:xfrm>
            <a:custGeom>
              <a:avLst/>
              <a:gdLst>
                <a:gd name="T0" fmla="*/ 3 w 3"/>
                <a:gd name="T1" fmla="*/ 3 h 5"/>
                <a:gd name="T2" fmla="*/ 3 w 3"/>
                <a:gd name="T3" fmla="*/ 4 h 5"/>
                <a:gd name="T4" fmla="*/ 2 w 3"/>
                <a:gd name="T5" fmla="*/ 5 h 5"/>
                <a:gd name="T6" fmla="*/ 1 w 3"/>
                <a:gd name="T7" fmla="*/ 5 h 5"/>
                <a:gd name="T8" fmla="*/ 0 w 3"/>
                <a:gd name="T9" fmla="*/ 3 h 5"/>
                <a:gd name="T10" fmla="*/ 2 w 3"/>
                <a:gd name="T11" fmla="*/ 0 h 5"/>
                <a:gd name="T12" fmla="*/ 2 w 3"/>
                <a:gd name="T13" fmla="*/ 0 h 5"/>
                <a:gd name="T14" fmla="*/ 2 w 3"/>
                <a:gd name="T15" fmla="*/ 1 h 5"/>
                <a:gd name="T16" fmla="*/ 3 w 3"/>
                <a:gd name="T1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5">
                  <a:moveTo>
                    <a:pt x="3" y="3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57" name="Freeform 68"/>
            <p:cNvSpPr>
              <a:spLocks/>
            </p:cNvSpPr>
            <p:nvPr/>
          </p:nvSpPr>
          <p:spPr bwMode="auto">
            <a:xfrm>
              <a:off x="7868340" y="5558941"/>
              <a:ext cx="12700" cy="17463"/>
            </a:xfrm>
            <a:custGeom>
              <a:avLst/>
              <a:gdLst>
                <a:gd name="T0" fmla="*/ 1 w 3"/>
                <a:gd name="T1" fmla="*/ 4 h 4"/>
                <a:gd name="T2" fmla="*/ 0 w 3"/>
                <a:gd name="T3" fmla="*/ 3 h 4"/>
                <a:gd name="T4" fmla="*/ 1 w 3"/>
                <a:gd name="T5" fmla="*/ 0 h 4"/>
                <a:gd name="T6" fmla="*/ 3 w 3"/>
                <a:gd name="T7" fmla="*/ 1 h 4"/>
                <a:gd name="T8" fmla="*/ 1 w 3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1"/>
                    <a:pt x="1" y="0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3" y="3"/>
                    <a:pt x="2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58" name="Freeform 69"/>
            <p:cNvSpPr>
              <a:spLocks/>
            </p:cNvSpPr>
            <p:nvPr/>
          </p:nvSpPr>
          <p:spPr bwMode="auto">
            <a:xfrm>
              <a:off x="7269845" y="3385648"/>
              <a:ext cx="12700" cy="15875"/>
            </a:xfrm>
            <a:custGeom>
              <a:avLst/>
              <a:gdLst>
                <a:gd name="T0" fmla="*/ 3 w 3"/>
                <a:gd name="T1" fmla="*/ 3 h 4"/>
                <a:gd name="T2" fmla="*/ 2 w 3"/>
                <a:gd name="T3" fmla="*/ 4 h 4"/>
                <a:gd name="T4" fmla="*/ 1 w 3"/>
                <a:gd name="T5" fmla="*/ 3 h 4"/>
                <a:gd name="T6" fmla="*/ 0 w 3"/>
                <a:gd name="T7" fmla="*/ 0 h 4"/>
                <a:gd name="T8" fmla="*/ 1 w 3"/>
                <a:gd name="T9" fmla="*/ 0 h 4"/>
                <a:gd name="T10" fmla="*/ 2 w 3"/>
                <a:gd name="T11" fmla="*/ 0 h 4"/>
                <a:gd name="T12" fmla="*/ 3 w 3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3"/>
                  </a:moveTo>
                  <a:cubicBezTo>
                    <a:pt x="3" y="3"/>
                    <a:pt x="3" y="4"/>
                    <a:pt x="2" y="4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0" y="3"/>
                    <a:pt x="0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59" name="Freeform 70"/>
            <p:cNvSpPr>
              <a:spLocks/>
            </p:cNvSpPr>
            <p:nvPr/>
          </p:nvSpPr>
          <p:spPr bwMode="auto">
            <a:xfrm>
              <a:off x="8627176" y="2709372"/>
              <a:ext cx="9525" cy="25400"/>
            </a:xfrm>
            <a:custGeom>
              <a:avLst/>
              <a:gdLst>
                <a:gd name="T0" fmla="*/ 0 w 2"/>
                <a:gd name="T1" fmla="*/ 0 h 6"/>
                <a:gd name="T2" fmla="*/ 0 w 2"/>
                <a:gd name="T3" fmla="*/ 0 h 6"/>
                <a:gd name="T4" fmla="*/ 0 w 2"/>
                <a:gd name="T5" fmla="*/ 0 h 6"/>
                <a:gd name="T6" fmla="*/ 2 w 2"/>
                <a:gd name="T7" fmla="*/ 6 h 6"/>
                <a:gd name="T8" fmla="*/ 2 w 2"/>
                <a:gd name="T9" fmla="*/ 6 h 6"/>
                <a:gd name="T10" fmla="*/ 1 w 2"/>
                <a:gd name="T11" fmla="*/ 6 h 6"/>
                <a:gd name="T12" fmla="*/ 0 w 2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4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0" y="4"/>
                    <a:pt x="0" y="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60" name="Freeform 71"/>
            <p:cNvSpPr>
              <a:spLocks/>
            </p:cNvSpPr>
            <p:nvPr/>
          </p:nvSpPr>
          <p:spPr bwMode="auto">
            <a:xfrm>
              <a:off x="7558775" y="3809512"/>
              <a:ext cx="15875" cy="17463"/>
            </a:xfrm>
            <a:custGeom>
              <a:avLst/>
              <a:gdLst>
                <a:gd name="T0" fmla="*/ 4 w 4"/>
                <a:gd name="T1" fmla="*/ 1 h 4"/>
                <a:gd name="T2" fmla="*/ 4 w 4"/>
                <a:gd name="T3" fmla="*/ 2 h 4"/>
                <a:gd name="T4" fmla="*/ 2 w 4"/>
                <a:gd name="T5" fmla="*/ 4 h 4"/>
                <a:gd name="T6" fmla="*/ 1 w 4"/>
                <a:gd name="T7" fmla="*/ 3 h 4"/>
                <a:gd name="T8" fmla="*/ 1 w 4"/>
                <a:gd name="T9" fmla="*/ 2 h 4"/>
                <a:gd name="T10" fmla="*/ 3 w 4"/>
                <a:gd name="T11" fmla="*/ 0 h 4"/>
                <a:gd name="T12" fmla="*/ 4 w 4"/>
                <a:gd name="T1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4" y="1"/>
                  </a:moveTo>
                  <a:cubicBezTo>
                    <a:pt x="4" y="1"/>
                    <a:pt x="4" y="2"/>
                    <a:pt x="4" y="2"/>
                  </a:cubicBezTo>
                  <a:cubicBezTo>
                    <a:pt x="3" y="3"/>
                    <a:pt x="2" y="3"/>
                    <a:pt x="2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0"/>
                    <a:pt x="4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61" name="Freeform 72"/>
            <p:cNvSpPr>
              <a:spLocks/>
            </p:cNvSpPr>
            <p:nvPr/>
          </p:nvSpPr>
          <p:spPr bwMode="auto">
            <a:xfrm>
              <a:off x="8649399" y="3215786"/>
              <a:ext cx="12700" cy="20638"/>
            </a:xfrm>
            <a:custGeom>
              <a:avLst/>
              <a:gdLst>
                <a:gd name="T0" fmla="*/ 3 w 3"/>
                <a:gd name="T1" fmla="*/ 2 h 5"/>
                <a:gd name="T2" fmla="*/ 2 w 3"/>
                <a:gd name="T3" fmla="*/ 3 h 5"/>
                <a:gd name="T4" fmla="*/ 1 w 3"/>
                <a:gd name="T5" fmla="*/ 5 h 5"/>
                <a:gd name="T6" fmla="*/ 0 w 3"/>
                <a:gd name="T7" fmla="*/ 3 h 5"/>
                <a:gd name="T8" fmla="*/ 1 w 3"/>
                <a:gd name="T9" fmla="*/ 1 h 5"/>
                <a:gd name="T10" fmla="*/ 2 w 3"/>
                <a:gd name="T11" fmla="*/ 0 h 5"/>
                <a:gd name="T12" fmla="*/ 2 w 3"/>
                <a:gd name="T13" fmla="*/ 1 h 5"/>
                <a:gd name="T14" fmla="*/ 3 w 3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5">
                  <a:moveTo>
                    <a:pt x="3" y="2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4"/>
                    <a:pt x="1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3" y="1"/>
                    <a:pt x="2" y="1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62" name="Freeform 73"/>
            <p:cNvSpPr>
              <a:spLocks/>
            </p:cNvSpPr>
            <p:nvPr/>
          </p:nvSpPr>
          <p:spPr bwMode="auto">
            <a:xfrm>
              <a:off x="7693711" y="3249123"/>
              <a:ext cx="22226" cy="17463"/>
            </a:xfrm>
            <a:custGeom>
              <a:avLst/>
              <a:gdLst>
                <a:gd name="T0" fmla="*/ 0 w 5"/>
                <a:gd name="T1" fmla="*/ 3 h 4"/>
                <a:gd name="T2" fmla="*/ 3 w 5"/>
                <a:gd name="T3" fmla="*/ 1 h 4"/>
                <a:gd name="T4" fmla="*/ 5 w 5"/>
                <a:gd name="T5" fmla="*/ 3 h 4"/>
                <a:gd name="T6" fmla="*/ 0 w 5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0" y="3"/>
                  </a:moveTo>
                  <a:cubicBezTo>
                    <a:pt x="1" y="1"/>
                    <a:pt x="1" y="0"/>
                    <a:pt x="3" y="1"/>
                  </a:cubicBezTo>
                  <a:cubicBezTo>
                    <a:pt x="3" y="1"/>
                    <a:pt x="4" y="1"/>
                    <a:pt x="5" y="3"/>
                  </a:cubicBezTo>
                  <a:cubicBezTo>
                    <a:pt x="3" y="3"/>
                    <a:pt x="2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63" name="Freeform 74"/>
            <p:cNvSpPr>
              <a:spLocks/>
            </p:cNvSpPr>
            <p:nvPr/>
          </p:nvSpPr>
          <p:spPr bwMode="auto">
            <a:xfrm>
              <a:off x="7226980" y="3596787"/>
              <a:ext cx="12700" cy="17463"/>
            </a:xfrm>
            <a:custGeom>
              <a:avLst/>
              <a:gdLst>
                <a:gd name="T0" fmla="*/ 2 w 3"/>
                <a:gd name="T1" fmla="*/ 0 h 4"/>
                <a:gd name="T2" fmla="*/ 3 w 3"/>
                <a:gd name="T3" fmla="*/ 1 h 4"/>
                <a:gd name="T4" fmla="*/ 3 w 3"/>
                <a:gd name="T5" fmla="*/ 3 h 4"/>
                <a:gd name="T6" fmla="*/ 1 w 3"/>
                <a:gd name="T7" fmla="*/ 3 h 4"/>
                <a:gd name="T8" fmla="*/ 1 w 3"/>
                <a:gd name="T9" fmla="*/ 1 h 4"/>
                <a:gd name="T10" fmla="*/ 2 w 3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2" y="0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1" y="2"/>
                    <a:pt x="0" y="2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64" name="Freeform 75"/>
            <p:cNvSpPr>
              <a:spLocks/>
            </p:cNvSpPr>
            <p:nvPr/>
          </p:nvSpPr>
          <p:spPr bwMode="auto">
            <a:xfrm>
              <a:off x="8003278" y="3715849"/>
              <a:ext cx="12700" cy="17463"/>
            </a:xfrm>
            <a:custGeom>
              <a:avLst/>
              <a:gdLst>
                <a:gd name="T0" fmla="*/ 3 w 3"/>
                <a:gd name="T1" fmla="*/ 2 h 4"/>
                <a:gd name="T2" fmla="*/ 2 w 3"/>
                <a:gd name="T3" fmla="*/ 4 h 4"/>
                <a:gd name="T4" fmla="*/ 0 w 3"/>
                <a:gd name="T5" fmla="*/ 3 h 4"/>
                <a:gd name="T6" fmla="*/ 1 w 3"/>
                <a:gd name="T7" fmla="*/ 1 h 4"/>
                <a:gd name="T8" fmla="*/ 2 w 3"/>
                <a:gd name="T9" fmla="*/ 1 h 4"/>
                <a:gd name="T10" fmla="*/ 3 w 3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3" y="2"/>
                  </a:move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65" name="Freeform 76"/>
            <p:cNvSpPr>
              <a:spLocks/>
            </p:cNvSpPr>
            <p:nvPr/>
          </p:nvSpPr>
          <p:spPr bwMode="auto">
            <a:xfrm>
              <a:off x="7574648" y="5219215"/>
              <a:ext cx="17463" cy="22226"/>
            </a:xfrm>
            <a:custGeom>
              <a:avLst/>
              <a:gdLst>
                <a:gd name="T0" fmla="*/ 0 w 4"/>
                <a:gd name="T1" fmla="*/ 1 h 5"/>
                <a:gd name="T2" fmla="*/ 3 w 4"/>
                <a:gd name="T3" fmla="*/ 1 h 5"/>
                <a:gd name="T4" fmla="*/ 4 w 4"/>
                <a:gd name="T5" fmla="*/ 4 h 5"/>
                <a:gd name="T6" fmla="*/ 3 w 4"/>
                <a:gd name="T7" fmla="*/ 5 h 5"/>
                <a:gd name="T8" fmla="*/ 2 w 4"/>
                <a:gd name="T9" fmla="*/ 4 h 5"/>
                <a:gd name="T10" fmla="*/ 0 w 4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0" y="1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4" y="4"/>
                    <a:pt x="3" y="5"/>
                    <a:pt x="3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3"/>
                    <a:pt x="2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66" name="Freeform 77"/>
            <p:cNvSpPr>
              <a:spLocks/>
            </p:cNvSpPr>
            <p:nvPr/>
          </p:nvSpPr>
          <p:spPr bwMode="auto">
            <a:xfrm>
              <a:off x="8649400" y="3084022"/>
              <a:ext cx="7938" cy="15875"/>
            </a:xfrm>
            <a:custGeom>
              <a:avLst/>
              <a:gdLst>
                <a:gd name="T0" fmla="*/ 2 w 2"/>
                <a:gd name="T1" fmla="*/ 2 h 4"/>
                <a:gd name="T2" fmla="*/ 2 w 2"/>
                <a:gd name="T3" fmla="*/ 3 h 4"/>
                <a:gd name="T4" fmla="*/ 1 w 2"/>
                <a:gd name="T5" fmla="*/ 4 h 4"/>
                <a:gd name="T6" fmla="*/ 1 w 2"/>
                <a:gd name="T7" fmla="*/ 2 h 4"/>
                <a:gd name="T8" fmla="*/ 1 w 2"/>
                <a:gd name="T9" fmla="*/ 1 h 4"/>
                <a:gd name="T10" fmla="*/ 2 w 2"/>
                <a:gd name="T11" fmla="*/ 0 h 4"/>
                <a:gd name="T12" fmla="*/ 2 w 2"/>
                <a:gd name="T13" fmla="*/ 1 h 4"/>
                <a:gd name="T14" fmla="*/ 2 w 2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4">
                  <a:moveTo>
                    <a:pt x="2" y="2"/>
                  </a:moveTo>
                  <a:cubicBezTo>
                    <a:pt x="2" y="2"/>
                    <a:pt x="2" y="2"/>
                    <a:pt x="2" y="3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0" y="3"/>
                    <a:pt x="0" y="3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67" name="Freeform 78"/>
            <p:cNvSpPr>
              <a:spLocks/>
            </p:cNvSpPr>
            <p:nvPr/>
          </p:nvSpPr>
          <p:spPr bwMode="auto">
            <a:xfrm>
              <a:off x="7138081" y="3865075"/>
              <a:ext cx="12700" cy="7938"/>
            </a:xfrm>
            <a:custGeom>
              <a:avLst/>
              <a:gdLst>
                <a:gd name="T0" fmla="*/ 3 w 3"/>
                <a:gd name="T1" fmla="*/ 1 h 2"/>
                <a:gd name="T2" fmla="*/ 1 w 3"/>
                <a:gd name="T3" fmla="*/ 2 h 2"/>
                <a:gd name="T4" fmla="*/ 0 w 3"/>
                <a:gd name="T5" fmla="*/ 1 h 2"/>
                <a:gd name="T6" fmla="*/ 2 w 3"/>
                <a:gd name="T7" fmla="*/ 0 h 2"/>
                <a:gd name="T8" fmla="*/ 3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2"/>
                    <a:pt x="2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68" name="Freeform 79"/>
            <p:cNvSpPr>
              <a:spLocks/>
            </p:cNvSpPr>
            <p:nvPr/>
          </p:nvSpPr>
          <p:spPr bwMode="auto">
            <a:xfrm>
              <a:off x="7558775" y="5219214"/>
              <a:ext cx="15875" cy="9525"/>
            </a:xfrm>
            <a:custGeom>
              <a:avLst/>
              <a:gdLst>
                <a:gd name="T0" fmla="*/ 4 w 4"/>
                <a:gd name="T1" fmla="*/ 1 h 2"/>
                <a:gd name="T2" fmla="*/ 1 w 4"/>
                <a:gd name="T3" fmla="*/ 2 h 2"/>
                <a:gd name="T4" fmla="*/ 0 w 4"/>
                <a:gd name="T5" fmla="*/ 1 h 2"/>
                <a:gd name="T6" fmla="*/ 1 w 4"/>
                <a:gd name="T7" fmla="*/ 1 h 2"/>
                <a:gd name="T8" fmla="*/ 4 w 4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1"/>
                  </a:moveTo>
                  <a:cubicBezTo>
                    <a:pt x="3" y="2"/>
                    <a:pt x="2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69" name="Freeform 80"/>
            <p:cNvSpPr>
              <a:spLocks/>
            </p:cNvSpPr>
            <p:nvPr/>
          </p:nvSpPr>
          <p:spPr bwMode="auto">
            <a:xfrm>
              <a:off x="7749277" y="4250837"/>
              <a:ext cx="7938" cy="9525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1 h 2"/>
                <a:gd name="T8" fmla="*/ 1 w 2"/>
                <a:gd name="T9" fmla="*/ 0 h 2"/>
                <a:gd name="T10" fmla="*/ 2 w 2"/>
                <a:gd name="T11" fmla="*/ 0 h 2"/>
                <a:gd name="T12" fmla="*/ 2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70" name="Freeform 81"/>
            <p:cNvSpPr>
              <a:spLocks/>
            </p:cNvSpPr>
            <p:nvPr/>
          </p:nvSpPr>
          <p:spPr bwMode="auto">
            <a:xfrm>
              <a:off x="7587350" y="4119074"/>
              <a:ext cx="9525" cy="952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0 w 2"/>
                <a:gd name="T9" fmla="*/ 1 h 2"/>
                <a:gd name="T10" fmla="*/ 0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71" name="Freeform 82"/>
            <p:cNvSpPr>
              <a:spLocks/>
            </p:cNvSpPr>
            <p:nvPr/>
          </p:nvSpPr>
          <p:spPr bwMode="auto">
            <a:xfrm>
              <a:off x="7168245" y="3753949"/>
              <a:ext cx="7938" cy="12700"/>
            </a:xfrm>
            <a:custGeom>
              <a:avLst/>
              <a:gdLst>
                <a:gd name="T0" fmla="*/ 2 w 2"/>
                <a:gd name="T1" fmla="*/ 2 h 3"/>
                <a:gd name="T2" fmla="*/ 1 w 2"/>
                <a:gd name="T3" fmla="*/ 3 h 3"/>
                <a:gd name="T4" fmla="*/ 0 w 2"/>
                <a:gd name="T5" fmla="*/ 1 h 3"/>
                <a:gd name="T6" fmla="*/ 1 w 2"/>
                <a:gd name="T7" fmla="*/ 0 h 3"/>
                <a:gd name="T8" fmla="*/ 2 w 2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2"/>
                  </a:moveTo>
                  <a:cubicBezTo>
                    <a:pt x="2" y="2"/>
                    <a:pt x="2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1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72" name="Freeform 83"/>
            <p:cNvSpPr>
              <a:spLocks/>
            </p:cNvSpPr>
            <p:nvPr/>
          </p:nvSpPr>
          <p:spPr bwMode="auto">
            <a:xfrm>
              <a:off x="7252382" y="3487248"/>
              <a:ext cx="12700" cy="12700"/>
            </a:xfrm>
            <a:custGeom>
              <a:avLst/>
              <a:gdLst>
                <a:gd name="T0" fmla="*/ 3 w 3"/>
                <a:gd name="T1" fmla="*/ 2 h 3"/>
                <a:gd name="T2" fmla="*/ 2 w 3"/>
                <a:gd name="T3" fmla="*/ 3 h 3"/>
                <a:gd name="T4" fmla="*/ 1 w 3"/>
                <a:gd name="T5" fmla="*/ 2 h 3"/>
                <a:gd name="T6" fmla="*/ 0 w 3"/>
                <a:gd name="T7" fmla="*/ 1 h 3"/>
                <a:gd name="T8" fmla="*/ 2 w 3"/>
                <a:gd name="T9" fmla="*/ 1 h 3"/>
                <a:gd name="T10" fmla="*/ 3 w 3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2"/>
                    <a:pt x="2" y="3"/>
                    <a:pt x="2" y="3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3" y="1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73" name="Freeform 84"/>
            <p:cNvSpPr>
              <a:spLocks/>
            </p:cNvSpPr>
            <p:nvPr/>
          </p:nvSpPr>
          <p:spPr bwMode="auto">
            <a:xfrm>
              <a:off x="5945853" y="4511188"/>
              <a:ext cx="12700" cy="12700"/>
            </a:xfrm>
            <a:custGeom>
              <a:avLst/>
              <a:gdLst>
                <a:gd name="T0" fmla="*/ 1 w 3"/>
                <a:gd name="T1" fmla="*/ 3 h 3"/>
                <a:gd name="T2" fmla="*/ 0 w 3"/>
                <a:gd name="T3" fmla="*/ 2 h 3"/>
                <a:gd name="T4" fmla="*/ 1 w 3"/>
                <a:gd name="T5" fmla="*/ 0 h 3"/>
                <a:gd name="T6" fmla="*/ 2 w 3"/>
                <a:gd name="T7" fmla="*/ 0 h 3"/>
                <a:gd name="T8" fmla="*/ 2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1" y="2"/>
                    <a:pt x="0" y="2"/>
                    <a:pt x="0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74" name="Freeform 85"/>
            <p:cNvSpPr>
              <a:spLocks/>
            </p:cNvSpPr>
            <p:nvPr/>
          </p:nvSpPr>
          <p:spPr bwMode="auto">
            <a:xfrm>
              <a:off x="7092043" y="3873013"/>
              <a:ext cx="7938" cy="12700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2" y="1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75" name="Freeform 86"/>
            <p:cNvSpPr>
              <a:spLocks/>
            </p:cNvSpPr>
            <p:nvPr/>
          </p:nvSpPr>
          <p:spPr bwMode="auto">
            <a:xfrm>
              <a:off x="7638150" y="5308116"/>
              <a:ext cx="9525" cy="12700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1 h 3"/>
                <a:gd name="T4" fmla="*/ 1 w 2"/>
                <a:gd name="T5" fmla="*/ 3 h 3"/>
                <a:gd name="T6" fmla="*/ 1 w 2"/>
                <a:gd name="T7" fmla="*/ 3 h 3"/>
                <a:gd name="T8" fmla="*/ 0 w 2"/>
                <a:gd name="T9" fmla="*/ 1 h 3"/>
                <a:gd name="T10" fmla="*/ 1 w 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2" y="1"/>
                    <a:pt x="2" y="1"/>
                  </a:cubicBezTo>
                  <a:cubicBezTo>
                    <a:pt x="2" y="2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76" name="Freeform 87"/>
            <p:cNvSpPr>
              <a:spLocks/>
            </p:cNvSpPr>
            <p:nvPr/>
          </p:nvSpPr>
          <p:spPr bwMode="auto">
            <a:xfrm>
              <a:off x="7219045" y="3492011"/>
              <a:ext cx="7938" cy="7938"/>
            </a:xfrm>
            <a:custGeom>
              <a:avLst/>
              <a:gdLst>
                <a:gd name="T0" fmla="*/ 2 w 2"/>
                <a:gd name="T1" fmla="*/ 0 h 2"/>
                <a:gd name="T2" fmla="*/ 1 w 2"/>
                <a:gd name="T3" fmla="*/ 2 h 2"/>
                <a:gd name="T4" fmla="*/ 0 w 2"/>
                <a:gd name="T5" fmla="*/ 2 h 2"/>
                <a:gd name="T6" fmla="*/ 2 w 2"/>
                <a:gd name="T7" fmla="*/ 0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77" name="Freeform 88"/>
            <p:cNvSpPr>
              <a:spLocks/>
            </p:cNvSpPr>
            <p:nvPr/>
          </p:nvSpPr>
          <p:spPr bwMode="auto">
            <a:xfrm>
              <a:off x="7858816" y="4696926"/>
              <a:ext cx="12700" cy="9525"/>
            </a:xfrm>
            <a:custGeom>
              <a:avLst/>
              <a:gdLst>
                <a:gd name="T0" fmla="*/ 2 w 3"/>
                <a:gd name="T1" fmla="*/ 0 h 2"/>
                <a:gd name="T2" fmla="*/ 3 w 3"/>
                <a:gd name="T3" fmla="*/ 0 h 2"/>
                <a:gd name="T4" fmla="*/ 3 w 3"/>
                <a:gd name="T5" fmla="*/ 0 h 2"/>
                <a:gd name="T6" fmla="*/ 2 w 3"/>
                <a:gd name="T7" fmla="*/ 1 h 2"/>
                <a:gd name="T8" fmla="*/ 1 w 3"/>
                <a:gd name="T9" fmla="*/ 2 h 2"/>
                <a:gd name="T10" fmla="*/ 0 w 3"/>
                <a:gd name="T11" fmla="*/ 2 h 2"/>
                <a:gd name="T12" fmla="*/ 2 w 3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78" name="Freeform 89"/>
            <p:cNvSpPr>
              <a:spLocks/>
            </p:cNvSpPr>
            <p:nvPr/>
          </p:nvSpPr>
          <p:spPr bwMode="auto">
            <a:xfrm>
              <a:off x="7558775" y="3873013"/>
              <a:ext cx="7938" cy="9525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2 h 2"/>
                <a:gd name="T6" fmla="*/ 0 w 2"/>
                <a:gd name="T7" fmla="*/ 1 h 2"/>
                <a:gd name="T8" fmla="*/ 0 w 2"/>
                <a:gd name="T9" fmla="*/ 0 h 2"/>
                <a:gd name="T10" fmla="*/ 1 w 2"/>
                <a:gd name="T11" fmla="*/ 0 h 2"/>
                <a:gd name="T12" fmla="*/ 2 w 2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79" name="Freeform 90"/>
            <p:cNvSpPr>
              <a:spLocks/>
            </p:cNvSpPr>
            <p:nvPr/>
          </p:nvSpPr>
          <p:spPr bwMode="auto">
            <a:xfrm>
              <a:off x="8597013" y="3338023"/>
              <a:ext cx="4763" cy="9525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2 h 2"/>
                <a:gd name="T4" fmla="*/ 0 w 1"/>
                <a:gd name="T5" fmla="*/ 1 h 2"/>
                <a:gd name="T6" fmla="*/ 0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80" name="Freeform 91"/>
            <p:cNvSpPr>
              <a:spLocks/>
            </p:cNvSpPr>
            <p:nvPr/>
          </p:nvSpPr>
          <p:spPr bwMode="auto">
            <a:xfrm>
              <a:off x="6339558" y="4255600"/>
              <a:ext cx="9525" cy="476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1 h 1"/>
                <a:gd name="T4" fmla="*/ 0 w 2"/>
                <a:gd name="T5" fmla="*/ 0 h 1"/>
                <a:gd name="T6" fmla="*/ 1 w 2"/>
                <a:gd name="T7" fmla="*/ 0 h 1"/>
                <a:gd name="T8" fmla="*/ 2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81" name="Freeform 92"/>
            <p:cNvSpPr>
              <a:spLocks/>
            </p:cNvSpPr>
            <p:nvPr/>
          </p:nvSpPr>
          <p:spPr bwMode="auto">
            <a:xfrm>
              <a:off x="7482573" y="5330340"/>
              <a:ext cx="7938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1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82" name="Freeform 93"/>
            <p:cNvSpPr>
              <a:spLocks/>
            </p:cNvSpPr>
            <p:nvPr/>
          </p:nvSpPr>
          <p:spPr bwMode="auto">
            <a:xfrm>
              <a:off x="7554011" y="3890474"/>
              <a:ext cx="4763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0 w 1"/>
                <a:gd name="T5" fmla="*/ 0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83" name="Freeform 94"/>
            <p:cNvSpPr>
              <a:spLocks/>
            </p:cNvSpPr>
            <p:nvPr/>
          </p:nvSpPr>
          <p:spPr bwMode="auto">
            <a:xfrm>
              <a:off x="8644640" y="3117359"/>
              <a:ext cx="4763" cy="7938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2 h 2"/>
                <a:gd name="T6" fmla="*/ 0 w 1"/>
                <a:gd name="T7" fmla="*/ 1 h 2"/>
                <a:gd name="T8" fmla="*/ 0 w 1"/>
                <a:gd name="T9" fmla="*/ 1 h 2"/>
                <a:gd name="T10" fmla="*/ 1 w 1"/>
                <a:gd name="T11" fmla="*/ 1 h 2"/>
                <a:gd name="T12" fmla="*/ 1 w 1"/>
                <a:gd name="T1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84" name="Freeform 95"/>
            <p:cNvSpPr>
              <a:spLocks/>
            </p:cNvSpPr>
            <p:nvPr/>
          </p:nvSpPr>
          <p:spPr bwMode="auto">
            <a:xfrm>
              <a:off x="8636701" y="3139585"/>
              <a:ext cx="7938" cy="7938"/>
            </a:xfrm>
            <a:custGeom>
              <a:avLst/>
              <a:gdLst>
                <a:gd name="T0" fmla="*/ 2 w 2"/>
                <a:gd name="T1" fmla="*/ 0 h 2"/>
                <a:gd name="T2" fmla="*/ 1 w 2"/>
                <a:gd name="T3" fmla="*/ 2 h 2"/>
                <a:gd name="T4" fmla="*/ 0 w 2"/>
                <a:gd name="T5" fmla="*/ 1 h 2"/>
                <a:gd name="T6" fmla="*/ 1 w 2"/>
                <a:gd name="T7" fmla="*/ 0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cubicBezTo>
                    <a:pt x="2" y="1"/>
                    <a:pt x="2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85" name="Freeform 96"/>
            <p:cNvSpPr>
              <a:spLocks/>
            </p:cNvSpPr>
            <p:nvPr/>
          </p:nvSpPr>
          <p:spPr bwMode="auto">
            <a:xfrm>
              <a:off x="7274608" y="3177685"/>
              <a:ext cx="7938" cy="7938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1 h 2"/>
                <a:gd name="T4" fmla="*/ 1 w 2"/>
                <a:gd name="T5" fmla="*/ 0 h 2"/>
                <a:gd name="T6" fmla="*/ 2 w 2"/>
                <a:gd name="T7" fmla="*/ 2 h 2"/>
                <a:gd name="T8" fmla="*/ 1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0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86" name="Freeform 97"/>
            <p:cNvSpPr>
              <a:spLocks/>
            </p:cNvSpPr>
            <p:nvPr/>
          </p:nvSpPr>
          <p:spPr bwMode="auto">
            <a:xfrm>
              <a:off x="7634976" y="4157174"/>
              <a:ext cx="7938" cy="9525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1 h 2"/>
                <a:gd name="T8" fmla="*/ 1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87" name="Freeform 98"/>
            <p:cNvSpPr>
              <a:spLocks/>
            </p:cNvSpPr>
            <p:nvPr/>
          </p:nvSpPr>
          <p:spPr bwMode="auto">
            <a:xfrm>
              <a:off x="7701652" y="4157174"/>
              <a:ext cx="9525" cy="9525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2 h 2"/>
                <a:gd name="T4" fmla="*/ 0 w 2"/>
                <a:gd name="T5" fmla="*/ 2 h 2"/>
                <a:gd name="T6" fmla="*/ 0 w 2"/>
                <a:gd name="T7" fmla="*/ 1 h 2"/>
                <a:gd name="T8" fmla="*/ 1 w 2"/>
                <a:gd name="T9" fmla="*/ 0 h 2"/>
                <a:gd name="T10" fmla="*/ 1 w 2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88" name="Freeform 99"/>
            <p:cNvSpPr>
              <a:spLocks/>
            </p:cNvSpPr>
            <p:nvPr/>
          </p:nvSpPr>
          <p:spPr bwMode="auto">
            <a:xfrm>
              <a:off x="7655612" y="5343040"/>
              <a:ext cx="4763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2"/>
                    <a:pt x="1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89" name="Freeform 100"/>
            <p:cNvSpPr>
              <a:spLocks/>
            </p:cNvSpPr>
            <p:nvPr/>
          </p:nvSpPr>
          <p:spPr bwMode="auto">
            <a:xfrm>
              <a:off x="7681013" y="5325576"/>
              <a:ext cx="7938" cy="7938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0 w 2"/>
                <a:gd name="T5" fmla="*/ 1 h 2"/>
                <a:gd name="T6" fmla="*/ 0 w 2"/>
                <a:gd name="T7" fmla="*/ 1 h 2"/>
                <a:gd name="T8" fmla="*/ 2 w 2"/>
                <a:gd name="T9" fmla="*/ 1 h 2"/>
                <a:gd name="T10" fmla="*/ 2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90" name="Freeform 101"/>
            <p:cNvSpPr>
              <a:spLocks/>
            </p:cNvSpPr>
            <p:nvPr/>
          </p:nvSpPr>
          <p:spPr bwMode="auto">
            <a:xfrm>
              <a:off x="7155543" y="3822211"/>
              <a:ext cx="7938" cy="9525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91" name="Freeform 102"/>
            <p:cNvSpPr>
              <a:spLocks/>
            </p:cNvSpPr>
            <p:nvPr/>
          </p:nvSpPr>
          <p:spPr bwMode="auto">
            <a:xfrm>
              <a:off x="7617512" y="5270014"/>
              <a:ext cx="4763" cy="9525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2 h 2"/>
                <a:gd name="T4" fmla="*/ 0 w 1"/>
                <a:gd name="T5" fmla="*/ 0 h 2"/>
                <a:gd name="T6" fmla="*/ 0 w 1"/>
                <a:gd name="T7" fmla="*/ 0 h 2"/>
                <a:gd name="T8" fmla="*/ 1 w 1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92" name="Oval 103"/>
            <p:cNvSpPr>
              <a:spLocks noChangeArrowheads="1"/>
            </p:cNvSpPr>
            <p:nvPr/>
          </p:nvSpPr>
          <p:spPr bwMode="auto">
            <a:xfrm>
              <a:off x="7269845" y="3372947"/>
              <a:ext cx="4763" cy="317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93" name="Freeform 104"/>
            <p:cNvSpPr>
              <a:spLocks/>
            </p:cNvSpPr>
            <p:nvPr/>
          </p:nvSpPr>
          <p:spPr bwMode="auto">
            <a:xfrm>
              <a:off x="7868340" y="5444639"/>
              <a:ext cx="3175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94" name="Freeform 105"/>
            <p:cNvSpPr>
              <a:spLocks/>
            </p:cNvSpPr>
            <p:nvPr/>
          </p:nvSpPr>
          <p:spPr bwMode="auto">
            <a:xfrm>
              <a:off x="7036479" y="3563448"/>
              <a:ext cx="4763" cy="476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95" name="Freeform 106"/>
            <p:cNvSpPr>
              <a:spLocks/>
            </p:cNvSpPr>
            <p:nvPr/>
          </p:nvSpPr>
          <p:spPr bwMode="auto">
            <a:xfrm>
              <a:off x="7533374" y="4280999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96" name="Freeform 107"/>
            <p:cNvSpPr>
              <a:spLocks/>
            </p:cNvSpPr>
            <p:nvPr/>
          </p:nvSpPr>
          <p:spPr bwMode="auto">
            <a:xfrm>
              <a:off x="6098255" y="4450863"/>
              <a:ext cx="7938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1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97" name="Freeform 108"/>
            <p:cNvSpPr>
              <a:spLocks/>
            </p:cNvSpPr>
            <p:nvPr/>
          </p:nvSpPr>
          <p:spPr bwMode="auto">
            <a:xfrm>
              <a:off x="7719113" y="3330085"/>
              <a:ext cx="9525" cy="4763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0 w 2"/>
                <a:gd name="T5" fmla="*/ 1 h 1"/>
                <a:gd name="T6" fmla="*/ 1 w 2"/>
                <a:gd name="T7" fmla="*/ 0 h 1"/>
                <a:gd name="T8" fmla="*/ 1 w 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98" name="Freeform 109"/>
            <p:cNvSpPr>
              <a:spLocks/>
            </p:cNvSpPr>
            <p:nvPr/>
          </p:nvSpPr>
          <p:spPr bwMode="auto">
            <a:xfrm>
              <a:off x="7546075" y="4458799"/>
              <a:ext cx="7938" cy="9525"/>
            </a:xfrm>
            <a:custGeom>
              <a:avLst/>
              <a:gdLst>
                <a:gd name="T0" fmla="*/ 2 w 2"/>
                <a:gd name="T1" fmla="*/ 1 h 2"/>
                <a:gd name="T2" fmla="*/ 0 w 2"/>
                <a:gd name="T3" fmla="*/ 2 h 2"/>
                <a:gd name="T4" fmla="*/ 0 w 2"/>
                <a:gd name="T5" fmla="*/ 2 h 2"/>
                <a:gd name="T6" fmla="*/ 0 w 2"/>
                <a:gd name="T7" fmla="*/ 1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2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99" name="Freeform 110"/>
            <p:cNvSpPr>
              <a:spLocks/>
            </p:cNvSpPr>
            <p:nvPr/>
          </p:nvSpPr>
          <p:spPr bwMode="auto">
            <a:xfrm>
              <a:off x="7546075" y="4557224"/>
              <a:ext cx="3175" cy="4763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00" name="Freeform 111"/>
            <p:cNvSpPr>
              <a:spLocks/>
            </p:cNvSpPr>
            <p:nvPr/>
          </p:nvSpPr>
          <p:spPr bwMode="auto">
            <a:xfrm>
              <a:off x="6820577" y="5054113"/>
              <a:ext cx="7938" cy="4763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1 h 1"/>
                <a:gd name="T4" fmla="*/ 2 w 2"/>
                <a:gd name="T5" fmla="*/ 1 h 1"/>
                <a:gd name="T6" fmla="*/ 1 w 2"/>
                <a:gd name="T7" fmla="*/ 1 h 1"/>
                <a:gd name="T8" fmla="*/ 0 w 2"/>
                <a:gd name="T9" fmla="*/ 1 h 1"/>
                <a:gd name="T10" fmla="*/ 0 w 2"/>
                <a:gd name="T11" fmla="*/ 0 h 1"/>
                <a:gd name="T12" fmla="*/ 1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01" name="Freeform 112"/>
            <p:cNvSpPr>
              <a:spLocks/>
            </p:cNvSpPr>
            <p:nvPr/>
          </p:nvSpPr>
          <p:spPr bwMode="auto">
            <a:xfrm>
              <a:off x="7625451" y="5300176"/>
              <a:ext cx="4763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1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02" name="Freeform 113"/>
            <p:cNvSpPr>
              <a:spLocks/>
            </p:cNvSpPr>
            <p:nvPr/>
          </p:nvSpPr>
          <p:spPr bwMode="auto">
            <a:xfrm>
              <a:off x="7226981" y="3291985"/>
              <a:ext cx="4763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0 w 1"/>
                <a:gd name="T5" fmla="*/ 1 h 2"/>
                <a:gd name="T6" fmla="*/ 1 w 1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03" name="Freeform 114"/>
            <p:cNvSpPr>
              <a:spLocks/>
            </p:cNvSpPr>
            <p:nvPr/>
          </p:nvSpPr>
          <p:spPr bwMode="auto">
            <a:xfrm>
              <a:off x="8631939" y="3185622"/>
              <a:ext cx="4763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2 h 2"/>
                <a:gd name="T4" fmla="*/ 0 w 1"/>
                <a:gd name="T5" fmla="*/ 1 h 2"/>
                <a:gd name="T6" fmla="*/ 0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04" name="Freeform 115"/>
            <p:cNvSpPr>
              <a:spLocks/>
            </p:cNvSpPr>
            <p:nvPr/>
          </p:nvSpPr>
          <p:spPr bwMode="auto">
            <a:xfrm>
              <a:off x="8601775" y="3180860"/>
              <a:ext cx="4763" cy="476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05" name="Freeform 116"/>
            <p:cNvSpPr>
              <a:spLocks/>
            </p:cNvSpPr>
            <p:nvPr/>
          </p:nvSpPr>
          <p:spPr bwMode="auto">
            <a:xfrm>
              <a:off x="7574649" y="4103199"/>
              <a:ext cx="4763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06" name="Freeform 117"/>
            <p:cNvSpPr>
              <a:spLocks/>
            </p:cNvSpPr>
            <p:nvPr/>
          </p:nvSpPr>
          <p:spPr bwMode="auto">
            <a:xfrm>
              <a:off x="6110956" y="4455627"/>
              <a:ext cx="4763" cy="7938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0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07" name="Freeform 118"/>
            <p:cNvSpPr>
              <a:spLocks/>
            </p:cNvSpPr>
            <p:nvPr/>
          </p:nvSpPr>
          <p:spPr bwMode="auto">
            <a:xfrm>
              <a:off x="7604799" y="5262075"/>
              <a:ext cx="4763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0 h 1"/>
                <a:gd name="T6" fmla="*/ 0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08" name="Freeform 119"/>
            <p:cNvSpPr>
              <a:spLocks/>
            </p:cNvSpPr>
            <p:nvPr/>
          </p:nvSpPr>
          <p:spPr bwMode="auto">
            <a:xfrm>
              <a:off x="7807955" y="5401796"/>
              <a:ext cx="9525" cy="4763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1 h 1"/>
                <a:gd name="T4" fmla="*/ 0 w 2"/>
                <a:gd name="T5" fmla="*/ 0 h 1"/>
                <a:gd name="T6" fmla="*/ 1 w 2"/>
                <a:gd name="T7" fmla="*/ 0 h 1"/>
                <a:gd name="T8" fmla="*/ 2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09" name="Freeform 120"/>
            <p:cNvSpPr>
              <a:spLocks/>
            </p:cNvSpPr>
            <p:nvPr/>
          </p:nvSpPr>
          <p:spPr bwMode="auto">
            <a:xfrm>
              <a:off x="7876174" y="5477966"/>
              <a:ext cx="4763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</p:grpSp>
      <p:sp>
        <p:nvSpPr>
          <p:cNvPr id="190" name="Freeform 5"/>
          <p:cNvSpPr>
            <a:spLocks noEditPoints="1"/>
          </p:cNvSpPr>
          <p:nvPr/>
        </p:nvSpPr>
        <p:spPr bwMode="auto">
          <a:xfrm>
            <a:off x="1242716" y="1794331"/>
            <a:ext cx="466657" cy="671985"/>
          </a:xfrm>
          <a:custGeom>
            <a:avLst/>
            <a:gdLst>
              <a:gd name="T0" fmla="*/ 392 w 400"/>
              <a:gd name="T1" fmla="*/ 144 h 576"/>
              <a:gd name="T2" fmla="*/ 382 w 400"/>
              <a:gd name="T3" fmla="*/ 120 h 576"/>
              <a:gd name="T4" fmla="*/ 374 w 400"/>
              <a:gd name="T5" fmla="*/ 104 h 576"/>
              <a:gd name="T6" fmla="*/ 358 w 400"/>
              <a:gd name="T7" fmla="*/ 76 h 576"/>
              <a:gd name="T8" fmla="*/ 335 w 400"/>
              <a:gd name="T9" fmla="*/ 54 h 576"/>
              <a:gd name="T10" fmla="*/ 301 w 400"/>
              <a:gd name="T11" fmla="*/ 26 h 576"/>
              <a:gd name="T12" fmla="*/ 248 w 400"/>
              <a:gd name="T13" fmla="*/ 6 h 576"/>
              <a:gd name="T14" fmla="*/ 198 w 400"/>
              <a:gd name="T15" fmla="*/ 0 h 576"/>
              <a:gd name="T16" fmla="*/ 182 w 400"/>
              <a:gd name="T17" fmla="*/ 0 h 576"/>
              <a:gd name="T18" fmla="*/ 147 w 400"/>
              <a:gd name="T19" fmla="*/ 6 h 576"/>
              <a:gd name="T20" fmla="*/ 115 w 400"/>
              <a:gd name="T21" fmla="*/ 18 h 576"/>
              <a:gd name="T22" fmla="*/ 85 w 400"/>
              <a:gd name="T23" fmla="*/ 34 h 576"/>
              <a:gd name="T24" fmla="*/ 57 w 400"/>
              <a:gd name="T25" fmla="*/ 56 h 576"/>
              <a:gd name="T26" fmla="*/ 34 w 400"/>
              <a:gd name="T27" fmla="*/ 84 h 576"/>
              <a:gd name="T28" fmla="*/ 16 w 400"/>
              <a:gd name="T29" fmla="*/ 118 h 576"/>
              <a:gd name="T30" fmla="*/ 4 w 400"/>
              <a:gd name="T31" fmla="*/ 156 h 576"/>
              <a:gd name="T32" fmla="*/ 0 w 400"/>
              <a:gd name="T33" fmla="*/ 204 h 576"/>
              <a:gd name="T34" fmla="*/ 0 w 400"/>
              <a:gd name="T35" fmla="*/ 218 h 576"/>
              <a:gd name="T36" fmla="*/ 6 w 400"/>
              <a:gd name="T37" fmla="*/ 240 h 576"/>
              <a:gd name="T38" fmla="*/ 22 w 400"/>
              <a:gd name="T39" fmla="*/ 284 h 576"/>
              <a:gd name="T40" fmla="*/ 61 w 400"/>
              <a:gd name="T41" fmla="*/ 350 h 576"/>
              <a:gd name="T42" fmla="*/ 89 w 400"/>
              <a:gd name="T43" fmla="*/ 394 h 576"/>
              <a:gd name="T44" fmla="*/ 200 w 400"/>
              <a:gd name="T45" fmla="*/ 576 h 576"/>
              <a:gd name="T46" fmla="*/ 271 w 400"/>
              <a:gd name="T47" fmla="*/ 458 h 576"/>
              <a:gd name="T48" fmla="*/ 289 w 400"/>
              <a:gd name="T49" fmla="*/ 424 h 576"/>
              <a:gd name="T50" fmla="*/ 297 w 400"/>
              <a:gd name="T51" fmla="*/ 414 h 576"/>
              <a:gd name="T52" fmla="*/ 305 w 400"/>
              <a:gd name="T53" fmla="*/ 404 h 576"/>
              <a:gd name="T54" fmla="*/ 335 w 400"/>
              <a:gd name="T55" fmla="*/ 354 h 576"/>
              <a:gd name="T56" fmla="*/ 380 w 400"/>
              <a:gd name="T57" fmla="*/ 278 h 576"/>
              <a:gd name="T58" fmla="*/ 398 w 400"/>
              <a:gd name="T59" fmla="*/ 230 h 576"/>
              <a:gd name="T60" fmla="*/ 400 w 400"/>
              <a:gd name="T61" fmla="*/ 204 h 576"/>
              <a:gd name="T62" fmla="*/ 400 w 400"/>
              <a:gd name="T63" fmla="*/ 178 h 576"/>
              <a:gd name="T64" fmla="*/ 396 w 400"/>
              <a:gd name="T65" fmla="*/ 158 h 576"/>
              <a:gd name="T66" fmla="*/ 392 w 400"/>
              <a:gd name="T67" fmla="*/ 144 h 576"/>
              <a:gd name="T68" fmla="*/ 200 w 400"/>
              <a:gd name="T69" fmla="*/ 266 h 576"/>
              <a:gd name="T70" fmla="*/ 180 w 400"/>
              <a:gd name="T71" fmla="*/ 264 h 576"/>
              <a:gd name="T72" fmla="*/ 162 w 400"/>
              <a:gd name="T73" fmla="*/ 256 h 576"/>
              <a:gd name="T74" fmla="*/ 143 w 400"/>
              <a:gd name="T75" fmla="*/ 242 h 576"/>
              <a:gd name="T76" fmla="*/ 131 w 400"/>
              <a:gd name="T77" fmla="*/ 218 h 576"/>
              <a:gd name="T78" fmla="*/ 129 w 400"/>
              <a:gd name="T79" fmla="*/ 208 h 576"/>
              <a:gd name="T80" fmla="*/ 129 w 400"/>
              <a:gd name="T81" fmla="*/ 184 h 576"/>
              <a:gd name="T82" fmla="*/ 131 w 400"/>
              <a:gd name="T83" fmla="*/ 170 h 576"/>
              <a:gd name="T84" fmla="*/ 143 w 400"/>
              <a:gd name="T85" fmla="*/ 144 h 576"/>
              <a:gd name="T86" fmla="*/ 164 w 400"/>
              <a:gd name="T87" fmla="*/ 128 h 576"/>
              <a:gd name="T88" fmla="*/ 188 w 400"/>
              <a:gd name="T89" fmla="*/ 120 h 576"/>
              <a:gd name="T90" fmla="*/ 202 w 400"/>
              <a:gd name="T91" fmla="*/ 120 h 576"/>
              <a:gd name="T92" fmla="*/ 230 w 400"/>
              <a:gd name="T93" fmla="*/ 126 h 576"/>
              <a:gd name="T94" fmla="*/ 255 w 400"/>
              <a:gd name="T95" fmla="*/ 140 h 576"/>
              <a:gd name="T96" fmla="*/ 269 w 400"/>
              <a:gd name="T97" fmla="*/ 164 h 576"/>
              <a:gd name="T98" fmla="*/ 275 w 400"/>
              <a:gd name="T99" fmla="*/ 194 h 576"/>
              <a:gd name="T100" fmla="*/ 273 w 400"/>
              <a:gd name="T101" fmla="*/ 208 h 576"/>
              <a:gd name="T102" fmla="*/ 263 w 400"/>
              <a:gd name="T103" fmla="*/ 234 h 576"/>
              <a:gd name="T104" fmla="*/ 240 w 400"/>
              <a:gd name="T105" fmla="*/ 254 h 576"/>
              <a:gd name="T106" fmla="*/ 214 w 400"/>
              <a:gd name="T107" fmla="*/ 266 h 576"/>
              <a:gd name="T108" fmla="*/ 200 w 400"/>
              <a:gd name="T109" fmla="*/ 266 h 576"/>
              <a:gd name="T110" fmla="*/ 200 w 400"/>
              <a:gd name="T111" fmla="*/ 26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00" h="576">
                <a:moveTo>
                  <a:pt x="392" y="144"/>
                </a:moveTo>
                <a:lnTo>
                  <a:pt x="392" y="144"/>
                </a:lnTo>
                <a:lnTo>
                  <a:pt x="388" y="132"/>
                </a:lnTo>
                <a:lnTo>
                  <a:pt x="382" y="120"/>
                </a:lnTo>
                <a:lnTo>
                  <a:pt x="382" y="120"/>
                </a:lnTo>
                <a:lnTo>
                  <a:pt x="374" y="104"/>
                </a:lnTo>
                <a:lnTo>
                  <a:pt x="366" y="90"/>
                </a:lnTo>
                <a:lnTo>
                  <a:pt x="358" y="76"/>
                </a:lnTo>
                <a:lnTo>
                  <a:pt x="347" y="64"/>
                </a:lnTo>
                <a:lnTo>
                  <a:pt x="335" y="54"/>
                </a:lnTo>
                <a:lnTo>
                  <a:pt x="325" y="44"/>
                </a:lnTo>
                <a:lnTo>
                  <a:pt x="301" y="26"/>
                </a:lnTo>
                <a:lnTo>
                  <a:pt x="275" y="14"/>
                </a:lnTo>
                <a:lnTo>
                  <a:pt x="248" y="6"/>
                </a:lnTo>
                <a:lnTo>
                  <a:pt x="222" y="2"/>
                </a:lnTo>
                <a:lnTo>
                  <a:pt x="198" y="0"/>
                </a:lnTo>
                <a:lnTo>
                  <a:pt x="198" y="0"/>
                </a:lnTo>
                <a:lnTo>
                  <a:pt x="182" y="0"/>
                </a:lnTo>
                <a:lnTo>
                  <a:pt x="164" y="2"/>
                </a:lnTo>
                <a:lnTo>
                  <a:pt x="147" y="6"/>
                </a:lnTo>
                <a:lnTo>
                  <a:pt x="131" y="12"/>
                </a:lnTo>
                <a:lnTo>
                  <a:pt x="115" y="18"/>
                </a:lnTo>
                <a:lnTo>
                  <a:pt x="99" y="24"/>
                </a:lnTo>
                <a:lnTo>
                  <a:pt x="85" y="34"/>
                </a:lnTo>
                <a:lnTo>
                  <a:pt x="71" y="44"/>
                </a:lnTo>
                <a:lnTo>
                  <a:pt x="57" y="56"/>
                </a:lnTo>
                <a:lnTo>
                  <a:pt x="44" y="70"/>
                </a:lnTo>
                <a:lnTo>
                  <a:pt x="34" y="84"/>
                </a:lnTo>
                <a:lnTo>
                  <a:pt x="24" y="100"/>
                </a:lnTo>
                <a:lnTo>
                  <a:pt x="16" y="118"/>
                </a:lnTo>
                <a:lnTo>
                  <a:pt x="8" y="136"/>
                </a:lnTo>
                <a:lnTo>
                  <a:pt x="4" y="156"/>
                </a:lnTo>
                <a:lnTo>
                  <a:pt x="0" y="178"/>
                </a:lnTo>
                <a:lnTo>
                  <a:pt x="0" y="204"/>
                </a:lnTo>
                <a:lnTo>
                  <a:pt x="0" y="204"/>
                </a:lnTo>
                <a:lnTo>
                  <a:pt x="0" y="218"/>
                </a:lnTo>
                <a:lnTo>
                  <a:pt x="0" y="218"/>
                </a:lnTo>
                <a:lnTo>
                  <a:pt x="6" y="240"/>
                </a:lnTo>
                <a:lnTo>
                  <a:pt x="12" y="262"/>
                </a:lnTo>
                <a:lnTo>
                  <a:pt x="22" y="284"/>
                </a:lnTo>
                <a:lnTo>
                  <a:pt x="34" y="306"/>
                </a:lnTo>
                <a:lnTo>
                  <a:pt x="61" y="350"/>
                </a:lnTo>
                <a:lnTo>
                  <a:pt x="89" y="394"/>
                </a:lnTo>
                <a:lnTo>
                  <a:pt x="89" y="394"/>
                </a:lnTo>
                <a:lnTo>
                  <a:pt x="143" y="486"/>
                </a:lnTo>
                <a:lnTo>
                  <a:pt x="200" y="576"/>
                </a:lnTo>
                <a:lnTo>
                  <a:pt x="200" y="576"/>
                </a:lnTo>
                <a:lnTo>
                  <a:pt x="271" y="458"/>
                </a:lnTo>
                <a:lnTo>
                  <a:pt x="271" y="458"/>
                </a:lnTo>
                <a:lnTo>
                  <a:pt x="289" y="424"/>
                </a:lnTo>
                <a:lnTo>
                  <a:pt x="289" y="424"/>
                </a:lnTo>
                <a:lnTo>
                  <a:pt x="297" y="414"/>
                </a:lnTo>
                <a:lnTo>
                  <a:pt x="305" y="404"/>
                </a:lnTo>
                <a:lnTo>
                  <a:pt x="305" y="404"/>
                </a:lnTo>
                <a:lnTo>
                  <a:pt x="319" y="378"/>
                </a:lnTo>
                <a:lnTo>
                  <a:pt x="335" y="354"/>
                </a:lnTo>
                <a:lnTo>
                  <a:pt x="368" y="304"/>
                </a:lnTo>
                <a:lnTo>
                  <a:pt x="380" y="278"/>
                </a:lnTo>
                <a:lnTo>
                  <a:pt x="392" y="254"/>
                </a:lnTo>
                <a:lnTo>
                  <a:pt x="398" y="230"/>
                </a:lnTo>
                <a:lnTo>
                  <a:pt x="400" y="216"/>
                </a:lnTo>
                <a:lnTo>
                  <a:pt x="400" y="204"/>
                </a:lnTo>
                <a:lnTo>
                  <a:pt x="400" y="178"/>
                </a:lnTo>
                <a:lnTo>
                  <a:pt x="400" y="178"/>
                </a:lnTo>
                <a:lnTo>
                  <a:pt x="400" y="170"/>
                </a:lnTo>
                <a:lnTo>
                  <a:pt x="396" y="158"/>
                </a:lnTo>
                <a:lnTo>
                  <a:pt x="392" y="144"/>
                </a:lnTo>
                <a:lnTo>
                  <a:pt x="392" y="144"/>
                </a:lnTo>
                <a:close/>
                <a:moveTo>
                  <a:pt x="200" y="266"/>
                </a:moveTo>
                <a:lnTo>
                  <a:pt x="200" y="266"/>
                </a:lnTo>
                <a:lnTo>
                  <a:pt x="190" y="266"/>
                </a:lnTo>
                <a:lnTo>
                  <a:pt x="180" y="264"/>
                </a:lnTo>
                <a:lnTo>
                  <a:pt x="170" y="260"/>
                </a:lnTo>
                <a:lnTo>
                  <a:pt x="162" y="256"/>
                </a:lnTo>
                <a:lnTo>
                  <a:pt x="152" y="250"/>
                </a:lnTo>
                <a:lnTo>
                  <a:pt x="143" y="242"/>
                </a:lnTo>
                <a:lnTo>
                  <a:pt x="137" y="230"/>
                </a:lnTo>
                <a:lnTo>
                  <a:pt x="131" y="218"/>
                </a:lnTo>
                <a:lnTo>
                  <a:pt x="131" y="218"/>
                </a:lnTo>
                <a:lnTo>
                  <a:pt x="129" y="208"/>
                </a:lnTo>
                <a:lnTo>
                  <a:pt x="129" y="200"/>
                </a:lnTo>
                <a:lnTo>
                  <a:pt x="129" y="184"/>
                </a:lnTo>
                <a:lnTo>
                  <a:pt x="129" y="184"/>
                </a:lnTo>
                <a:lnTo>
                  <a:pt x="131" y="170"/>
                </a:lnTo>
                <a:lnTo>
                  <a:pt x="135" y="156"/>
                </a:lnTo>
                <a:lnTo>
                  <a:pt x="143" y="144"/>
                </a:lnTo>
                <a:lnTo>
                  <a:pt x="154" y="136"/>
                </a:lnTo>
                <a:lnTo>
                  <a:pt x="164" y="128"/>
                </a:lnTo>
                <a:lnTo>
                  <a:pt x="176" y="124"/>
                </a:lnTo>
                <a:lnTo>
                  <a:pt x="188" y="120"/>
                </a:lnTo>
                <a:lnTo>
                  <a:pt x="202" y="120"/>
                </a:lnTo>
                <a:lnTo>
                  <a:pt x="202" y="120"/>
                </a:lnTo>
                <a:lnTo>
                  <a:pt x="216" y="120"/>
                </a:lnTo>
                <a:lnTo>
                  <a:pt x="230" y="126"/>
                </a:lnTo>
                <a:lnTo>
                  <a:pt x="242" y="132"/>
                </a:lnTo>
                <a:lnTo>
                  <a:pt x="255" y="140"/>
                </a:lnTo>
                <a:lnTo>
                  <a:pt x="263" y="152"/>
                </a:lnTo>
                <a:lnTo>
                  <a:pt x="269" y="164"/>
                </a:lnTo>
                <a:lnTo>
                  <a:pt x="273" y="178"/>
                </a:lnTo>
                <a:lnTo>
                  <a:pt x="275" y="194"/>
                </a:lnTo>
                <a:lnTo>
                  <a:pt x="275" y="194"/>
                </a:lnTo>
                <a:lnTo>
                  <a:pt x="273" y="208"/>
                </a:lnTo>
                <a:lnTo>
                  <a:pt x="269" y="222"/>
                </a:lnTo>
                <a:lnTo>
                  <a:pt x="263" y="234"/>
                </a:lnTo>
                <a:lnTo>
                  <a:pt x="253" y="246"/>
                </a:lnTo>
                <a:lnTo>
                  <a:pt x="240" y="254"/>
                </a:lnTo>
                <a:lnTo>
                  <a:pt x="228" y="260"/>
                </a:lnTo>
                <a:lnTo>
                  <a:pt x="214" y="266"/>
                </a:lnTo>
                <a:lnTo>
                  <a:pt x="200" y="266"/>
                </a:lnTo>
                <a:lnTo>
                  <a:pt x="200" y="266"/>
                </a:lnTo>
                <a:close/>
                <a:moveTo>
                  <a:pt x="200" y="266"/>
                </a:moveTo>
                <a:lnTo>
                  <a:pt x="200" y="2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/>
          </a:p>
        </p:txBody>
      </p:sp>
      <p:sp>
        <p:nvSpPr>
          <p:cNvPr id="191" name="Freeform 5"/>
          <p:cNvSpPr>
            <a:spLocks noEditPoints="1"/>
          </p:cNvSpPr>
          <p:nvPr/>
        </p:nvSpPr>
        <p:spPr bwMode="auto">
          <a:xfrm>
            <a:off x="2655031" y="1610838"/>
            <a:ext cx="307611" cy="442959"/>
          </a:xfrm>
          <a:custGeom>
            <a:avLst/>
            <a:gdLst>
              <a:gd name="T0" fmla="*/ 392 w 400"/>
              <a:gd name="T1" fmla="*/ 144 h 576"/>
              <a:gd name="T2" fmla="*/ 382 w 400"/>
              <a:gd name="T3" fmla="*/ 120 h 576"/>
              <a:gd name="T4" fmla="*/ 374 w 400"/>
              <a:gd name="T5" fmla="*/ 104 h 576"/>
              <a:gd name="T6" fmla="*/ 358 w 400"/>
              <a:gd name="T7" fmla="*/ 76 h 576"/>
              <a:gd name="T8" fmla="*/ 335 w 400"/>
              <a:gd name="T9" fmla="*/ 54 h 576"/>
              <a:gd name="T10" fmla="*/ 301 w 400"/>
              <a:gd name="T11" fmla="*/ 26 h 576"/>
              <a:gd name="T12" fmla="*/ 248 w 400"/>
              <a:gd name="T13" fmla="*/ 6 h 576"/>
              <a:gd name="T14" fmla="*/ 198 w 400"/>
              <a:gd name="T15" fmla="*/ 0 h 576"/>
              <a:gd name="T16" fmla="*/ 182 w 400"/>
              <a:gd name="T17" fmla="*/ 0 h 576"/>
              <a:gd name="T18" fmla="*/ 147 w 400"/>
              <a:gd name="T19" fmla="*/ 6 h 576"/>
              <a:gd name="T20" fmla="*/ 115 w 400"/>
              <a:gd name="T21" fmla="*/ 18 h 576"/>
              <a:gd name="T22" fmla="*/ 85 w 400"/>
              <a:gd name="T23" fmla="*/ 34 h 576"/>
              <a:gd name="T24" fmla="*/ 57 w 400"/>
              <a:gd name="T25" fmla="*/ 56 h 576"/>
              <a:gd name="T26" fmla="*/ 34 w 400"/>
              <a:gd name="T27" fmla="*/ 84 h 576"/>
              <a:gd name="T28" fmla="*/ 16 w 400"/>
              <a:gd name="T29" fmla="*/ 118 h 576"/>
              <a:gd name="T30" fmla="*/ 4 w 400"/>
              <a:gd name="T31" fmla="*/ 156 h 576"/>
              <a:gd name="T32" fmla="*/ 0 w 400"/>
              <a:gd name="T33" fmla="*/ 204 h 576"/>
              <a:gd name="T34" fmla="*/ 0 w 400"/>
              <a:gd name="T35" fmla="*/ 218 h 576"/>
              <a:gd name="T36" fmla="*/ 6 w 400"/>
              <a:gd name="T37" fmla="*/ 240 h 576"/>
              <a:gd name="T38" fmla="*/ 22 w 400"/>
              <a:gd name="T39" fmla="*/ 284 h 576"/>
              <a:gd name="T40" fmla="*/ 61 w 400"/>
              <a:gd name="T41" fmla="*/ 350 h 576"/>
              <a:gd name="T42" fmla="*/ 89 w 400"/>
              <a:gd name="T43" fmla="*/ 394 h 576"/>
              <a:gd name="T44" fmla="*/ 200 w 400"/>
              <a:gd name="T45" fmla="*/ 576 h 576"/>
              <a:gd name="T46" fmla="*/ 271 w 400"/>
              <a:gd name="T47" fmla="*/ 458 h 576"/>
              <a:gd name="T48" fmla="*/ 289 w 400"/>
              <a:gd name="T49" fmla="*/ 424 h 576"/>
              <a:gd name="T50" fmla="*/ 297 w 400"/>
              <a:gd name="T51" fmla="*/ 414 h 576"/>
              <a:gd name="T52" fmla="*/ 305 w 400"/>
              <a:gd name="T53" fmla="*/ 404 h 576"/>
              <a:gd name="T54" fmla="*/ 335 w 400"/>
              <a:gd name="T55" fmla="*/ 354 h 576"/>
              <a:gd name="T56" fmla="*/ 380 w 400"/>
              <a:gd name="T57" fmla="*/ 278 h 576"/>
              <a:gd name="T58" fmla="*/ 398 w 400"/>
              <a:gd name="T59" fmla="*/ 230 h 576"/>
              <a:gd name="T60" fmla="*/ 400 w 400"/>
              <a:gd name="T61" fmla="*/ 204 h 576"/>
              <a:gd name="T62" fmla="*/ 400 w 400"/>
              <a:gd name="T63" fmla="*/ 178 h 576"/>
              <a:gd name="T64" fmla="*/ 396 w 400"/>
              <a:gd name="T65" fmla="*/ 158 h 576"/>
              <a:gd name="T66" fmla="*/ 392 w 400"/>
              <a:gd name="T67" fmla="*/ 144 h 576"/>
              <a:gd name="T68" fmla="*/ 200 w 400"/>
              <a:gd name="T69" fmla="*/ 266 h 576"/>
              <a:gd name="T70" fmla="*/ 180 w 400"/>
              <a:gd name="T71" fmla="*/ 264 h 576"/>
              <a:gd name="T72" fmla="*/ 162 w 400"/>
              <a:gd name="T73" fmla="*/ 256 h 576"/>
              <a:gd name="T74" fmla="*/ 143 w 400"/>
              <a:gd name="T75" fmla="*/ 242 h 576"/>
              <a:gd name="T76" fmla="*/ 131 w 400"/>
              <a:gd name="T77" fmla="*/ 218 h 576"/>
              <a:gd name="T78" fmla="*/ 129 w 400"/>
              <a:gd name="T79" fmla="*/ 208 h 576"/>
              <a:gd name="T80" fmla="*/ 129 w 400"/>
              <a:gd name="T81" fmla="*/ 184 h 576"/>
              <a:gd name="T82" fmla="*/ 131 w 400"/>
              <a:gd name="T83" fmla="*/ 170 h 576"/>
              <a:gd name="T84" fmla="*/ 143 w 400"/>
              <a:gd name="T85" fmla="*/ 144 h 576"/>
              <a:gd name="T86" fmla="*/ 164 w 400"/>
              <a:gd name="T87" fmla="*/ 128 h 576"/>
              <a:gd name="T88" fmla="*/ 188 w 400"/>
              <a:gd name="T89" fmla="*/ 120 h 576"/>
              <a:gd name="T90" fmla="*/ 202 w 400"/>
              <a:gd name="T91" fmla="*/ 120 h 576"/>
              <a:gd name="T92" fmla="*/ 230 w 400"/>
              <a:gd name="T93" fmla="*/ 126 h 576"/>
              <a:gd name="T94" fmla="*/ 255 w 400"/>
              <a:gd name="T95" fmla="*/ 140 h 576"/>
              <a:gd name="T96" fmla="*/ 269 w 400"/>
              <a:gd name="T97" fmla="*/ 164 h 576"/>
              <a:gd name="T98" fmla="*/ 275 w 400"/>
              <a:gd name="T99" fmla="*/ 194 h 576"/>
              <a:gd name="T100" fmla="*/ 273 w 400"/>
              <a:gd name="T101" fmla="*/ 208 h 576"/>
              <a:gd name="T102" fmla="*/ 263 w 400"/>
              <a:gd name="T103" fmla="*/ 234 h 576"/>
              <a:gd name="T104" fmla="*/ 240 w 400"/>
              <a:gd name="T105" fmla="*/ 254 h 576"/>
              <a:gd name="T106" fmla="*/ 214 w 400"/>
              <a:gd name="T107" fmla="*/ 266 h 576"/>
              <a:gd name="T108" fmla="*/ 200 w 400"/>
              <a:gd name="T109" fmla="*/ 266 h 576"/>
              <a:gd name="T110" fmla="*/ 200 w 400"/>
              <a:gd name="T111" fmla="*/ 26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00" h="576">
                <a:moveTo>
                  <a:pt x="392" y="144"/>
                </a:moveTo>
                <a:lnTo>
                  <a:pt x="392" y="144"/>
                </a:lnTo>
                <a:lnTo>
                  <a:pt x="388" y="132"/>
                </a:lnTo>
                <a:lnTo>
                  <a:pt x="382" y="120"/>
                </a:lnTo>
                <a:lnTo>
                  <a:pt x="382" y="120"/>
                </a:lnTo>
                <a:lnTo>
                  <a:pt x="374" y="104"/>
                </a:lnTo>
                <a:lnTo>
                  <a:pt x="366" y="90"/>
                </a:lnTo>
                <a:lnTo>
                  <a:pt x="358" y="76"/>
                </a:lnTo>
                <a:lnTo>
                  <a:pt x="347" y="64"/>
                </a:lnTo>
                <a:lnTo>
                  <a:pt x="335" y="54"/>
                </a:lnTo>
                <a:lnTo>
                  <a:pt x="325" y="44"/>
                </a:lnTo>
                <a:lnTo>
                  <a:pt x="301" y="26"/>
                </a:lnTo>
                <a:lnTo>
                  <a:pt x="275" y="14"/>
                </a:lnTo>
                <a:lnTo>
                  <a:pt x="248" y="6"/>
                </a:lnTo>
                <a:lnTo>
                  <a:pt x="222" y="2"/>
                </a:lnTo>
                <a:lnTo>
                  <a:pt x="198" y="0"/>
                </a:lnTo>
                <a:lnTo>
                  <a:pt x="198" y="0"/>
                </a:lnTo>
                <a:lnTo>
                  <a:pt x="182" y="0"/>
                </a:lnTo>
                <a:lnTo>
                  <a:pt x="164" y="2"/>
                </a:lnTo>
                <a:lnTo>
                  <a:pt x="147" y="6"/>
                </a:lnTo>
                <a:lnTo>
                  <a:pt x="131" y="12"/>
                </a:lnTo>
                <a:lnTo>
                  <a:pt x="115" y="18"/>
                </a:lnTo>
                <a:lnTo>
                  <a:pt x="99" y="24"/>
                </a:lnTo>
                <a:lnTo>
                  <a:pt x="85" y="34"/>
                </a:lnTo>
                <a:lnTo>
                  <a:pt x="71" y="44"/>
                </a:lnTo>
                <a:lnTo>
                  <a:pt x="57" y="56"/>
                </a:lnTo>
                <a:lnTo>
                  <a:pt x="44" y="70"/>
                </a:lnTo>
                <a:lnTo>
                  <a:pt x="34" y="84"/>
                </a:lnTo>
                <a:lnTo>
                  <a:pt x="24" y="100"/>
                </a:lnTo>
                <a:lnTo>
                  <a:pt x="16" y="118"/>
                </a:lnTo>
                <a:lnTo>
                  <a:pt x="8" y="136"/>
                </a:lnTo>
                <a:lnTo>
                  <a:pt x="4" y="156"/>
                </a:lnTo>
                <a:lnTo>
                  <a:pt x="0" y="178"/>
                </a:lnTo>
                <a:lnTo>
                  <a:pt x="0" y="204"/>
                </a:lnTo>
                <a:lnTo>
                  <a:pt x="0" y="204"/>
                </a:lnTo>
                <a:lnTo>
                  <a:pt x="0" y="218"/>
                </a:lnTo>
                <a:lnTo>
                  <a:pt x="0" y="218"/>
                </a:lnTo>
                <a:lnTo>
                  <a:pt x="6" y="240"/>
                </a:lnTo>
                <a:lnTo>
                  <a:pt x="12" y="262"/>
                </a:lnTo>
                <a:lnTo>
                  <a:pt x="22" y="284"/>
                </a:lnTo>
                <a:lnTo>
                  <a:pt x="34" y="306"/>
                </a:lnTo>
                <a:lnTo>
                  <a:pt x="61" y="350"/>
                </a:lnTo>
                <a:lnTo>
                  <a:pt x="89" y="394"/>
                </a:lnTo>
                <a:lnTo>
                  <a:pt x="89" y="394"/>
                </a:lnTo>
                <a:lnTo>
                  <a:pt x="143" y="486"/>
                </a:lnTo>
                <a:lnTo>
                  <a:pt x="200" y="576"/>
                </a:lnTo>
                <a:lnTo>
                  <a:pt x="200" y="576"/>
                </a:lnTo>
                <a:lnTo>
                  <a:pt x="271" y="458"/>
                </a:lnTo>
                <a:lnTo>
                  <a:pt x="271" y="458"/>
                </a:lnTo>
                <a:lnTo>
                  <a:pt x="289" y="424"/>
                </a:lnTo>
                <a:lnTo>
                  <a:pt x="289" y="424"/>
                </a:lnTo>
                <a:lnTo>
                  <a:pt x="297" y="414"/>
                </a:lnTo>
                <a:lnTo>
                  <a:pt x="305" y="404"/>
                </a:lnTo>
                <a:lnTo>
                  <a:pt x="305" y="404"/>
                </a:lnTo>
                <a:lnTo>
                  <a:pt x="319" y="378"/>
                </a:lnTo>
                <a:lnTo>
                  <a:pt x="335" y="354"/>
                </a:lnTo>
                <a:lnTo>
                  <a:pt x="368" y="304"/>
                </a:lnTo>
                <a:lnTo>
                  <a:pt x="380" y="278"/>
                </a:lnTo>
                <a:lnTo>
                  <a:pt x="392" y="254"/>
                </a:lnTo>
                <a:lnTo>
                  <a:pt x="398" y="230"/>
                </a:lnTo>
                <a:lnTo>
                  <a:pt x="400" y="216"/>
                </a:lnTo>
                <a:lnTo>
                  <a:pt x="400" y="204"/>
                </a:lnTo>
                <a:lnTo>
                  <a:pt x="400" y="178"/>
                </a:lnTo>
                <a:lnTo>
                  <a:pt x="400" y="178"/>
                </a:lnTo>
                <a:lnTo>
                  <a:pt x="400" y="170"/>
                </a:lnTo>
                <a:lnTo>
                  <a:pt x="396" y="158"/>
                </a:lnTo>
                <a:lnTo>
                  <a:pt x="392" y="144"/>
                </a:lnTo>
                <a:lnTo>
                  <a:pt x="392" y="144"/>
                </a:lnTo>
                <a:close/>
                <a:moveTo>
                  <a:pt x="200" y="266"/>
                </a:moveTo>
                <a:lnTo>
                  <a:pt x="200" y="266"/>
                </a:lnTo>
                <a:lnTo>
                  <a:pt x="190" y="266"/>
                </a:lnTo>
                <a:lnTo>
                  <a:pt x="180" y="264"/>
                </a:lnTo>
                <a:lnTo>
                  <a:pt x="170" y="260"/>
                </a:lnTo>
                <a:lnTo>
                  <a:pt x="162" y="256"/>
                </a:lnTo>
                <a:lnTo>
                  <a:pt x="152" y="250"/>
                </a:lnTo>
                <a:lnTo>
                  <a:pt x="143" y="242"/>
                </a:lnTo>
                <a:lnTo>
                  <a:pt x="137" y="230"/>
                </a:lnTo>
                <a:lnTo>
                  <a:pt x="131" y="218"/>
                </a:lnTo>
                <a:lnTo>
                  <a:pt x="131" y="218"/>
                </a:lnTo>
                <a:lnTo>
                  <a:pt x="129" y="208"/>
                </a:lnTo>
                <a:lnTo>
                  <a:pt x="129" y="200"/>
                </a:lnTo>
                <a:lnTo>
                  <a:pt x="129" y="184"/>
                </a:lnTo>
                <a:lnTo>
                  <a:pt x="129" y="184"/>
                </a:lnTo>
                <a:lnTo>
                  <a:pt x="131" y="170"/>
                </a:lnTo>
                <a:lnTo>
                  <a:pt x="135" y="156"/>
                </a:lnTo>
                <a:lnTo>
                  <a:pt x="143" y="144"/>
                </a:lnTo>
                <a:lnTo>
                  <a:pt x="154" y="136"/>
                </a:lnTo>
                <a:lnTo>
                  <a:pt x="164" y="128"/>
                </a:lnTo>
                <a:lnTo>
                  <a:pt x="176" y="124"/>
                </a:lnTo>
                <a:lnTo>
                  <a:pt x="188" y="120"/>
                </a:lnTo>
                <a:lnTo>
                  <a:pt x="202" y="120"/>
                </a:lnTo>
                <a:lnTo>
                  <a:pt x="202" y="120"/>
                </a:lnTo>
                <a:lnTo>
                  <a:pt x="216" y="120"/>
                </a:lnTo>
                <a:lnTo>
                  <a:pt x="230" y="126"/>
                </a:lnTo>
                <a:lnTo>
                  <a:pt x="242" y="132"/>
                </a:lnTo>
                <a:lnTo>
                  <a:pt x="255" y="140"/>
                </a:lnTo>
                <a:lnTo>
                  <a:pt x="263" y="152"/>
                </a:lnTo>
                <a:lnTo>
                  <a:pt x="269" y="164"/>
                </a:lnTo>
                <a:lnTo>
                  <a:pt x="273" y="178"/>
                </a:lnTo>
                <a:lnTo>
                  <a:pt x="275" y="194"/>
                </a:lnTo>
                <a:lnTo>
                  <a:pt x="275" y="194"/>
                </a:lnTo>
                <a:lnTo>
                  <a:pt x="273" y="208"/>
                </a:lnTo>
                <a:lnTo>
                  <a:pt x="269" y="222"/>
                </a:lnTo>
                <a:lnTo>
                  <a:pt x="263" y="234"/>
                </a:lnTo>
                <a:lnTo>
                  <a:pt x="253" y="246"/>
                </a:lnTo>
                <a:lnTo>
                  <a:pt x="240" y="254"/>
                </a:lnTo>
                <a:lnTo>
                  <a:pt x="228" y="260"/>
                </a:lnTo>
                <a:lnTo>
                  <a:pt x="214" y="266"/>
                </a:lnTo>
                <a:lnTo>
                  <a:pt x="200" y="266"/>
                </a:lnTo>
                <a:lnTo>
                  <a:pt x="200" y="266"/>
                </a:lnTo>
                <a:close/>
                <a:moveTo>
                  <a:pt x="200" y="266"/>
                </a:moveTo>
                <a:lnTo>
                  <a:pt x="200" y="2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/>
          </a:p>
        </p:txBody>
      </p:sp>
      <p:sp>
        <p:nvSpPr>
          <p:cNvPr id="192" name="자유형 191"/>
          <p:cNvSpPr/>
          <p:nvPr/>
        </p:nvSpPr>
        <p:spPr>
          <a:xfrm>
            <a:off x="1515502" y="2029492"/>
            <a:ext cx="1266191" cy="898112"/>
          </a:xfrm>
          <a:custGeom>
            <a:avLst/>
            <a:gdLst>
              <a:gd name="connsiteX0" fmla="*/ 0 w 1092200"/>
              <a:gd name="connsiteY0" fmla="*/ 342900 h 774700"/>
              <a:gd name="connsiteX1" fmla="*/ 1092200 w 1092200"/>
              <a:gd name="connsiteY1" fmla="*/ 0 h 774700"/>
              <a:gd name="connsiteX2" fmla="*/ 254000 w 1092200"/>
              <a:gd name="connsiteY2" fmla="*/ 774700 h 774700"/>
              <a:gd name="connsiteX3" fmla="*/ 0 w 1092200"/>
              <a:gd name="connsiteY3" fmla="*/ 342900 h 77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2200" h="774700">
                <a:moveTo>
                  <a:pt x="0" y="342900"/>
                </a:moveTo>
                <a:lnTo>
                  <a:pt x="1092200" y="0"/>
                </a:lnTo>
                <a:lnTo>
                  <a:pt x="254000" y="774700"/>
                </a:lnTo>
                <a:lnTo>
                  <a:pt x="0" y="342900"/>
                </a:lnTo>
                <a:close/>
              </a:path>
            </a:pathLst>
          </a:cu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/>
          </a:p>
        </p:txBody>
      </p:sp>
      <p:sp>
        <p:nvSpPr>
          <p:cNvPr id="193" name="Freeform 5"/>
          <p:cNvSpPr>
            <a:spLocks noEditPoints="1"/>
          </p:cNvSpPr>
          <p:nvPr/>
        </p:nvSpPr>
        <p:spPr bwMode="auto">
          <a:xfrm>
            <a:off x="1624410" y="2538396"/>
            <a:ext cx="307611" cy="442959"/>
          </a:xfrm>
          <a:custGeom>
            <a:avLst/>
            <a:gdLst>
              <a:gd name="T0" fmla="*/ 392 w 400"/>
              <a:gd name="T1" fmla="*/ 144 h 576"/>
              <a:gd name="T2" fmla="*/ 382 w 400"/>
              <a:gd name="T3" fmla="*/ 120 h 576"/>
              <a:gd name="T4" fmla="*/ 374 w 400"/>
              <a:gd name="T5" fmla="*/ 104 h 576"/>
              <a:gd name="T6" fmla="*/ 358 w 400"/>
              <a:gd name="T7" fmla="*/ 76 h 576"/>
              <a:gd name="T8" fmla="*/ 335 w 400"/>
              <a:gd name="T9" fmla="*/ 54 h 576"/>
              <a:gd name="T10" fmla="*/ 301 w 400"/>
              <a:gd name="T11" fmla="*/ 26 h 576"/>
              <a:gd name="T12" fmla="*/ 248 w 400"/>
              <a:gd name="T13" fmla="*/ 6 h 576"/>
              <a:gd name="T14" fmla="*/ 198 w 400"/>
              <a:gd name="T15" fmla="*/ 0 h 576"/>
              <a:gd name="T16" fmla="*/ 182 w 400"/>
              <a:gd name="T17" fmla="*/ 0 h 576"/>
              <a:gd name="T18" fmla="*/ 147 w 400"/>
              <a:gd name="T19" fmla="*/ 6 h 576"/>
              <a:gd name="T20" fmla="*/ 115 w 400"/>
              <a:gd name="T21" fmla="*/ 18 h 576"/>
              <a:gd name="T22" fmla="*/ 85 w 400"/>
              <a:gd name="T23" fmla="*/ 34 h 576"/>
              <a:gd name="T24" fmla="*/ 57 w 400"/>
              <a:gd name="T25" fmla="*/ 56 h 576"/>
              <a:gd name="T26" fmla="*/ 34 w 400"/>
              <a:gd name="T27" fmla="*/ 84 h 576"/>
              <a:gd name="T28" fmla="*/ 16 w 400"/>
              <a:gd name="T29" fmla="*/ 118 h 576"/>
              <a:gd name="T30" fmla="*/ 4 w 400"/>
              <a:gd name="T31" fmla="*/ 156 h 576"/>
              <a:gd name="T32" fmla="*/ 0 w 400"/>
              <a:gd name="T33" fmla="*/ 204 h 576"/>
              <a:gd name="T34" fmla="*/ 0 w 400"/>
              <a:gd name="T35" fmla="*/ 218 h 576"/>
              <a:gd name="T36" fmla="*/ 6 w 400"/>
              <a:gd name="T37" fmla="*/ 240 h 576"/>
              <a:gd name="T38" fmla="*/ 22 w 400"/>
              <a:gd name="T39" fmla="*/ 284 h 576"/>
              <a:gd name="T40" fmla="*/ 61 w 400"/>
              <a:gd name="T41" fmla="*/ 350 h 576"/>
              <a:gd name="T42" fmla="*/ 89 w 400"/>
              <a:gd name="T43" fmla="*/ 394 h 576"/>
              <a:gd name="T44" fmla="*/ 200 w 400"/>
              <a:gd name="T45" fmla="*/ 576 h 576"/>
              <a:gd name="T46" fmla="*/ 271 w 400"/>
              <a:gd name="T47" fmla="*/ 458 h 576"/>
              <a:gd name="T48" fmla="*/ 289 w 400"/>
              <a:gd name="T49" fmla="*/ 424 h 576"/>
              <a:gd name="T50" fmla="*/ 297 w 400"/>
              <a:gd name="T51" fmla="*/ 414 h 576"/>
              <a:gd name="T52" fmla="*/ 305 w 400"/>
              <a:gd name="T53" fmla="*/ 404 h 576"/>
              <a:gd name="T54" fmla="*/ 335 w 400"/>
              <a:gd name="T55" fmla="*/ 354 h 576"/>
              <a:gd name="T56" fmla="*/ 380 w 400"/>
              <a:gd name="T57" fmla="*/ 278 h 576"/>
              <a:gd name="T58" fmla="*/ 398 w 400"/>
              <a:gd name="T59" fmla="*/ 230 h 576"/>
              <a:gd name="T60" fmla="*/ 400 w 400"/>
              <a:gd name="T61" fmla="*/ 204 h 576"/>
              <a:gd name="T62" fmla="*/ 400 w 400"/>
              <a:gd name="T63" fmla="*/ 178 h 576"/>
              <a:gd name="T64" fmla="*/ 396 w 400"/>
              <a:gd name="T65" fmla="*/ 158 h 576"/>
              <a:gd name="T66" fmla="*/ 392 w 400"/>
              <a:gd name="T67" fmla="*/ 144 h 576"/>
              <a:gd name="T68" fmla="*/ 200 w 400"/>
              <a:gd name="T69" fmla="*/ 266 h 576"/>
              <a:gd name="T70" fmla="*/ 180 w 400"/>
              <a:gd name="T71" fmla="*/ 264 h 576"/>
              <a:gd name="T72" fmla="*/ 162 w 400"/>
              <a:gd name="T73" fmla="*/ 256 h 576"/>
              <a:gd name="T74" fmla="*/ 143 w 400"/>
              <a:gd name="T75" fmla="*/ 242 h 576"/>
              <a:gd name="T76" fmla="*/ 131 w 400"/>
              <a:gd name="T77" fmla="*/ 218 h 576"/>
              <a:gd name="T78" fmla="*/ 129 w 400"/>
              <a:gd name="T79" fmla="*/ 208 h 576"/>
              <a:gd name="T80" fmla="*/ 129 w 400"/>
              <a:gd name="T81" fmla="*/ 184 h 576"/>
              <a:gd name="T82" fmla="*/ 131 w 400"/>
              <a:gd name="T83" fmla="*/ 170 h 576"/>
              <a:gd name="T84" fmla="*/ 143 w 400"/>
              <a:gd name="T85" fmla="*/ 144 h 576"/>
              <a:gd name="T86" fmla="*/ 164 w 400"/>
              <a:gd name="T87" fmla="*/ 128 h 576"/>
              <a:gd name="T88" fmla="*/ 188 w 400"/>
              <a:gd name="T89" fmla="*/ 120 h 576"/>
              <a:gd name="T90" fmla="*/ 202 w 400"/>
              <a:gd name="T91" fmla="*/ 120 h 576"/>
              <a:gd name="T92" fmla="*/ 230 w 400"/>
              <a:gd name="T93" fmla="*/ 126 h 576"/>
              <a:gd name="T94" fmla="*/ 255 w 400"/>
              <a:gd name="T95" fmla="*/ 140 h 576"/>
              <a:gd name="T96" fmla="*/ 269 w 400"/>
              <a:gd name="T97" fmla="*/ 164 h 576"/>
              <a:gd name="T98" fmla="*/ 275 w 400"/>
              <a:gd name="T99" fmla="*/ 194 h 576"/>
              <a:gd name="T100" fmla="*/ 273 w 400"/>
              <a:gd name="T101" fmla="*/ 208 h 576"/>
              <a:gd name="T102" fmla="*/ 263 w 400"/>
              <a:gd name="T103" fmla="*/ 234 h 576"/>
              <a:gd name="T104" fmla="*/ 240 w 400"/>
              <a:gd name="T105" fmla="*/ 254 h 576"/>
              <a:gd name="T106" fmla="*/ 214 w 400"/>
              <a:gd name="T107" fmla="*/ 266 h 576"/>
              <a:gd name="T108" fmla="*/ 200 w 400"/>
              <a:gd name="T109" fmla="*/ 266 h 576"/>
              <a:gd name="T110" fmla="*/ 200 w 400"/>
              <a:gd name="T111" fmla="*/ 26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00" h="576">
                <a:moveTo>
                  <a:pt x="392" y="144"/>
                </a:moveTo>
                <a:lnTo>
                  <a:pt x="392" y="144"/>
                </a:lnTo>
                <a:lnTo>
                  <a:pt x="388" y="132"/>
                </a:lnTo>
                <a:lnTo>
                  <a:pt x="382" y="120"/>
                </a:lnTo>
                <a:lnTo>
                  <a:pt x="382" y="120"/>
                </a:lnTo>
                <a:lnTo>
                  <a:pt x="374" y="104"/>
                </a:lnTo>
                <a:lnTo>
                  <a:pt x="366" y="90"/>
                </a:lnTo>
                <a:lnTo>
                  <a:pt x="358" y="76"/>
                </a:lnTo>
                <a:lnTo>
                  <a:pt x="347" y="64"/>
                </a:lnTo>
                <a:lnTo>
                  <a:pt x="335" y="54"/>
                </a:lnTo>
                <a:lnTo>
                  <a:pt x="325" y="44"/>
                </a:lnTo>
                <a:lnTo>
                  <a:pt x="301" y="26"/>
                </a:lnTo>
                <a:lnTo>
                  <a:pt x="275" y="14"/>
                </a:lnTo>
                <a:lnTo>
                  <a:pt x="248" y="6"/>
                </a:lnTo>
                <a:lnTo>
                  <a:pt x="222" y="2"/>
                </a:lnTo>
                <a:lnTo>
                  <a:pt x="198" y="0"/>
                </a:lnTo>
                <a:lnTo>
                  <a:pt x="198" y="0"/>
                </a:lnTo>
                <a:lnTo>
                  <a:pt x="182" y="0"/>
                </a:lnTo>
                <a:lnTo>
                  <a:pt x="164" y="2"/>
                </a:lnTo>
                <a:lnTo>
                  <a:pt x="147" y="6"/>
                </a:lnTo>
                <a:lnTo>
                  <a:pt x="131" y="12"/>
                </a:lnTo>
                <a:lnTo>
                  <a:pt x="115" y="18"/>
                </a:lnTo>
                <a:lnTo>
                  <a:pt x="99" y="24"/>
                </a:lnTo>
                <a:lnTo>
                  <a:pt x="85" y="34"/>
                </a:lnTo>
                <a:lnTo>
                  <a:pt x="71" y="44"/>
                </a:lnTo>
                <a:lnTo>
                  <a:pt x="57" y="56"/>
                </a:lnTo>
                <a:lnTo>
                  <a:pt x="44" y="70"/>
                </a:lnTo>
                <a:lnTo>
                  <a:pt x="34" y="84"/>
                </a:lnTo>
                <a:lnTo>
                  <a:pt x="24" y="100"/>
                </a:lnTo>
                <a:lnTo>
                  <a:pt x="16" y="118"/>
                </a:lnTo>
                <a:lnTo>
                  <a:pt x="8" y="136"/>
                </a:lnTo>
                <a:lnTo>
                  <a:pt x="4" y="156"/>
                </a:lnTo>
                <a:lnTo>
                  <a:pt x="0" y="178"/>
                </a:lnTo>
                <a:lnTo>
                  <a:pt x="0" y="204"/>
                </a:lnTo>
                <a:lnTo>
                  <a:pt x="0" y="204"/>
                </a:lnTo>
                <a:lnTo>
                  <a:pt x="0" y="218"/>
                </a:lnTo>
                <a:lnTo>
                  <a:pt x="0" y="218"/>
                </a:lnTo>
                <a:lnTo>
                  <a:pt x="6" y="240"/>
                </a:lnTo>
                <a:lnTo>
                  <a:pt x="12" y="262"/>
                </a:lnTo>
                <a:lnTo>
                  <a:pt x="22" y="284"/>
                </a:lnTo>
                <a:lnTo>
                  <a:pt x="34" y="306"/>
                </a:lnTo>
                <a:lnTo>
                  <a:pt x="61" y="350"/>
                </a:lnTo>
                <a:lnTo>
                  <a:pt x="89" y="394"/>
                </a:lnTo>
                <a:lnTo>
                  <a:pt x="89" y="394"/>
                </a:lnTo>
                <a:lnTo>
                  <a:pt x="143" y="486"/>
                </a:lnTo>
                <a:lnTo>
                  <a:pt x="200" y="576"/>
                </a:lnTo>
                <a:lnTo>
                  <a:pt x="200" y="576"/>
                </a:lnTo>
                <a:lnTo>
                  <a:pt x="271" y="458"/>
                </a:lnTo>
                <a:lnTo>
                  <a:pt x="271" y="458"/>
                </a:lnTo>
                <a:lnTo>
                  <a:pt x="289" y="424"/>
                </a:lnTo>
                <a:lnTo>
                  <a:pt x="289" y="424"/>
                </a:lnTo>
                <a:lnTo>
                  <a:pt x="297" y="414"/>
                </a:lnTo>
                <a:lnTo>
                  <a:pt x="305" y="404"/>
                </a:lnTo>
                <a:lnTo>
                  <a:pt x="305" y="404"/>
                </a:lnTo>
                <a:lnTo>
                  <a:pt x="319" y="378"/>
                </a:lnTo>
                <a:lnTo>
                  <a:pt x="335" y="354"/>
                </a:lnTo>
                <a:lnTo>
                  <a:pt x="368" y="304"/>
                </a:lnTo>
                <a:lnTo>
                  <a:pt x="380" y="278"/>
                </a:lnTo>
                <a:lnTo>
                  <a:pt x="392" y="254"/>
                </a:lnTo>
                <a:lnTo>
                  <a:pt x="398" y="230"/>
                </a:lnTo>
                <a:lnTo>
                  <a:pt x="400" y="216"/>
                </a:lnTo>
                <a:lnTo>
                  <a:pt x="400" y="204"/>
                </a:lnTo>
                <a:lnTo>
                  <a:pt x="400" y="178"/>
                </a:lnTo>
                <a:lnTo>
                  <a:pt x="400" y="178"/>
                </a:lnTo>
                <a:lnTo>
                  <a:pt x="400" y="170"/>
                </a:lnTo>
                <a:lnTo>
                  <a:pt x="396" y="158"/>
                </a:lnTo>
                <a:lnTo>
                  <a:pt x="392" y="144"/>
                </a:lnTo>
                <a:lnTo>
                  <a:pt x="392" y="144"/>
                </a:lnTo>
                <a:close/>
                <a:moveTo>
                  <a:pt x="200" y="266"/>
                </a:moveTo>
                <a:lnTo>
                  <a:pt x="200" y="266"/>
                </a:lnTo>
                <a:lnTo>
                  <a:pt x="190" y="266"/>
                </a:lnTo>
                <a:lnTo>
                  <a:pt x="180" y="264"/>
                </a:lnTo>
                <a:lnTo>
                  <a:pt x="170" y="260"/>
                </a:lnTo>
                <a:lnTo>
                  <a:pt x="162" y="256"/>
                </a:lnTo>
                <a:lnTo>
                  <a:pt x="152" y="250"/>
                </a:lnTo>
                <a:lnTo>
                  <a:pt x="143" y="242"/>
                </a:lnTo>
                <a:lnTo>
                  <a:pt x="137" y="230"/>
                </a:lnTo>
                <a:lnTo>
                  <a:pt x="131" y="218"/>
                </a:lnTo>
                <a:lnTo>
                  <a:pt x="131" y="218"/>
                </a:lnTo>
                <a:lnTo>
                  <a:pt x="129" y="208"/>
                </a:lnTo>
                <a:lnTo>
                  <a:pt x="129" y="200"/>
                </a:lnTo>
                <a:lnTo>
                  <a:pt x="129" y="184"/>
                </a:lnTo>
                <a:lnTo>
                  <a:pt x="129" y="184"/>
                </a:lnTo>
                <a:lnTo>
                  <a:pt x="131" y="170"/>
                </a:lnTo>
                <a:lnTo>
                  <a:pt x="135" y="156"/>
                </a:lnTo>
                <a:lnTo>
                  <a:pt x="143" y="144"/>
                </a:lnTo>
                <a:lnTo>
                  <a:pt x="154" y="136"/>
                </a:lnTo>
                <a:lnTo>
                  <a:pt x="164" y="128"/>
                </a:lnTo>
                <a:lnTo>
                  <a:pt x="176" y="124"/>
                </a:lnTo>
                <a:lnTo>
                  <a:pt x="188" y="120"/>
                </a:lnTo>
                <a:lnTo>
                  <a:pt x="202" y="120"/>
                </a:lnTo>
                <a:lnTo>
                  <a:pt x="202" y="120"/>
                </a:lnTo>
                <a:lnTo>
                  <a:pt x="216" y="120"/>
                </a:lnTo>
                <a:lnTo>
                  <a:pt x="230" y="126"/>
                </a:lnTo>
                <a:lnTo>
                  <a:pt x="242" y="132"/>
                </a:lnTo>
                <a:lnTo>
                  <a:pt x="255" y="140"/>
                </a:lnTo>
                <a:lnTo>
                  <a:pt x="263" y="152"/>
                </a:lnTo>
                <a:lnTo>
                  <a:pt x="269" y="164"/>
                </a:lnTo>
                <a:lnTo>
                  <a:pt x="273" y="178"/>
                </a:lnTo>
                <a:lnTo>
                  <a:pt x="275" y="194"/>
                </a:lnTo>
                <a:lnTo>
                  <a:pt x="275" y="194"/>
                </a:lnTo>
                <a:lnTo>
                  <a:pt x="273" y="208"/>
                </a:lnTo>
                <a:lnTo>
                  <a:pt x="269" y="222"/>
                </a:lnTo>
                <a:lnTo>
                  <a:pt x="263" y="234"/>
                </a:lnTo>
                <a:lnTo>
                  <a:pt x="253" y="246"/>
                </a:lnTo>
                <a:lnTo>
                  <a:pt x="240" y="254"/>
                </a:lnTo>
                <a:lnTo>
                  <a:pt x="228" y="260"/>
                </a:lnTo>
                <a:lnTo>
                  <a:pt x="214" y="266"/>
                </a:lnTo>
                <a:lnTo>
                  <a:pt x="200" y="266"/>
                </a:lnTo>
                <a:lnTo>
                  <a:pt x="200" y="266"/>
                </a:lnTo>
                <a:close/>
                <a:moveTo>
                  <a:pt x="200" y="266"/>
                </a:moveTo>
                <a:lnTo>
                  <a:pt x="200" y="2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/>
          </a:p>
        </p:txBody>
      </p:sp>
      <p:grpSp>
        <p:nvGrpSpPr>
          <p:cNvPr id="74" name="그룹 73"/>
          <p:cNvGrpSpPr/>
          <p:nvPr/>
        </p:nvGrpSpPr>
        <p:grpSpPr>
          <a:xfrm>
            <a:off x="4897307" y="870097"/>
            <a:ext cx="2530558" cy="2711312"/>
            <a:chOff x="979488" y="2505075"/>
            <a:chExt cx="3289300" cy="3524250"/>
          </a:xfrm>
          <a:solidFill>
            <a:schemeClr val="bg2">
              <a:lumMod val="60000"/>
              <a:lumOff val="40000"/>
            </a:schemeClr>
          </a:solidFill>
        </p:grpSpPr>
        <p:sp>
          <p:nvSpPr>
            <p:cNvPr id="79" name="Freeform 5"/>
            <p:cNvSpPr>
              <a:spLocks noEditPoints="1"/>
            </p:cNvSpPr>
            <p:nvPr/>
          </p:nvSpPr>
          <p:spPr bwMode="auto">
            <a:xfrm>
              <a:off x="979488" y="2947988"/>
              <a:ext cx="3289300" cy="2817813"/>
            </a:xfrm>
            <a:custGeom>
              <a:avLst/>
              <a:gdLst>
                <a:gd name="T0" fmla="*/ 229 w 775"/>
                <a:gd name="T1" fmla="*/ 104 h 664"/>
                <a:gd name="T2" fmla="*/ 239 w 775"/>
                <a:gd name="T3" fmla="*/ 119 h 664"/>
                <a:gd name="T4" fmla="*/ 266 w 775"/>
                <a:gd name="T5" fmla="*/ 138 h 664"/>
                <a:gd name="T6" fmla="*/ 259 w 775"/>
                <a:gd name="T7" fmla="*/ 88 h 664"/>
                <a:gd name="T8" fmla="*/ 293 w 775"/>
                <a:gd name="T9" fmla="*/ 56 h 664"/>
                <a:gd name="T10" fmla="*/ 337 w 775"/>
                <a:gd name="T11" fmla="*/ 39 h 664"/>
                <a:gd name="T12" fmla="*/ 375 w 775"/>
                <a:gd name="T13" fmla="*/ 5 h 664"/>
                <a:gd name="T14" fmla="*/ 405 w 775"/>
                <a:gd name="T15" fmla="*/ 27 h 664"/>
                <a:gd name="T16" fmla="*/ 385 w 775"/>
                <a:gd name="T17" fmla="*/ 88 h 664"/>
                <a:gd name="T18" fmla="*/ 402 w 775"/>
                <a:gd name="T19" fmla="*/ 82 h 664"/>
                <a:gd name="T20" fmla="*/ 437 w 775"/>
                <a:gd name="T21" fmla="*/ 96 h 664"/>
                <a:gd name="T22" fmla="*/ 486 w 775"/>
                <a:gd name="T23" fmla="*/ 117 h 664"/>
                <a:gd name="T24" fmla="*/ 533 w 775"/>
                <a:gd name="T25" fmla="*/ 125 h 664"/>
                <a:gd name="T26" fmla="*/ 585 w 775"/>
                <a:gd name="T27" fmla="*/ 117 h 664"/>
                <a:gd name="T28" fmla="*/ 631 w 775"/>
                <a:gd name="T29" fmla="*/ 141 h 664"/>
                <a:gd name="T30" fmla="*/ 680 w 775"/>
                <a:gd name="T31" fmla="*/ 166 h 664"/>
                <a:gd name="T32" fmla="*/ 745 w 775"/>
                <a:gd name="T33" fmla="*/ 182 h 664"/>
                <a:gd name="T34" fmla="*/ 764 w 775"/>
                <a:gd name="T35" fmla="*/ 215 h 664"/>
                <a:gd name="T36" fmla="*/ 728 w 775"/>
                <a:gd name="T37" fmla="*/ 207 h 664"/>
                <a:gd name="T38" fmla="*/ 711 w 775"/>
                <a:gd name="T39" fmla="*/ 248 h 664"/>
                <a:gd name="T40" fmla="*/ 644 w 775"/>
                <a:gd name="T41" fmla="*/ 288 h 664"/>
                <a:gd name="T42" fmla="*/ 630 w 775"/>
                <a:gd name="T43" fmla="*/ 340 h 664"/>
                <a:gd name="T44" fmla="*/ 640 w 775"/>
                <a:gd name="T45" fmla="*/ 271 h 664"/>
                <a:gd name="T46" fmla="*/ 632 w 775"/>
                <a:gd name="T47" fmla="*/ 257 h 664"/>
                <a:gd name="T48" fmla="*/ 593 w 775"/>
                <a:gd name="T49" fmla="*/ 282 h 664"/>
                <a:gd name="T50" fmla="*/ 535 w 775"/>
                <a:gd name="T51" fmla="*/ 301 h 664"/>
                <a:gd name="T52" fmla="*/ 539 w 775"/>
                <a:gd name="T53" fmla="*/ 333 h 664"/>
                <a:gd name="T54" fmla="*/ 558 w 775"/>
                <a:gd name="T55" fmla="*/ 372 h 664"/>
                <a:gd name="T56" fmla="*/ 547 w 775"/>
                <a:gd name="T57" fmla="*/ 378 h 664"/>
                <a:gd name="T58" fmla="*/ 498 w 775"/>
                <a:gd name="T59" fmla="*/ 421 h 664"/>
                <a:gd name="T60" fmla="*/ 473 w 775"/>
                <a:gd name="T61" fmla="*/ 462 h 664"/>
                <a:gd name="T62" fmla="*/ 441 w 775"/>
                <a:gd name="T63" fmla="*/ 443 h 664"/>
                <a:gd name="T64" fmla="*/ 443 w 775"/>
                <a:gd name="T65" fmla="*/ 477 h 664"/>
                <a:gd name="T66" fmla="*/ 428 w 775"/>
                <a:gd name="T67" fmla="*/ 544 h 664"/>
                <a:gd name="T68" fmla="*/ 378 w 775"/>
                <a:gd name="T69" fmla="*/ 562 h 664"/>
                <a:gd name="T70" fmla="*/ 368 w 775"/>
                <a:gd name="T71" fmla="*/ 615 h 664"/>
                <a:gd name="T72" fmla="*/ 365 w 775"/>
                <a:gd name="T73" fmla="*/ 645 h 664"/>
                <a:gd name="T74" fmla="*/ 342 w 775"/>
                <a:gd name="T75" fmla="*/ 609 h 664"/>
                <a:gd name="T76" fmla="*/ 292 w 775"/>
                <a:gd name="T77" fmla="*/ 553 h 664"/>
                <a:gd name="T78" fmla="*/ 240 w 775"/>
                <a:gd name="T79" fmla="*/ 626 h 664"/>
                <a:gd name="T80" fmla="*/ 207 w 775"/>
                <a:gd name="T81" fmla="*/ 547 h 664"/>
                <a:gd name="T82" fmla="*/ 133 w 775"/>
                <a:gd name="T83" fmla="*/ 525 h 664"/>
                <a:gd name="T84" fmla="*/ 123 w 775"/>
                <a:gd name="T85" fmla="*/ 539 h 664"/>
                <a:gd name="T86" fmla="*/ 148 w 775"/>
                <a:gd name="T87" fmla="*/ 568 h 664"/>
                <a:gd name="T88" fmla="*/ 78 w 775"/>
                <a:gd name="T89" fmla="*/ 589 h 664"/>
                <a:gd name="T90" fmla="*/ 40 w 775"/>
                <a:gd name="T91" fmla="*/ 490 h 664"/>
                <a:gd name="T92" fmla="*/ 1 w 775"/>
                <a:gd name="T93" fmla="*/ 444 h 664"/>
                <a:gd name="T94" fmla="*/ 73 w 775"/>
                <a:gd name="T95" fmla="*/ 428 h 664"/>
                <a:gd name="T96" fmla="*/ 113 w 775"/>
                <a:gd name="T97" fmla="*/ 436 h 664"/>
                <a:gd name="T98" fmla="*/ 127 w 775"/>
                <a:gd name="T99" fmla="*/ 441 h 664"/>
                <a:gd name="T100" fmla="*/ 116 w 775"/>
                <a:gd name="T101" fmla="*/ 407 h 664"/>
                <a:gd name="T102" fmla="*/ 106 w 775"/>
                <a:gd name="T103" fmla="*/ 395 h 664"/>
                <a:gd name="T104" fmla="*/ 106 w 775"/>
                <a:gd name="T105" fmla="*/ 362 h 664"/>
                <a:gd name="T106" fmla="*/ 160 w 775"/>
                <a:gd name="T107" fmla="*/ 360 h 664"/>
                <a:gd name="T108" fmla="*/ 148 w 775"/>
                <a:gd name="T109" fmla="*/ 319 h 664"/>
                <a:gd name="T110" fmla="*/ 155 w 775"/>
                <a:gd name="T111" fmla="*/ 256 h 664"/>
                <a:gd name="T112" fmla="*/ 185 w 775"/>
                <a:gd name="T113" fmla="*/ 180 h 664"/>
                <a:gd name="T114" fmla="*/ 193 w 775"/>
                <a:gd name="T115" fmla="*/ 137 h 664"/>
                <a:gd name="T116" fmla="*/ 220 w 775"/>
                <a:gd name="T117" fmla="*/ 161 h 664"/>
                <a:gd name="T118" fmla="*/ 222 w 775"/>
                <a:gd name="T119" fmla="*/ 194 h 664"/>
                <a:gd name="T120" fmla="*/ 241 w 775"/>
                <a:gd name="T121" fmla="*/ 180 h 664"/>
                <a:gd name="T122" fmla="*/ 528 w 775"/>
                <a:gd name="T123" fmla="*/ 12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75" h="664">
                  <a:moveTo>
                    <a:pt x="239" y="164"/>
                  </a:moveTo>
                  <a:cubicBezTo>
                    <a:pt x="238" y="163"/>
                    <a:pt x="238" y="162"/>
                    <a:pt x="237" y="162"/>
                  </a:cubicBezTo>
                  <a:cubicBezTo>
                    <a:pt x="236" y="161"/>
                    <a:pt x="234" y="160"/>
                    <a:pt x="233" y="162"/>
                  </a:cubicBezTo>
                  <a:cubicBezTo>
                    <a:pt x="231" y="163"/>
                    <a:pt x="229" y="162"/>
                    <a:pt x="226" y="162"/>
                  </a:cubicBezTo>
                  <a:cubicBezTo>
                    <a:pt x="226" y="162"/>
                    <a:pt x="225" y="161"/>
                    <a:pt x="225" y="160"/>
                  </a:cubicBezTo>
                  <a:cubicBezTo>
                    <a:pt x="225" y="158"/>
                    <a:pt x="225" y="155"/>
                    <a:pt x="224" y="153"/>
                  </a:cubicBezTo>
                  <a:cubicBezTo>
                    <a:pt x="223" y="152"/>
                    <a:pt x="224" y="151"/>
                    <a:pt x="224" y="150"/>
                  </a:cubicBezTo>
                  <a:cubicBezTo>
                    <a:pt x="225" y="148"/>
                    <a:pt x="225" y="146"/>
                    <a:pt x="226" y="143"/>
                  </a:cubicBezTo>
                  <a:cubicBezTo>
                    <a:pt x="227" y="141"/>
                    <a:pt x="228" y="138"/>
                    <a:pt x="226" y="135"/>
                  </a:cubicBezTo>
                  <a:cubicBezTo>
                    <a:pt x="225" y="135"/>
                    <a:pt x="225" y="134"/>
                    <a:pt x="225" y="134"/>
                  </a:cubicBezTo>
                  <a:cubicBezTo>
                    <a:pt x="225" y="131"/>
                    <a:pt x="224" y="129"/>
                    <a:pt x="222" y="127"/>
                  </a:cubicBezTo>
                  <a:cubicBezTo>
                    <a:pt x="221" y="125"/>
                    <a:pt x="221" y="124"/>
                    <a:pt x="222" y="123"/>
                  </a:cubicBezTo>
                  <a:cubicBezTo>
                    <a:pt x="222" y="122"/>
                    <a:pt x="222" y="121"/>
                    <a:pt x="223" y="121"/>
                  </a:cubicBezTo>
                  <a:cubicBezTo>
                    <a:pt x="223" y="119"/>
                    <a:pt x="224" y="118"/>
                    <a:pt x="225" y="117"/>
                  </a:cubicBezTo>
                  <a:cubicBezTo>
                    <a:pt x="226" y="116"/>
                    <a:pt x="226" y="116"/>
                    <a:pt x="227" y="116"/>
                  </a:cubicBezTo>
                  <a:cubicBezTo>
                    <a:pt x="230" y="113"/>
                    <a:pt x="231" y="111"/>
                    <a:pt x="230" y="106"/>
                  </a:cubicBezTo>
                  <a:cubicBezTo>
                    <a:pt x="230" y="106"/>
                    <a:pt x="230" y="105"/>
                    <a:pt x="229" y="104"/>
                  </a:cubicBezTo>
                  <a:cubicBezTo>
                    <a:pt x="229" y="103"/>
                    <a:pt x="229" y="103"/>
                    <a:pt x="230" y="102"/>
                  </a:cubicBezTo>
                  <a:cubicBezTo>
                    <a:pt x="230" y="102"/>
                    <a:pt x="230" y="102"/>
                    <a:pt x="230" y="102"/>
                  </a:cubicBezTo>
                  <a:cubicBezTo>
                    <a:pt x="231" y="102"/>
                    <a:pt x="232" y="103"/>
                    <a:pt x="233" y="105"/>
                  </a:cubicBezTo>
                  <a:cubicBezTo>
                    <a:pt x="233" y="108"/>
                    <a:pt x="234" y="111"/>
                    <a:pt x="233" y="114"/>
                  </a:cubicBezTo>
                  <a:cubicBezTo>
                    <a:pt x="233" y="115"/>
                    <a:pt x="233" y="117"/>
                    <a:pt x="233" y="118"/>
                  </a:cubicBezTo>
                  <a:cubicBezTo>
                    <a:pt x="232" y="119"/>
                    <a:pt x="232" y="120"/>
                    <a:pt x="233" y="122"/>
                  </a:cubicBezTo>
                  <a:cubicBezTo>
                    <a:pt x="233" y="123"/>
                    <a:pt x="233" y="124"/>
                    <a:pt x="233" y="126"/>
                  </a:cubicBezTo>
                  <a:cubicBezTo>
                    <a:pt x="232" y="127"/>
                    <a:pt x="233" y="127"/>
                    <a:pt x="234" y="128"/>
                  </a:cubicBezTo>
                  <a:cubicBezTo>
                    <a:pt x="235" y="128"/>
                    <a:pt x="236" y="129"/>
                    <a:pt x="237" y="129"/>
                  </a:cubicBezTo>
                  <a:cubicBezTo>
                    <a:pt x="238" y="129"/>
                    <a:pt x="239" y="130"/>
                    <a:pt x="240" y="130"/>
                  </a:cubicBezTo>
                  <a:cubicBezTo>
                    <a:pt x="242" y="130"/>
                    <a:pt x="244" y="130"/>
                    <a:pt x="245" y="133"/>
                  </a:cubicBezTo>
                  <a:cubicBezTo>
                    <a:pt x="245" y="130"/>
                    <a:pt x="245" y="129"/>
                    <a:pt x="243" y="129"/>
                  </a:cubicBezTo>
                  <a:cubicBezTo>
                    <a:pt x="241" y="128"/>
                    <a:pt x="240" y="126"/>
                    <a:pt x="238" y="125"/>
                  </a:cubicBezTo>
                  <a:cubicBezTo>
                    <a:pt x="236" y="123"/>
                    <a:pt x="236" y="121"/>
                    <a:pt x="236" y="118"/>
                  </a:cubicBezTo>
                  <a:cubicBezTo>
                    <a:pt x="236" y="118"/>
                    <a:pt x="236" y="118"/>
                    <a:pt x="236" y="117"/>
                  </a:cubicBezTo>
                  <a:cubicBezTo>
                    <a:pt x="237" y="117"/>
                    <a:pt x="237" y="117"/>
                    <a:pt x="237" y="117"/>
                  </a:cubicBezTo>
                  <a:cubicBezTo>
                    <a:pt x="238" y="118"/>
                    <a:pt x="238" y="118"/>
                    <a:pt x="239" y="119"/>
                  </a:cubicBezTo>
                  <a:cubicBezTo>
                    <a:pt x="240" y="121"/>
                    <a:pt x="241" y="121"/>
                    <a:pt x="243" y="120"/>
                  </a:cubicBezTo>
                  <a:cubicBezTo>
                    <a:pt x="243" y="119"/>
                    <a:pt x="243" y="119"/>
                    <a:pt x="244" y="119"/>
                  </a:cubicBezTo>
                  <a:cubicBezTo>
                    <a:pt x="245" y="118"/>
                    <a:pt x="245" y="117"/>
                    <a:pt x="244" y="116"/>
                  </a:cubicBezTo>
                  <a:cubicBezTo>
                    <a:pt x="243" y="115"/>
                    <a:pt x="242" y="115"/>
                    <a:pt x="242" y="113"/>
                  </a:cubicBezTo>
                  <a:cubicBezTo>
                    <a:pt x="243" y="113"/>
                    <a:pt x="242" y="112"/>
                    <a:pt x="242" y="112"/>
                  </a:cubicBezTo>
                  <a:cubicBezTo>
                    <a:pt x="240" y="111"/>
                    <a:pt x="240" y="111"/>
                    <a:pt x="241" y="109"/>
                  </a:cubicBezTo>
                  <a:cubicBezTo>
                    <a:pt x="241" y="109"/>
                    <a:pt x="241" y="108"/>
                    <a:pt x="242" y="108"/>
                  </a:cubicBezTo>
                  <a:cubicBezTo>
                    <a:pt x="243" y="106"/>
                    <a:pt x="245" y="106"/>
                    <a:pt x="246" y="108"/>
                  </a:cubicBezTo>
                  <a:cubicBezTo>
                    <a:pt x="247" y="110"/>
                    <a:pt x="248" y="110"/>
                    <a:pt x="249" y="110"/>
                  </a:cubicBezTo>
                  <a:cubicBezTo>
                    <a:pt x="251" y="110"/>
                    <a:pt x="253" y="111"/>
                    <a:pt x="255" y="113"/>
                  </a:cubicBezTo>
                  <a:cubicBezTo>
                    <a:pt x="257" y="115"/>
                    <a:pt x="259" y="116"/>
                    <a:pt x="260" y="119"/>
                  </a:cubicBezTo>
                  <a:cubicBezTo>
                    <a:pt x="262" y="121"/>
                    <a:pt x="263" y="122"/>
                    <a:pt x="266" y="121"/>
                  </a:cubicBezTo>
                  <a:cubicBezTo>
                    <a:pt x="267" y="121"/>
                    <a:pt x="267" y="121"/>
                    <a:pt x="268" y="121"/>
                  </a:cubicBezTo>
                  <a:cubicBezTo>
                    <a:pt x="269" y="121"/>
                    <a:pt x="270" y="122"/>
                    <a:pt x="270" y="124"/>
                  </a:cubicBezTo>
                  <a:cubicBezTo>
                    <a:pt x="269" y="125"/>
                    <a:pt x="269" y="127"/>
                    <a:pt x="267" y="128"/>
                  </a:cubicBezTo>
                  <a:cubicBezTo>
                    <a:pt x="266" y="129"/>
                    <a:pt x="266" y="130"/>
                    <a:pt x="266" y="132"/>
                  </a:cubicBezTo>
                  <a:cubicBezTo>
                    <a:pt x="266" y="134"/>
                    <a:pt x="266" y="136"/>
                    <a:pt x="266" y="138"/>
                  </a:cubicBezTo>
                  <a:cubicBezTo>
                    <a:pt x="266" y="139"/>
                    <a:pt x="266" y="140"/>
                    <a:pt x="266" y="141"/>
                  </a:cubicBezTo>
                  <a:cubicBezTo>
                    <a:pt x="267" y="142"/>
                    <a:pt x="267" y="143"/>
                    <a:pt x="267" y="143"/>
                  </a:cubicBezTo>
                  <a:cubicBezTo>
                    <a:pt x="268" y="144"/>
                    <a:pt x="267" y="146"/>
                    <a:pt x="268" y="146"/>
                  </a:cubicBezTo>
                  <a:cubicBezTo>
                    <a:pt x="269" y="147"/>
                    <a:pt x="269" y="145"/>
                    <a:pt x="270" y="144"/>
                  </a:cubicBezTo>
                  <a:cubicBezTo>
                    <a:pt x="272" y="142"/>
                    <a:pt x="272" y="140"/>
                    <a:pt x="272" y="138"/>
                  </a:cubicBezTo>
                  <a:cubicBezTo>
                    <a:pt x="271" y="137"/>
                    <a:pt x="271" y="135"/>
                    <a:pt x="270" y="133"/>
                  </a:cubicBezTo>
                  <a:cubicBezTo>
                    <a:pt x="269" y="131"/>
                    <a:pt x="269" y="129"/>
                    <a:pt x="270" y="126"/>
                  </a:cubicBezTo>
                  <a:cubicBezTo>
                    <a:pt x="270" y="126"/>
                    <a:pt x="271" y="125"/>
                    <a:pt x="271" y="124"/>
                  </a:cubicBezTo>
                  <a:cubicBezTo>
                    <a:pt x="271" y="122"/>
                    <a:pt x="271" y="121"/>
                    <a:pt x="270" y="120"/>
                  </a:cubicBezTo>
                  <a:cubicBezTo>
                    <a:pt x="267" y="118"/>
                    <a:pt x="265" y="117"/>
                    <a:pt x="265" y="113"/>
                  </a:cubicBezTo>
                  <a:cubicBezTo>
                    <a:pt x="265" y="113"/>
                    <a:pt x="264" y="112"/>
                    <a:pt x="263" y="112"/>
                  </a:cubicBezTo>
                  <a:cubicBezTo>
                    <a:pt x="262" y="112"/>
                    <a:pt x="262" y="111"/>
                    <a:pt x="261" y="111"/>
                  </a:cubicBezTo>
                  <a:cubicBezTo>
                    <a:pt x="260" y="111"/>
                    <a:pt x="259" y="109"/>
                    <a:pt x="258" y="108"/>
                  </a:cubicBezTo>
                  <a:cubicBezTo>
                    <a:pt x="258" y="106"/>
                    <a:pt x="258" y="105"/>
                    <a:pt x="258" y="103"/>
                  </a:cubicBezTo>
                  <a:cubicBezTo>
                    <a:pt x="258" y="101"/>
                    <a:pt x="258" y="99"/>
                    <a:pt x="257" y="98"/>
                  </a:cubicBezTo>
                  <a:cubicBezTo>
                    <a:pt x="255" y="95"/>
                    <a:pt x="256" y="92"/>
                    <a:pt x="257" y="89"/>
                  </a:cubicBezTo>
                  <a:cubicBezTo>
                    <a:pt x="257" y="89"/>
                    <a:pt x="258" y="88"/>
                    <a:pt x="259" y="88"/>
                  </a:cubicBezTo>
                  <a:cubicBezTo>
                    <a:pt x="262" y="87"/>
                    <a:pt x="264" y="87"/>
                    <a:pt x="267" y="87"/>
                  </a:cubicBezTo>
                  <a:cubicBezTo>
                    <a:pt x="269" y="87"/>
                    <a:pt x="271" y="87"/>
                    <a:pt x="273" y="86"/>
                  </a:cubicBezTo>
                  <a:cubicBezTo>
                    <a:pt x="274" y="85"/>
                    <a:pt x="276" y="85"/>
                    <a:pt x="278" y="85"/>
                  </a:cubicBezTo>
                  <a:cubicBezTo>
                    <a:pt x="279" y="85"/>
                    <a:pt x="279" y="85"/>
                    <a:pt x="280" y="84"/>
                  </a:cubicBezTo>
                  <a:cubicBezTo>
                    <a:pt x="281" y="84"/>
                    <a:pt x="282" y="83"/>
                    <a:pt x="283" y="83"/>
                  </a:cubicBezTo>
                  <a:cubicBezTo>
                    <a:pt x="285" y="82"/>
                    <a:pt x="286" y="81"/>
                    <a:pt x="286" y="79"/>
                  </a:cubicBezTo>
                  <a:cubicBezTo>
                    <a:pt x="286" y="78"/>
                    <a:pt x="285" y="76"/>
                    <a:pt x="284" y="76"/>
                  </a:cubicBezTo>
                  <a:cubicBezTo>
                    <a:pt x="283" y="75"/>
                    <a:pt x="282" y="74"/>
                    <a:pt x="281" y="73"/>
                  </a:cubicBezTo>
                  <a:cubicBezTo>
                    <a:pt x="281" y="72"/>
                    <a:pt x="280" y="72"/>
                    <a:pt x="279" y="71"/>
                  </a:cubicBezTo>
                  <a:cubicBezTo>
                    <a:pt x="279" y="71"/>
                    <a:pt x="279" y="69"/>
                    <a:pt x="279" y="69"/>
                  </a:cubicBezTo>
                  <a:cubicBezTo>
                    <a:pt x="281" y="69"/>
                    <a:pt x="281" y="68"/>
                    <a:pt x="281" y="67"/>
                  </a:cubicBezTo>
                  <a:cubicBezTo>
                    <a:pt x="282" y="65"/>
                    <a:pt x="282" y="65"/>
                    <a:pt x="284" y="65"/>
                  </a:cubicBezTo>
                  <a:cubicBezTo>
                    <a:pt x="285" y="66"/>
                    <a:pt x="286" y="66"/>
                    <a:pt x="287" y="65"/>
                  </a:cubicBezTo>
                  <a:cubicBezTo>
                    <a:pt x="287" y="63"/>
                    <a:pt x="288" y="61"/>
                    <a:pt x="287" y="59"/>
                  </a:cubicBezTo>
                  <a:cubicBezTo>
                    <a:pt x="287" y="59"/>
                    <a:pt x="287" y="59"/>
                    <a:pt x="288" y="58"/>
                  </a:cubicBezTo>
                  <a:cubicBezTo>
                    <a:pt x="288" y="58"/>
                    <a:pt x="288" y="58"/>
                    <a:pt x="288" y="58"/>
                  </a:cubicBezTo>
                  <a:cubicBezTo>
                    <a:pt x="291" y="59"/>
                    <a:pt x="292" y="57"/>
                    <a:pt x="293" y="56"/>
                  </a:cubicBezTo>
                  <a:cubicBezTo>
                    <a:pt x="294" y="55"/>
                    <a:pt x="295" y="54"/>
                    <a:pt x="296" y="53"/>
                  </a:cubicBezTo>
                  <a:cubicBezTo>
                    <a:pt x="296" y="52"/>
                    <a:pt x="296" y="52"/>
                    <a:pt x="297" y="52"/>
                  </a:cubicBezTo>
                  <a:cubicBezTo>
                    <a:pt x="300" y="51"/>
                    <a:pt x="303" y="47"/>
                    <a:pt x="307" y="47"/>
                  </a:cubicBezTo>
                  <a:cubicBezTo>
                    <a:pt x="310" y="46"/>
                    <a:pt x="313" y="45"/>
                    <a:pt x="316" y="43"/>
                  </a:cubicBezTo>
                  <a:cubicBezTo>
                    <a:pt x="316" y="43"/>
                    <a:pt x="317" y="42"/>
                    <a:pt x="316" y="41"/>
                  </a:cubicBezTo>
                  <a:cubicBezTo>
                    <a:pt x="316" y="41"/>
                    <a:pt x="315" y="41"/>
                    <a:pt x="315" y="41"/>
                  </a:cubicBezTo>
                  <a:cubicBezTo>
                    <a:pt x="314" y="40"/>
                    <a:pt x="314" y="39"/>
                    <a:pt x="315" y="39"/>
                  </a:cubicBezTo>
                  <a:cubicBezTo>
                    <a:pt x="318" y="38"/>
                    <a:pt x="321" y="37"/>
                    <a:pt x="324" y="37"/>
                  </a:cubicBezTo>
                  <a:cubicBezTo>
                    <a:pt x="325" y="37"/>
                    <a:pt x="326" y="37"/>
                    <a:pt x="326" y="37"/>
                  </a:cubicBezTo>
                  <a:cubicBezTo>
                    <a:pt x="327" y="37"/>
                    <a:pt x="327" y="36"/>
                    <a:pt x="327" y="35"/>
                  </a:cubicBezTo>
                  <a:cubicBezTo>
                    <a:pt x="326" y="35"/>
                    <a:pt x="327" y="34"/>
                    <a:pt x="327" y="34"/>
                  </a:cubicBezTo>
                  <a:cubicBezTo>
                    <a:pt x="329" y="33"/>
                    <a:pt x="330" y="33"/>
                    <a:pt x="332" y="34"/>
                  </a:cubicBezTo>
                  <a:cubicBezTo>
                    <a:pt x="332" y="34"/>
                    <a:pt x="333" y="35"/>
                    <a:pt x="332" y="36"/>
                  </a:cubicBezTo>
                  <a:cubicBezTo>
                    <a:pt x="332" y="36"/>
                    <a:pt x="331" y="37"/>
                    <a:pt x="331" y="37"/>
                  </a:cubicBezTo>
                  <a:cubicBezTo>
                    <a:pt x="330" y="38"/>
                    <a:pt x="330" y="40"/>
                    <a:pt x="331" y="40"/>
                  </a:cubicBezTo>
                  <a:cubicBezTo>
                    <a:pt x="333" y="41"/>
                    <a:pt x="334" y="40"/>
                    <a:pt x="336" y="40"/>
                  </a:cubicBezTo>
                  <a:cubicBezTo>
                    <a:pt x="337" y="40"/>
                    <a:pt x="337" y="39"/>
                    <a:pt x="337" y="39"/>
                  </a:cubicBezTo>
                  <a:cubicBezTo>
                    <a:pt x="338" y="38"/>
                    <a:pt x="339" y="37"/>
                    <a:pt x="340" y="36"/>
                  </a:cubicBezTo>
                  <a:cubicBezTo>
                    <a:pt x="341" y="34"/>
                    <a:pt x="342" y="34"/>
                    <a:pt x="344" y="35"/>
                  </a:cubicBezTo>
                  <a:cubicBezTo>
                    <a:pt x="344" y="36"/>
                    <a:pt x="345" y="36"/>
                    <a:pt x="345" y="37"/>
                  </a:cubicBezTo>
                  <a:cubicBezTo>
                    <a:pt x="346" y="37"/>
                    <a:pt x="346" y="38"/>
                    <a:pt x="347" y="37"/>
                  </a:cubicBezTo>
                  <a:cubicBezTo>
                    <a:pt x="347" y="36"/>
                    <a:pt x="347" y="36"/>
                    <a:pt x="347" y="35"/>
                  </a:cubicBezTo>
                  <a:cubicBezTo>
                    <a:pt x="346" y="34"/>
                    <a:pt x="346" y="34"/>
                    <a:pt x="345" y="34"/>
                  </a:cubicBezTo>
                  <a:cubicBezTo>
                    <a:pt x="345" y="33"/>
                    <a:pt x="344" y="32"/>
                    <a:pt x="344" y="31"/>
                  </a:cubicBezTo>
                  <a:cubicBezTo>
                    <a:pt x="343" y="31"/>
                    <a:pt x="344" y="30"/>
                    <a:pt x="344" y="30"/>
                  </a:cubicBezTo>
                  <a:cubicBezTo>
                    <a:pt x="345" y="30"/>
                    <a:pt x="346" y="30"/>
                    <a:pt x="347" y="30"/>
                  </a:cubicBezTo>
                  <a:cubicBezTo>
                    <a:pt x="348" y="30"/>
                    <a:pt x="349" y="30"/>
                    <a:pt x="350" y="29"/>
                  </a:cubicBezTo>
                  <a:cubicBezTo>
                    <a:pt x="353" y="29"/>
                    <a:pt x="354" y="26"/>
                    <a:pt x="353" y="24"/>
                  </a:cubicBezTo>
                  <a:cubicBezTo>
                    <a:pt x="352" y="22"/>
                    <a:pt x="353" y="20"/>
                    <a:pt x="353" y="19"/>
                  </a:cubicBezTo>
                  <a:cubicBezTo>
                    <a:pt x="354" y="17"/>
                    <a:pt x="355" y="15"/>
                    <a:pt x="356" y="13"/>
                  </a:cubicBezTo>
                  <a:cubicBezTo>
                    <a:pt x="358" y="11"/>
                    <a:pt x="359" y="8"/>
                    <a:pt x="360" y="6"/>
                  </a:cubicBezTo>
                  <a:cubicBezTo>
                    <a:pt x="362" y="3"/>
                    <a:pt x="365" y="2"/>
                    <a:pt x="367" y="1"/>
                  </a:cubicBezTo>
                  <a:cubicBezTo>
                    <a:pt x="368" y="0"/>
                    <a:pt x="370" y="1"/>
                    <a:pt x="371" y="2"/>
                  </a:cubicBezTo>
                  <a:cubicBezTo>
                    <a:pt x="372" y="3"/>
                    <a:pt x="373" y="5"/>
                    <a:pt x="375" y="5"/>
                  </a:cubicBezTo>
                  <a:cubicBezTo>
                    <a:pt x="376" y="5"/>
                    <a:pt x="376" y="6"/>
                    <a:pt x="376" y="6"/>
                  </a:cubicBezTo>
                  <a:cubicBezTo>
                    <a:pt x="377" y="8"/>
                    <a:pt x="377" y="9"/>
                    <a:pt x="375" y="11"/>
                  </a:cubicBezTo>
                  <a:cubicBezTo>
                    <a:pt x="374" y="12"/>
                    <a:pt x="373" y="13"/>
                    <a:pt x="372" y="14"/>
                  </a:cubicBezTo>
                  <a:cubicBezTo>
                    <a:pt x="372" y="15"/>
                    <a:pt x="371" y="15"/>
                    <a:pt x="371" y="16"/>
                  </a:cubicBezTo>
                  <a:cubicBezTo>
                    <a:pt x="371" y="16"/>
                    <a:pt x="372" y="16"/>
                    <a:pt x="372" y="16"/>
                  </a:cubicBezTo>
                  <a:cubicBezTo>
                    <a:pt x="375" y="14"/>
                    <a:pt x="378" y="16"/>
                    <a:pt x="381" y="17"/>
                  </a:cubicBezTo>
                  <a:cubicBezTo>
                    <a:pt x="383" y="18"/>
                    <a:pt x="384" y="20"/>
                    <a:pt x="382" y="23"/>
                  </a:cubicBezTo>
                  <a:cubicBezTo>
                    <a:pt x="381" y="25"/>
                    <a:pt x="380" y="27"/>
                    <a:pt x="379" y="29"/>
                  </a:cubicBezTo>
                  <a:cubicBezTo>
                    <a:pt x="381" y="30"/>
                    <a:pt x="383" y="30"/>
                    <a:pt x="385" y="28"/>
                  </a:cubicBezTo>
                  <a:cubicBezTo>
                    <a:pt x="385" y="27"/>
                    <a:pt x="385" y="26"/>
                    <a:pt x="385" y="26"/>
                  </a:cubicBezTo>
                  <a:cubicBezTo>
                    <a:pt x="386" y="24"/>
                    <a:pt x="386" y="24"/>
                    <a:pt x="389" y="24"/>
                  </a:cubicBezTo>
                  <a:cubicBezTo>
                    <a:pt x="389" y="24"/>
                    <a:pt x="390" y="24"/>
                    <a:pt x="391" y="24"/>
                  </a:cubicBezTo>
                  <a:cubicBezTo>
                    <a:pt x="392" y="23"/>
                    <a:pt x="393" y="23"/>
                    <a:pt x="394" y="24"/>
                  </a:cubicBezTo>
                  <a:cubicBezTo>
                    <a:pt x="395" y="24"/>
                    <a:pt x="395" y="24"/>
                    <a:pt x="396" y="24"/>
                  </a:cubicBezTo>
                  <a:cubicBezTo>
                    <a:pt x="399" y="23"/>
                    <a:pt x="402" y="24"/>
                    <a:pt x="404" y="27"/>
                  </a:cubicBezTo>
                  <a:cubicBezTo>
                    <a:pt x="404" y="27"/>
                    <a:pt x="405" y="27"/>
                    <a:pt x="405" y="27"/>
                  </a:cubicBezTo>
                  <a:cubicBezTo>
                    <a:pt x="405" y="27"/>
                    <a:pt x="405" y="27"/>
                    <a:pt x="405" y="27"/>
                  </a:cubicBezTo>
                  <a:cubicBezTo>
                    <a:pt x="405" y="29"/>
                    <a:pt x="406" y="30"/>
                    <a:pt x="406" y="30"/>
                  </a:cubicBezTo>
                  <a:cubicBezTo>
                    <a:pt x="408" y="32"/>
                    <a:pt x="408" y="33"/>
                    <a:pt x="408" y="35"/>
                  </a:cubicBezTo>
                  <a:cubicBezTo>
                    <a:pt x="409" y="36"/>
                    <a:pt x="409" y="37"/>
                    <a:pt x="410" y="36"/>
                  </a:cubicBezTo>
                  <a:cubicBezTo>
                    <a:pt x="411" y="35"/>
                    <a:pt x="411" y="36"/>
                    <a:pt x="411" y="36"/>
                  </a:cubicBezTo>
                  <a:cubicBezTo>
                    <a:pt x="412" y="37"/>
                    <a:pt x="412" y="37"/>
                    <a:pt x="412" y="38"/>
                  </a:cubicBezTo>
                  <a:cubicBezTo>
                    <a:pt x="412" y="39"/>
                    <a:pt x="412" y="40"/>
                    <a:pt x="413" y="41"/>
                  </a:cubicBezTo>
                  <a:cubicBezTo>
                    <a:pt x="414" y="42"/>
                    <a:pt x="414" y="44"/>
                    <a:pt x="413" y="46"/>
                  </a:cubicBezTo>
                  <a:cubicBezTo>
                    <a:pt x="413" y="48"/>
                    <a:pt x="413" y="49"/>
                    <a:pt x="413" y="51"/>
                  </a:cubicBezTo>
                  <a:cubicBezTo>
                    <a:pt x="414" y="53"/>
                    <a:pt x="413" y="54"/>
                    <a:pt x="413" y="56"/>
                  </a:cubicBezTo>
                  <a:cubicBezTo>
                    <a:pt x="412" y="59"/>
                    <a:pt x="410" y="61"/>
                    <a:pt x="408" y="63"/>
                  </a:cubicBezTo>
                  <a:cubicBezTo>
                    <a:pt x="407" y="64"/>
                    <a:pt x="406" y="65"/>
                    <a:pt x="405" y="67"/>
                  </a:cubicBezTo>
                  <a:cubicBezTo>
                    <a:pt x="404" y="67"/>
                    <a:pt x="404" y="67"/>
                    <a:pt x="403" y="68"/>
                  </a:cubicBezTo>
                  <a:cubicBezTo>
                    <a:pt x="400" y="70"/>
                    <a:pt x="397" y="72"/>
                    <a:pt x="396" y="76"/>
                  </a:cubicBezTo>
                  <a:cubicBezTo>
                    <a:pt x="395" y="77"/>
                    <a:pt x="394" y="78"/>
                    <a:pt x="393" y="79"/>
                  </a:cubicBezTo>
                  <a:cubicBezTo>
                    <a:pt x="391" y="80"/>
                    <a:pt x="390" y="82"/>
                    <a:pt x="389" y="84"/>
                  </a:cubicBezTo>
                  <a:cubicBezTo>
                    <a:pt x="389" y="84"/>
                    <a:pt x="389" y="85"/>
                    <a:pt x="389" y="86"/>
                  </a:cubicBezTo>
                  <a:cubicBezTo>
                    <a:pt x="388" y="87"/>
                    <a:pt x="387" y="88"/>
                    <a:pt x="385" y="88"/>
                  </a:cubicBezTo>
                  <a:cubicBezTo>
                    <a:pt x="383" y="88"/>
                    <a:pt x="382" y="89"/>
                    <a:pt x="382" y="91"/>
                  </a:cubicBezTo>
                  <a:cubicBezTo>
                    <a:pt x="381" y="92"/>
                    <a:pt x="381" y="93"/>
                    <a:pt x="379" y="94"/>
                  </a:cubicBezTo>
                  <a:cubicBezTo>
                    <a:pt x="378" y="94"/>
                    <a:pt x="377" y="96"/>
                    <a:pt x="377" y="97"/>
                  </a:cubicBezTo>
                  <a:cubicBezTo>
                    <a:pt x="376" y="99"/>
                    <a:pt x="376" y="100"/>
                    <a:pt x="377" y="100"/>
                  </a:cubicBezTo>
                  <a:cubicBezTo>
                    <a:pt x="378" y="99"/>
                    <a:pt x="378" y="99"/>
                    <a:pt x="378" y="98"/>
                  </a:cubicBezTo>
                  <a:cubicBezTo>
                    <a:pt x="378" y="96"/>
                    <a:pt x="379" y="96"/>
                    <a:pt x="380" y="96"/>
                  </a:cubicBezTo>
                  <a:cubicBezTo>
                    <a:pt x="383" y="96"/>
                    <a:pt x="386" y="95"/>
                    <a:pt x="389" y="93"/>
                  </a:cubicBezTo>
                  <a:cubicBezTo>
                    <a:pt x="390" y="93"/>
                    <a:pt x="391" y="92"/>
                    <a:pt x="392" y="91"/>
                  </a:cubicBezTo>
                  <a:cubicBezTo>
                    <a:pt x="392" y="91"/>
                    <a:pt x="392" y="90"/>
                    <a:pt x="393" y="90"/>
                  </a:cubicBezTo>
                  <a:cubicBezTo>
                    <a:pt x="393" y="90"/>
                    <a:pt x="394" y="91"/>
                    <a:pt x="395" y="90"/>
                  </a:cubicBezTo>
                  <a:cubicBezTo>
                    <a:pt x="396" y="89"/>
                    <a:pt x="397" y="88"/>
                    <a:pt x="399" y="86"/>
                  </a:cubicBezTo>
                  <a:cubicBezTo>
                    <a:pt x="397" y="87"/>
                    <a:pt x="396" y="87"/>
                    <a:pt x="395" y="87"/>
                  </a:cubicBezTo>
                  <a:cubicBezTo>
                    <a:pt x="394" y="88"/>
                    <a:pt x="394" y="87"/>
                    <a:pt x="393" y="86"/>
                  </a:cubicBezTo>
                  <a:cubicBezTo>
                    <a:pt x="393" y="84"/>
                    <a:pt x="394" y="81"/>
                    <a:pt x="395" y="81"/>
                  </a:cubicBezTo>
                  <a:cubicBezTo>
                    <a:pt x="396" y="80"/>
                    <a:pt x="397" y="80"/>
                    <a:pt x="398" y="80"/>
                  </a:cubicBezTo>
                  <a:cubicBezTo>
                    <a:pt x="399" y="81"/>
                    <a:pt x="400" y="81"/>
                    <a:pt x="401" y="80"/>
                  </a:cubicBezTo>
                  <a:cubicBezTo>
                    <a:pt x="402" y="80"/>
                    <a:pt x="402" y="80"/>
                    <a:pt x="402" y="82"/>
                  </a:cubicBezTo>
                  <a:cubicBezTo>
                    <a:pt x="402" y="84"/>
                    <a:pt x="403" y="86"/>
                    <a:pt x="405" y="86"/>
                  </a:cubicBezTo>
                  <a:cubicBezTo>
                    <a:pt x="407" y="86"/>
                    <a:pt x="408" y="85"/>
                    <a:pt x="409" y="83"/>
                  </a:cubicBezTo>
                  <a:cubicBezTo>
                    <a:pt x="409" y="83"/>
                    <a:pt x="409" y="82"/>
                    <a:pt x="409" y="82"/>
                  </a:cubicBezTo>
                  <a:cubicBezTo>
                    <a:pt x="411" y="84"/>
                    <a:pt x="412" y="86"/>
                    <a:pt x="412" y="90"/>
                  </a:cubicBezTo>
                  <a:cubicBezTo>
                    <a:pt x="412" y="91"/>
                    <a:pt x="411" y="92"/>
                    <a:pt x="412" y="93"/>
                  </a:cubicBezTo>
                  <a:cubicBezTo>
                    <a:pt x="412" y="93"/>
                    <a:pt x="412" y="93"/>
                    <a:pt x="413" y="93"/>
                  </a:cubicBezTo>
                  <a:cubicBezTo>
                    <a:pt x="413" y="93"/>
                    <a:pt x="413" y="93"/>
                    <a:pt x="413" y="92"/>
                  </a:cubicBezTo>
                  <a:cubicBezTo>
                    <a:pt x="413" y="92"/>
                    <a:pt x="413" y="92"/>
                    <a:pt x="413" y="92"/>
                  </a:cubicBezTo>
                  <a:cubicBezTo>
                    <a:pt x="413" y="89"/>
                    <a:pt x="414" y="88"/>
                    <a:pt x="416" y="88"/>
                  </a:cubicBezTo>
                  <a:cubicBezTo>
                    <a:pt x="418" y="88"/>
                    <a:pt x="419" y="88"/>
                    <a:pt x="421" y="87"/>
                  </a:cubicBezTo>
                  <a:cubicBezTo>
                    <a:pt x="422" y="86"/>
                    <a:pt x="424" y="86"/>
                    <a:pt x="425" y="87"/>
                  </a:cubicBezTo>
                  <a:cubicBezTo>
                    <a:pt x="426" y="87"/>
                    <a:pt x="427" y="87"/>
                    <a:pt x="428" y="88"/>
                  </a:cubicBezTo>
                  <a:cubicBezTo>
                    <a:pt x="430" y="88"/>
                    <a:pt x="432" y="89"/>
                    <a:pt x="434" y="89"/>
                  </a:cubicBezTo>
                  <a:cubicBezTo>
                    <a:pt x="435" y="89"/>
                    <a:pt x="436" y="89"/>
                    <a:pt x="437" y="89"/>
                  </a:cubicBezTo>
                  <a:cubicBezTo>
                    <a:pt x="437" y="89"/>
                    <a:pt x="438" y="90"/>
                    <a:pt x="437" y="91"/>
                  </a:cubicBezTo>
                  <a:cubicBezTo>
                    <a:pt x="437" y="91"/>
                    <a:pt x="437" y="92"/>
                    <a:pt x="437" y="92"/>
                  </a:cubicBezTo>
                  <a:cubicBezTo>
                    <a:pt x="436" y="94"/>
                    <a:pt x="436" y="95"/>
                    <a:pt x="437" y="96"/>
                  </a:cubicBezTo>
                  <a:cubicBezTo>
                    <a:pt x="438" y="97"/>
                    <a:pt x="439" y="97"/>
                    <a:pt x="440" y="97"/>
                  </a:cubicBezTo>
                  <a:cubicBezTo>
                    <a:pt x="445" y="99"/>
                    <a:pt x="450" y="100"/>
                    <a:pt x="455" y="99"/>
                  </a:cubicBezTo>
                  <a:cubicBezTo>
                    <a:pt x="456" y="99"/>
                    <a:pt x="456" y="98"/>
                    <a:pt x="456" y="98"/>
                  </a:cubicBezTo>
                  <a:cubicBezTo>
                    <a:pt x="458" y="97"/>
                    <a:pt x="458" y="97"/>
                    <a:pt x="458" y="95"/>
                  </a:cubicBezTo>
                  <a:cubicBezTo>
                    <a:pt x="458" y="94"/>
                    <a:pt x="458" y="94"/>
                    <a:pt x="458" y="94"/>
                  </a:cubicBezTo>
                  <a:cubicBezTo>
                    <a:pt x="458" y="91"/>
                    <a:pt x="458" y="89"/>
                    <a:pt x="458" y="87"/>
                  </a:cubicBezTo>
                  <a:cubicBezTo>
                    <a:pt x="458" y="87"/>
                    <a:pt x="459" y="85"/>
                    <a:pt x="459" y="85"/>
                  </a:cubicBezTo>
                  <a:cubicBezTo>
                    <a:pt x="461" y="86"/>
                    <a:pt x="461" y="84"/>
                    <a:pt x="462" y="84"/>
                  </a:cubicBezTo>
                  <a:cubicBezTo>
                    <a:pt x="464" y="84"/>
                    <a:pt x="466" y="84"/>
                    <a:pt x="467" y="85"/>
                  </a:cubicBezTo>
                  <a:cubicBezTo>
                    <a:pt x="469" y="88"/>
                    <a:pt x="471" y="88"/>
                    <a:pt x="474" y="90"/>
                  </a:cubicBezTo>
                  <a:cubicBezTo>
                    <a:pt x="474" y="90"/>
                    <a:pt x="475" y="90"/>
                    <a:pt x="476" y="90"/>
                  </a:cubicBezTo>
                  <a:cubicBezTo>
                    <a:pt x="479" y="89"/>
                    <a:pt x="481" y="90"/>
                    <a:pt x="483" y="92"/>
                  </a:cubicBezTo>
                  <a:cubicBezTo>
                    <a:pt x="484" y="94"/>
                    <a:pt x="486" y="96"/>
                    <a:pt x="487" y="98"/>
                  </a:cubicBezTo>
                  <a:cubicBezTo>
                    <a:pt x="488" y="99"/>
                    <a:pt x="488" y="100"/>
                    <a:pt x="488" y="101"/>
                  </a:cubicBezTo>
                  <a:cubicBezTo>
                    <a:pt x="487" y="104"/>
                    <a:pt x="487" y="107"/>
                    <a:pt x="488" y="109"/>
                  </a:cubicBezTo>
                  <a:cubicBezTo>
                    <a:pt x="489" y="111"/>
                    <a:pt x="488" y="114"/>
                    <a:pt x="487" y="115"/>
                  </a:cubicBezTo>
                  <a:cubicBezTo>
                    <a:pt x="487" y="116"/>
                    <a:pt x="486" y="116"/>
                    <a:pt x="486" y="117"/>
                  </a:cubicBezTo>
                  <a:cubicBezTo>
                    <a:pt x="484" y="118"/>
                    <a:pt x="484" y="120"/>
                    <a:pt x="486" y="122"/>
                  </a:cubicBezTo>
                  <a:cubicBezTo>
                    <a:pt x="487" y="123"/>
                    <a:pt x="487" y="125"/>
                    <a:pt x="488" y="127"/>
                  </a:cubicBezTo>
                  <a:cubicBezTo>
                    <a:pt x="489" y="129"/>
                    <a:pt x="490" y="131"/>
                    <a:pt x="492" y="133"/>
                  </a:cubicBezTo>
                  <a:cubicBezTo>
                    <a:pt x="493" y="134"/>
                    <a:pt x="494" y="134"/>
                    <a:pt x="495" y="134"/>
                  </a:cubicBezTo>
                  <a:cubicBezTo>
                    <a:pt x="495" y="135"/>
                    <a:pt x="495" y="137"/>
                    <a:pt x="496" y="136"/>
                  </a:cubicBezTo>
                  <a:cubicBezTo>
                    <a:pt x="497" y="135"/>
                    <a:pt x="497" y="134"/>
                    <a:pt x="498" y="133"/>
                  </a:cubicBezTo>
                  <a:cubicBezTo>
                    <a:pt x="499" y="131"/>
                    <a:pt x="500" y="128"/>
                    <a:pt x="500" y="126"/>
                  </a:cubicBezTo>
                  <a:cubicBezTo>
                    <a:pt x="500" y="123"/>
                    <a:pt x="501" y="120"/>
                    <a:pt x="502" y="118"/>
                  </a:cubicBezTo>
                  <a:cubicBezTo>
                    <a:pt x="502" y="117"/>
                    <a:pt x="503" y="117"/>
                    <a:pt x="504" y="118"/>
                  </a:cubicBezTo>
                  <a:cubicBezTo>
                    <a:pt x="504" y="120"/>
                    <a:pt x="505" y="122"/>
                    <a:pt x="506" y="124"/>
                  </a:cubicBezTo>
                  <a:cubicBezTo>
                    <a:pt x="507" y="125"/>
                    <a:pt x="509" y="126"/>
                    <a:pt x="510" y="126"/>
                  </a:cubicBezTo>
                  <a:cubicBezTo>
                    <a:pt x="511" y="126"/>
                    <a:pt x="512" y="126"/>
                    <a:pt x="513" y="125"/>
                  </a:cubicBezTo>
                  <a:cubicBezTo>
                    <a:pt x="514" y="122"/>
                    <a:pt x="516" y="122"/>
                    <a:pt x="518" y="123"/>
                  </a:cubicBezTo>
                  <a:cubicBezTo>
                    <a:pt x="520" y="124"/>
                    <a:pt x="521" y="124"/>
                    <a:pt x="522" y="123"/>
                  </a:cubicBezTo>
                  <a:cubicBezTo>
                    <a:pt x="523" y="123"/>
                    <a:pt x="524" y="123"/>
                    <a:pt x="525" y="123"/>
                  </a:cubicBezTo>
                  <a:cubicBezTo>
                    <a:pt x="527" y="123"/>
                    <a:pt x="528" y="123"/>
                    <a:pt x="529" y="123"/>
                  </a:cubicBezTo>
                  <a:cubicBezTo>
                    <a:pt x="531" y="123"/>
                    <a:pt x="532" y="122"/>
                    <a:pt x="533" y="125"/>
                  </a:cubicBezTo>
                  <a:cubicBezTo>
                    <a:pt x="533" y="126"/>
                    <a:pt x="535" y="125"/>
                    <a:pt x="535" y="125"/>
                  </a:cubicBezTo>
                  <a:cubicBezTo>
                    <a:pt x="537" y="124"/>
                    <a:pt x="537" y="124"/>
                    <a:pt x="537" y="123"/>
                  </a:cubicBezTo>
                  <a:cubicBezTo>
                    <a:pt x="536" y="119"/>
                    <a:pt x="536" y="116"/>
                    <a:pt x="537" y="113"/>
                  </a:cubicBezTo>
                  <a:cubicBezTo>
                    <a:pt x="537" y="113"/>
                    <a:pt x="537" y="113"/>
                    <a:pt x="536" y="113"/>
                  </a:cubicBezTo>
                  <a:cubicBezTo>
                    <a:pt x="535" y="113"/>
                    <a:pt x="534" y="113"/>
                    <a:pt x="534" y="112"/>
                  </a:cubicBezTo>
                  <a:cubicBezTo>
                    <a:pt x="533" y="110"/>
                    <a:pt x="535" y="108"/>
                    <a:pt x="537" y="108"/>
                  </a:cubicBezTo>
                  <a:cubicBezTo>
                    <a:pt x="538" y="108"/>
                    <a:pt x="539" y="108"/>
                    <a:pt x="540" y="108"/>
                  </a:cubicBezTo>
                  <a:cubicBezTo>
                    <a:pt x="541" y="107"/>
                    <a:pt x="542" y="107"/>
                    <a:pt x="542" y="105"/>
                  </a:cubicBezTo>
                  <a:cubicBezTo>
                    <a:pt x="542" y="104"/>
                    <a:pt x="541" y="104"/>
                    <a:pt x="541" y="103"/>
                  </a:cubicBezTo>
                  <a:cubicBezTo>
                    <a:pt x="541" y="102"/>
                    <a:pt x="542" y="102"/>
                    <a:pt x="543" y="102"/>
                  </a:cubicBezTo>
                  <a:cubicBezTo>
                    <a:pt x="543" y="102"/>
                    <a:pt x="544" y="102"/>
                    <a:pt x="544" y="102"/>
                  </a:cubicBezTo>
                  <a:cubicBezTo>
                    <a:pt x="546" y="104"/>
                    <a:pt x="549" y="104"/>
                    <a:pt x="551" y="104"/>
                  </a:cubicBezTo>
                  <a:cubicBezTo>
                    <a:pt x="552" y="104"/>
                    <a:pt x="552" y="104"/>
                    <a:pt x="553" y="104"/>
                  </a:cubicBezTo>
                  <a:cubicBezTo>
                    <a:pt x="558" y="105"/>
                    <a:pt x="563" y="106"/>
                    <a:pt x="567" y="108"/>
                  </a:cubicBezTo>
                  <a:cubicBezTo>
                    <a:pt x="569" y="109"/>
                    <a:pt x="571" y="110"/>
                    <a:pt x="574" y="110"/>
                  </a:cubicBezTo>
                  <a:cubicBezTo>
                    <a:pt x="577" y="110"/>
                    <a:pt x="579" y="110"/>
                    <a:pt x="582" y="112"/>
                  </a:cubicBezTo>
                  <a:cubicBezTo>
                    <a:pt x="584" y="113"/>
                    <a:pt x="584" y="115"/>
                    <a:pt x="585" y="117"/>
                  </a:cubicBezTo>
                  <a:cubicBezTo>
                    <a:pt x="585" y="118"/>
                    <a:pt x="584" y="119"/>
                    <a:pt x="583" y="119"/>
                  </a:cubicBezTo>
                  <a:cubicBezTo>
                    <a:pt x="583" y="119"/>
                    <a:pt x="582" y="119"/>
                    <a:pt x="582" y="120"/>
                  </a:cubicBezTo>
                  <a:cubicBezTo>
                    <a:pt x="581" y="120"/>
                    <a:pt x="581" y="120"/>
                    <a:pt x="581" y="121"/>
                  </a:cubicBezTo>
                  <a:cubicBezTo>
                    <a:pt x="581" y="121"/>
                    <a:pt x="582" y="121"/>
                    <a:pt x="582" y="121"/>
                  </a:cubicBezTo>
                  <a:cubicBezTo>
                    <a:pt x="582" y="121"/>
                    <a:pt x="582" y="122"/>
                    <a:pt x="582" y="122"/>
                  </a:cubicBezTo>
                  <a:cubicBezTo>
                    <a:pt x="584" y="121"/>
                    <a:pt x="586" y="122"/>
                    <a:pt x="587" y="124"/>
                  </a:cubicBezTo>
                  <a:cubicBezTo>
                    <a:pt x="588" y="125"/>
                    <a:pt x="589" y="126"/>
                    <a:pt x="591" y="126"/>
                  </a:cubicBezTo>
                  <a:cubicBezTo>
                    <a:pt x="592" y="126"/>
                    <a:pt x="593" y="126"/>
                    <a:pt x="593" y="127"/>
                  </a:cubicBezTo>
                  <a:cubicBezTo>
                    <a:pt x="594" y="127"/>
                    <a:pt x="594" y="128"/>
                    <a:pt x="595" y="128"/>
                  </a:cubicBezTo>
                  <a:cubicBezTo>
                    <a:pt x="596" y="130"/>
                    <a:pt x="596" y="131"/>
                    <a:pt x="595" y="133"/>
                  </a:cubicBezTo>
                  <a:cubicBezTo>
                    <a:pt x="595" y="133"/>
                    <a:pt x="595" y="134"/>
                    <a:pt x="595" y="134"/>
                  </a:cubicBezTo>
                  <a:cubicBezTo>
                    <a:pt x="596" y="135"/>
                    <a:pt x="598" y="135"/>
                    <a:pt x="599" y="135"/>
                  </a:cubicBezTo>
                  <a:cubicBezTo>
                    <a:pt x="602" y="134"/>
                    <a:pt x="605" y="134"/>
                    <a:pt x="609" y="133"/>
                  </a:cubicBezTo>
                  <a:cubicBezTo>
                    <a:pt x="611" y="133"/>
                    <a:pt x="613" y="133"/>
                    <a:pt x="616" y="133"/>
                  </a:cubicBezTo>
                  <a:cubicBezTo>
                    <a:pt x="618" y="132"/>
                    <a:pt x="621" y="133"/>
                    <a:pt x="623" y="133"/>
                  </a:cubicBezTo>
                  <a:cubicBezTo>
                    <a:pt x="626" y="133"/>
                    <a:pt x="628" y="134"/>
                    <a:pt x="629" y="137"/>
                  </a:cubicBezTo>
                  <a:cubicBezTo>
                    <a:pt x="630" y="138"/>
                    <a:pt x="631" y="140"/>
                    <a:pt x="631" y="141"/>
                  </a:cubicBezTo>
                  <a:cubicBezTo>
                    <a:pt x="632" y="143"/>
                    <a:pt x="632" y="145"/>
                    <a:pt x="632" y="147"/>
                  </a:cubicBezTo>
                  <a:cubicBezTo>
                    <a:pt x="631" y="148"/>
                    <a:pt x="631" y="149"/>
                    <a:pt x="631" y="149"/>
                  </a:cubicBezTo>
                  <a:cubicBezTo>
                    <a:pt x="631" y="151"/>
                    <a:pt x="631" y="152"/>
                    <a:pt x="632" y="152"/>
                  </a:cubicBezTo>
                  <a:cubicBezTo>
                    <a:pt x="634" y="153"/>
                    <a:pt x="636" y="154"/>
                    <a:pt x="638" y="156"/>
                  </a:cubicBezTo>
                  <a:cubicBezTo>
                    <a:pt x="639" y="156"/>
                    <a:pt x="640" y="156"/>
                    <a:pt x="640" y="156"/>
                  </a:cubicBezTo>
                  <a:cubicBezTo>
                    <a:pt x="642" y="153"/>
                    <a:pt x="645" y="153"/>
                    <a:pt x="648" y="153"/>
                  </a:cubicBezTo>
                  <a:cubicBezTo>
                    <a:pt x="649" y="153"/>
                    <a:pt x="649" y="153"/>
                    <a:pt x="649" y="152"/>
                  </a:cubicBezTo>
                  <a:cubicBezTo>
                    <a:pt x="650" y="152"/>
                    <a:pt x="651" y="152"/>
                    <a:pt x="652" y="153"/>
                  </a:cubicBezTo>
                  <a:cubicBezTo>
                    <a:pt x="653" y="155"/>
                    <a:pt x="654" y="155"/>
                    <a:pt x="656" y="155"/>
                  </a:cubicBezTo>
                  <a:cubicBezTo>
                    <a:pt x="657" y="154"/>
                    <a:pt x="659" y="154"/>
                    <a:pt x="660" y="155"/>
                  </a:cubicBezTo>
                  <a:cubicBezTo>
                    <a:pt x="663" y="157"/>
                    <a:pt x="665" y="156"/>
                    <a:pt x="666" y="154"/>
                  </a:cubicBezTo>
                  <a:cubicBezTo>
                    <a:pt x="667" y="153"/>
                    <a:pt x="668" y="152"/>
                    <a:pt x="669" y="152"/>
                  </a:cubicBezTo>
                  <a:cubicBezTo>
                    <a:pt x="669" y="152"/>
                    <a:pt x="669" y="152"/>
                    <a:pt x="670" y="153"/>
                  </a:cubicBezTo>
                  <a:cubicBezTo>
                    <a:pt x="670" y="155"/>
                    <a:pt x="671" y="157"/>
                    <a:pt x="671" y="159"/>
                  </a:cubicBezTo>
                  <a:cubicBezTo>
                    <a:pt x="671" y="159"/>
                    <a:pt x="671" y="160"/>
                    <a:pt x="672" y="160"/>
                  </a:cubicBezTo>
                  <a:cubicBezTo>
                    <a:pt x="674" y="161"/>
                    <a:pt x="676" y="163"/>
                    <a:pt x="677" y="165"/>
                  </a:cubicBezTo>
                  <a:cubicBezTo>
                    <a:pt x="678" y="167"/>
                    <a:pt x="679" y="167"/>
                    <a:pt x="680" y="166"/>
                  </a:cubicBezTo>
                  <a:cubicBezTo>
                    <a:pt x="683" y="163"/>
                    <a:pt x="684" y="160"/>
                    <a:pt x="681" y="156"/>
                  </a:cubicBezTo>
                  <a:cubicBezTo>
                    <a:pt x="680" y="155"/>
                    <a:pt x="679" y="153"/>
                    <a:pt x="681" y="151"/>
                  </a:cubicBezTo>
                  <a:cubicBezTo>
                    <a:pt x="681" y="151"/>
                    <a:pt x="681" y="150"/>
                    <a:pt x="681" y="150"/>
                  </a:cubicBezTo>
                  <a:cubicBezTo>
                    <a:pt x="681" y="148"/>
                    <a:pt x="682" y="148"/>
                    <a:pt x="683" y="148"/>
                  </a:cubicBezTo>
                  <a:cubicBezTo>
                    <a:pt x="684" y="148"/>
                    <a:pt x="685" y="148"/>
                    <a:pt x="686" y="148"/>
                  </a:cubicBezTo>
                  <a:cubicBezTo>
                    <a:pt x="686" y="148"/>
                    <a:pt x="687" y="148"/>
                    <a:pt x="688" y="149"/>
                  </a:cubicBezTo>
                  <a:cubicBezTo>
                    <a:pt x="693" y="150"/>
                    <a:pt x="698" y="151"/>
                    <a:pt x="703" y="150"/>
                  </a:cubicBezTo>
                  <a:cubicBezTo>
                    <a:pt x="705" y="150"/>
                    <a:pt x="707" y="150"/>
                    <a:pt x="709" y="152"/>
                  </a:cubicBezTo>
                  <a:cubicBezTo>
                    <a:pt x="712" y="154"/>
                    <a:pt x="715" y="155"/>
                    <a:pt x="718" y="157"/>
                  </a:cubicBezTo>
                  <a:cubicBezTo>
                    <a:pt x="720" y="158"/>
                    <a:pt x="722" y="160"/>
                    <a:pt x="724" y="162"/>
                  </a:cubicBezTo>
                  <a:cubicBezTo>
                    <a:pt x="726" y="164"/>
                    <a:pt x="727" y="165"/>
                    <a:pt x="729" y="166"/>
                  </a:cubicBezTo>
                  <a:cubicBezTo>
                    <a:pt x="731" y="167"/>
                    <a:pt x="732" y="168"/>
                    <a:pt x="733" y="169"/>
                  </a:cubicBezTo>
                  <a:cubicBezTo>
                    <a:pt x="734" y="171"/>
                    <a:pt x="736" y="172"/>
                    <a:pt x="737" y="174"/>
                  </a:cubicBezTo>
                  <a:cubicBezTo>
                    <a:pt x="739" y="175"/>
                    <a:pt x="741" y="176"/>
                    <a:pt x="741" y="178"/>
                  </a:cubicBezTo>
                  <a:cubicBezTo>
                    <a:pt x="742" y="179"/>
                    <a:pt x="743" y="179"/>
                    <a:pt x="743" y="180"/>
                  </a:cubicBezTo>
                  <a:cubicBezTo>
                    <a:pt x="744" y="180"/>
                    <a:pt x="744" y="181"/>
                    <a:pt x="744" y="181"/>
                  </a:cubicBezTo>
                  <a:cubicBezTo>
                    <a:pt x="745" y="182"/>
                    <a:pt x="745" y="183"/>
                    <a:pt x="745" y="182"/>
                  </a:cubicBezTo>
                  <a:cubicBezTo>
                    <a:pt x="746" y="181"/>
                    <a:pt x="747" y="181"/>
                    <a:pt x="748" y="182"/>
                  </a:cubicBezTo>
                  <a:cubicBezTo>
                    <a:pt x="749" y="183"/>
                    <a:pt x="749" y="184"/>
                    <a:pt x="750" y="186"/>
                  </a:cubicBezTo>
                  <a:cubicBezTo>
                    <a:pt x="751" y="186"/>
                    <a:pt x="751" y="187"/>
                    <a:pt x="751" y="188"/>
                  </a:cubicBezTo>
                  <a:cubicBezTo>
                    <a:pt x="751" y="190"/>
                    <a:pt x="752" y="193"/>
                    <a:pt x="752" y="195"/>
                  </a:cubicBezTo>
                  <a:cubicBezTo>
                    <a:pt x="753" y="196"/>
                    <a:pt x="753" y="196"/>
                    <a:pt x="753" y="196"/>
                  </a:cubicBezTo>
                  <a:cubicBezTo>
                    <a:pt x="754" y="195"/>
                    <a:pt x="754" y="195"/>
                    <a:pt x="754" y="195"/>
                  </a:cubicBezTo>
                  <a:cubicBezTo>
                    <a:pt x="754" y="194"/>
                    <a:pt x="754" y="193"/>
                    <a:pt x="753" y="192"/>
                  </a:cubicBezTo>
                  <a:cubicBezTo>
                    <a:pt x="753" y="191"/>
                    <a:pt x="753" y="190"/>
                    <a:pt x="754" y="190"/>
                  </a:cubicBezTo>
                  <a:cubicBezTo>
                    <a:pt x="755" y="190"/>
                    <a:pt x="757" y="190"/>
                    <a:pt x="758" y="191"/>
                  </a:cubicBezTo>
                  <a:cubicBezTo>
                    <a:pt x="759" y="192"/>
                    <a:pt x="760" y="192"/>
                    <a:pt x="761" y="192"/>
                  </a:cubicBezTo>
                  <a:cubicBezTo>
                    <a:pt x="763" y="191"/>
                    <a:pt x="765" y="192"/>
                    <a:pt x="766" y="194"/>
                  </a:cubicBezTo>
                  <a:cubicBezTo>
                    <a:pt x="768" y="198"/>
                    <a:pt x="771" y="200"/>
                    <a:pt x="774" y="203"/>
                  </a:cubicBezTo>
                  <a:cubicBezTo>
                    <a:pt x="775" y="204"/>
                    <a:pt x="775" y="204"/>
                    <a:pt x="773" y="205"/>
                  </a:cubicBezTo>
                  <a:cubicBezTo>
                    <a:pt x="772" y="206"/>
                    <a:pt x="771" y="206"/>
                    <a:pt x="771" y="208"/>
                  </a:cubicBezTo>
                  <a:cubicBezTo>
                    <a:pt x="771" y="210"/>
                    <a:pt x="769" y="211"/>
                    <a:pt x="767" y="211"/>
                  </a:cubicBezTo>
                  <a:cubicBezTo>
                    <a:pt x="767" y="212"/>
                    <a:pt x="766" y="212"/>
                    <a:pt x="766" y="212"/>
                  </a:cubicBezTo>
                  <a:cubicBezTo>
                    <a:pt x="764" y="212"/>
                    <a:pt x="763" y="213"/>
                    <a:pt x="764" y="215"/>
                  </a:cubicBezTo>
                  <a:cubicBezTo>
                    <a:pt x="764" y="217"/>
                    <a:pt x="763" y="218"/>
                    <a:pt x="762" y="219"/>
                  </a:cubicBezTo>
                  <a:cubicBezTo>
                    <a:pt x="761" y="220"/>
                    <a:pt x="761" y="221"/>
                    <a:pt x="762" y="222"/>
                  </a:cubicBezTo>
                  <a:cubicBezTo>
                    <a:pt x="762" y="222"/>
                    <a:pt x="763" y="223"/>
                    <a:pt x="762" y="224"/>
                  </a:cubicBezTo>
                  <a:cubicBezTo>
                    <a:pt x="761" y="225"/>
                    <a:pt x="760" y="226"/>
                    <a:pt x="759" y="227"/>
                  </a:cubicBezTo>
                  <a:cubicBezTo>
                    <a:pt x="759" y="227"/>
                    <a:pt x="758" y="227"/>
                    <a:pt x="758" y="226"/>
                  </a:cubicBezTo>
                  <a:cubicBezTo>
                    <a:pt x="756" y="225"/>
                    <a:pt x="755" y="225"/>
                    <a:pt x="754" y="223"/>
                  </a:cubicBezTo>
                  <a:cubicBezTo>
                    <a:pt x="753" y="222"/>
                    <a:pt x="752" y="222"/>
                    <a:pt x="750" y="221"/>
                  </a:cubicBezTo>
                  <a:cubicBezTo>
                    <a:pt x="748" y="220"/>
                    <a:pt x="746" y="218"/>
                    <a:pt x="746" y="215"/>
                  </a:cubicBezTo>
                  <a:cubicBezTo>
                    <a:pt x="745" y="213"/>
                    <a:pt x="744" y="211"/>
                    <a:pt x="742" y="211"/>
                  </a:cubicBezTo>
                  <a:cubicBezTo>
                    <a:pt x="741" y="210"/>
                    <a:pt x="740" y="210"/>
                    <a:pt x="739" y="211"/>
                  </a:cubicBezTo>
                  <a:cubicBezTo>
                    <a:pt x="738" y="212"/>
                    <a:pt x="737" y="212"/>
                    <a:pt x="736" y="211"/>
                  </a:cubicBezTo>
                  <a:cubicBezTo>
                    <a:pt x="735" y="211"/>
                    <a:pt x="734" y="210"/>
                    <a:pt x="733" y="209"/>
                  </a:cubicBezTo>
                  <a:cubicBezTo>
                    <a:pt x="732" y="207"/>
                    <a:pt x="731" y="206"/>
                    <a:pt x="732" y="203"/>
                  </a:cubicBezTo>
                  <a:cubicBezTo>
                    <a:pt x="732" y="203"/>
                    <a:pt x="730" y="202"/>
                    <a:pt x="730" y="202"/>
                  </a:cubicBezTo>
                  <a:cubicBezTo>
                    <a:pt x="729" y="203"/>
                    <a:pt x="729" y="203"/>
                    <a:pt x="728" y="204"/>
                  </a:cubicBezTo>
                  <a:cubicBezTo>
                    <a:pt x="727" y="205"/>
                    <a:pt x="727" y="205"/>
                    <a:pt x="728" y="206"/>
                  </a:cubicBezTo>
                  <a:cubicBezTo>
                    <a:pt x="728" y="207"/>
                    <a:pt x="728" y="207"/>
                    <a:pt x="728" y="207"/>
                  </a:cubicBezTo>
                  <a:cubicBezTo>
                    <a:pt x="729" y="208"/>
                    <a:pt x="730" y="209"/>
                    <a:pt x="729" y="211"/>
                  </a:cubicBezTo>
                  <a:cubicBezTo>
                    <a:pt x="729" y="212"/>
                    <a:pt x="729" y="214"/>
                    <a:pt x="728" y="215"/>
                  </a:cubicBezTo>
                  <a:cubicBezTo>
                    <a:pt x="726" y="217"/>
                    <a:pt x="724" y="220"/>
                    <a:pt x="722" y="221"/>
                  </a:cubicBezTo>
                  <a:cubicBezTo>
                    <a:pt x="720" y="222"/>
                    <a:pt x="719" y="222"/>
                    <a:pt x="718" y="222"/>
                  </a:cubicBezTo>
                  <a:cubicBezTo>
                    <a:pt x="717" y="222"/>
                    <a:pt x="716" y="222"/>
                    <a:pt x="716" y="221"/>
                  </a:cubicBezTo>
                  <a:cubicBezTo>
                    <a:pt x="715" y="221"/>
                    <a:pt x="715" y="222"/>
                    <a:pt x="714" y="222"/>
                  </a:cubicBezTo>
                  <a:cubicBezTo>
                    <a:pt x="714" y="223"/>
                    <a:pt x="714" y="223"/>
                    <a:pt x="714" y="224"/>
                  </a:cubicBezTo>
                  <a:cubicBezTo>
                    <a:pt x="715" y="225"/>
                    <a:pt x="716" y="226"/>
                    <a:pt x="717" y="226"/>
                  </a:cubicBezTo>
                  <a:cubicBezTo>
                    <a:pt x="718" y="226"/>
                    <a:pt x="719" y="227"/>
                    <a:pt x="719" y="228"/>
                  </a:cubicBezTo>
                  <a:cubicBezTo>
                    <a:pt x="720" y="230"/>
                    <a:pt x="720" y="232"/>
                    <a:pt x="721" y="234"/>
                  </a:cubicBezTo>
                  <a:cubicBezTo>
                    <a:pt x="721" y="235"/>
                    <a:pt x="721" y="237"/>
                    <a:pt x="722" y="238"/>
                  </a:cubicBezTo>
                  <a:cubicBezTo>
                    <a:pt x="723" y="239"/>
                    <a:pt x="723" y="240"/>
                    <a:pt x="723" y="241"/>
                  </a:cubicBezTo>
                  <a:cubicBezTo>
                    <a:pt x="722" y="242"/>
                    <a:pt x="723" y="243"/>
                    <a:pt x="723" y="243"/>
                  </a:cubicBezTo>
                  <a:cubicBezTo>
                    <a:pt x="724" y="245"/>
                    <a:pt x="723" y="248"/>
                    <a:pt x="721" y="249"/>
                  </a:cubicBezTo>
                  <a:cubicBezTo>
                    <a:pt x="721" y="249"/>
                    <a:pt x="720" y="249"/>
                    <a:pt x="720" y="249"/>
                  </a:cubicBezTo>
                  <a:cubicBezTo>
                    <a:pt x="719" y="249"/>
                    <a:pt x="718" y="248"/>
                    <a:pt x="718" y="248"/>
                  </a:cubicBezTo>
                  <a:cubicBezTo>
                    <a:pt x="715" y="246"/>
                    <a:pt x="713" y="246"/>
                    <a:pt x="711" y="248"/>
                  </a:cubicBezTo>
                  <a:cubicBezTo>
                    <a:pt x="706" y="251"/>
                    <a:pt x="701" y="254"/>
                    <a:pt x="696" y="257"/>
                  </a:cubicBezTo>
                  <a:cubicBezTo>
                    <a:pt x="694" y="258"/>
                    <a:pt x="693" y="260"/>
                    <a:pt x="691" y="262"/>
                  </a:cubicBezTo>
                  <a:cubicBezTo>
                    <a:pt x="689" y="265"/>
                    <a:pt x="687" y="266"/>
                    <a:pt x="685" y="268"/>
                  </a:cubicBezTo>
                  <a:cubicBezTo>
                    <a:pt x="683" y="270"/>
                    <a:pt x="682" y="271"/>
                    <a:pt x="681" y="274"/>
                  </a:cubicBezTo>
                  <a:cubicBezTo>
                    <a:pt x="681" y="275"/>
                    <a:pt x="680" y="275"/>
                    <a:pt x="679" y="274"/>
                  </a:cubicBezTo>
                  <a:cubicBezTo>
                    <a:pt x="678" y="273"/>
                    <a:pt x="678" y="272"/>
                    <a:pt x="677" y="271"/>
                  </a:cubicBezTo>
                  <a:cubicBezTo>
                    <a:pt x="677" y="270"/>
                    <a:pt x="675" y="269"/>
                    <a:pt x="674" y="269"/>
                  </a:cubicBezTo>
                  <a:cubicBezTo>
                    <a:pt x="670" y="268"/>
                    <a:pt x="668" y="269"/>
                    <a:pt x="665" y="272"/>
                  </a:cubicBezTo>
                  <a:cubicBezTo>
                    <a:pt x="664" y="272"/>
                    <a:pt x="664" y="273"/>
                    <a:pt x="663" y="274"/>
                  </a:cubicBezTo>
                  <a:cubicBezTo>
                    <a:pt x="663" y="274"/>
                    <a:pt x="662" y="276"/>
                    <a:pt x="661" y="275"/>
                  </a:cubicBezTo>
                  <a:cubicBezTo>
                    <a:pt x="660" y="275"/>
                    <a:pt x="661" y="273"/>
                    <a:pt x="661" y="272"/>
                  </a:cubicBezTo>
                  <a:cubicBezTo>
                    <a:pt x="661" y="272"/>
                    <a:pt x="660" y="271"/>
                    <a:pt x="659" y="272"/>
                  </a:cubicBezTo>
                  <a:cubicBezTo>
                    <a:pt x="658" y="272"/>
                    <a:pt x="657" y="273"/>
                    <a:pt x="656" y="275"/>
                  </a:cubicBezTo>
                  <a:cubicBezTo>
                    <a:pt x="656" y="276"/>
                    <a:pt x="655" y="276"/>
                    <a:pt x="654" y="276"/>
                  </a:cubicBezTo>
                  <a:cubicBezTo>
                    <a:pt x="653" y="275"/>
                    <a:pt x="652" y="276"/>
                    <a:pt x="651" y="276"/>
                  </a:cubicBezTo>
                  <a:cubicBezTo>
                    <a:pt x="649" y="276"/>
                    <a:pt x="648" y="277"/>
                    <a:pt x="648" y="279"/>
                  </a:cubicBezTo>
                  <a:cubicBezTo>
                    <a:pt x="647" y="283"/>
                    <a:pt x="646" y="285"/>
                    <a:pt x="644" y="288"/>
                  </a:cubicBezTo>
                  <a:cubicBezTo>
                    <a:pt x="643" y="290"/>
                    <a:pt x="642" y="292"/>
                    <a:pt x="641" y="294"/>
                  </a:cubicBezTo>
                  <a:cubicBezTo>
                    <a:pt x="641" y="296"/>
                    <a:pt x="642" y="296"/>
                    <a:pt x="643" y="296"/>
                  </a:cubicBezTo>
                  <a:cubicBezTo>
                    <a:pt x="643" y="296"/>
                    <a:pt x="644" y="296"/>
                    <a:pt x="644" y="296"/>
                  </a:cubicBezTo>
                  <a:cubicBezTo>
                    <a:pt x="646" y="296"/>
                    <a:pt x="647" y="297"/>
                    <a:pt x="647" y="300"/>
                  </a:cubicBezTo>
                  <a:cubicBezTo>
                    <a:pt x="646" y="300"/>
                    <a:pt x="646" y="301"/>
                    <a:pt x="646" y="301"/>
                  </a:cubicBezTo>
                  <a:cubicBezTo>
                    <a:pt x="645" y="303"/>
                    <a:pt x="645" y="305"/>
                    <a:pt x="646" y="307"/>
                  </a:cubicBezTo>
                  <a:cubicBezTo>
                    <a:pt x="647" y="309"/>
                    <a:pt x="647" y="311"/>
                    <a:pt x="647" y="313"/>
                  </a:cubicBezTo>
                  <a:cubicBezTo>
                    <a:pt x="647" y="313"/>
                    <a:pt x="646" y="314"/>
                    <a:pt x="646" y="314"/>
                  </a:cubicBezTo>
                  <a:cubicBezTo>
                    <a:pt x="645" y="314"/>
                    <a:pt x="645" y="314"/>
                    <a:pt x="645" y="313"/>
                  </a:cubicBezTo>
                  <a:cubicBezTo>
                    <a:pt x="644" y="312"/>
                    <a:pt x="644" y="312"/>
                    <a:pt x="644" y="311"/>
                  </a:cubicBezTo>
                  <a:cubicBezTo>
                    <a:pt x="643" y="312"/>
                    <a:pt x="642" y="313"/>
                    <a:pt x="642" y="314"/>
                  </a:cubicBezTo>
                  <a:cubicBezTo>
                    <a:pt x="640" y="317"/>
                    <a:pt x="639" y="319"/>
                    <a:pt x="641" y="323"/>
                  </a:cubicBezTo>
                  <a:cubicBezTo>
                    <a:pt x="641" y="323"/>
                    <a:pt x="641" y="323"/>
                    <a:pt x="641" y="323"/>
                  </a:cubicBezTo>
                  <a:cubicBezTo>
                    <a:pt x="642" y="326"/>
                    <a:pt x="641" y="328"/>
                    <a:pt x="639" y="328"/>
                  </a:cubicBezTo>
                  <a:cubicBezTo>
                    <a:pt x="637" y="328"/>
                    <a:pt x="635" y="328"/>
                    <a:pt x="634" y="330"/>
                  </a:cubicBezTo>
                  <a:cubicBezTo>
                    <a:pt x="632" y="332"/>
                    <a:pt x="631" y="334"/>
                    <a:pt x="631" y="337"/>
                  </a:cubicBezTo>
                  <a:cubicBezTo>
                    <a:pt x="632" y="338"/>
                    <a:pt x="631" y="339"/>
                    <a:pt x="630" y="340"/>
                  </a:cubicBezTo>
                  <a:cubicBezTo>
                    <a:pt x="629" y="340"/>
                    <a:pt x="629" y="340"/>
                    <a:pt x="628" y="341"/>
                  </a:cubicBezTo>
                  <a:cubicBezTo>
                    <a:pt x="626" y="342"/>
                    <a:pt x="625" y="344"/>
                    <a:pt x="625" y="346"/>
                  </a:cubicBezTo>
                  <a:cubicBezTo>
                    <a:pt x="625" y="351"/>
                    <a:pt x="621" y="354"/>
                    <a:pt x="618" y="358"/>
                  </a:cubicBezTo>
                  <a:cubicBezTo>
                    <a:pt x="617" y="358"/>
                    <a:pt x="616" y="358"/>
                    <a:pt x="616" y="357"/>
                  </a:cubicBezTo>
                  <a:cubicBezTo>
                    <a:pt x="616" y="355"/>
                    <a:pt x="615" y="353"/>
                    <a:pt x="615" y="352"/>
                  </a:cubicBezTo>
                  <a:cubicBezTo>
                    <a:pt x="615" y="350"/>
                    <a:pt x="615" y="347"/>
                    <a:pt x="614" y="345"/>
                  </a:cubicBezTo>
                  <a:cubicBezTo>
                    <a:pt x="614" y="345"/>
                    <a:pt x="614" y="343"/>
                    <a:pt x="614" y="342"/>
                  </a:cubicBezTo>
                  <a:cubicBezTo>
                    <a:pt x="614" y="341"/>
                    <a:pt x="613" y="339"/>
                    <a:pt x="613" y="337"/>
                  </a:cubicBezTo>
                  <a:cubicBezTo>
                    <a:pt x="612" y="332"/>
                    <a:pt x="611" y="327"/>
                    <a:pt x="611" y="322"/>
                  </a:cubicBezTo>
                  <a:cubicBezTo>
                    <a:pt x="610" y="317"/>
                    <a:pt x="611" y="313"/>
                    <a:pt x="612" y="308"/>
                  </a:cubicBezTo>
                  <a:cubicBezTo>
                    <a:pt x="613" y="307"/>
                    <a:pt x="613" y="306"/>
                    <a:pt x="614" y="305"/>
                  </a:cubicBezTo>
                  <a:cubicBezTo>
                    <a:pt x="617" y="303"/>
                    <a:pt x="618" y="301"/>
                    <a:pt x="617" y="298"/>
                  </a:cubicBezTo>
                  <a:cubicBezTo>
                    <a:pt x="617" y="297"/>
                    <a:pt x="618" y="297"/>
                    <a:pt x="618" y="296"/>
                  </a:cubicBezTo>
                  <a:cubicBezTo>
                    <a:pt x="623" y="295"/>
                    <a:pt x="626" y="292"/>
                    <a:pt x="629" y="288"/>
                  </a:cubicBezTo>
                  <a:cubicBezTo>
                    <a:pt x="630" y="287"/>
                    <a:pt x="630" y="286"/>
                    <a:pt x="631" y="285"/>
                  </a:cubicBezTo>
                  <a:cubicBezTo>
                    <a:pt x="631" y="282"/>
                    <a:pt x="633" y="280"/>
                    <a:pt x="635" y="279"/>
                  </a:cubicBezTo>
                  <a:cubicBezTo>
                    <a:pt x="637" y="277"/>
                    <a:pt x="639" y="274"/>
                    <a:pt x="640" y="271"/>
                  </a:cubicBezTo>
                  <a:cubicBezTo>
                    <a:pt x="641" y="270"/>
                    <a:pt x="641" y="269"/>
                    <a:pt x="643" y="268"/>
                  </a:cubicBezTo>
                  <a:cubicBezTo>
                    <a:pt x="643" y="268"/>
                    <a:pt x="644" y="268"/>
                    <a:pt x="645" y="267"/>
                  </a:cubicBezTo>
                  <a:cubicBezTo>
                    <a:pt x="648" y="265"/>
                    <a:pt x="648" y="265"/>
                    <a:pt x="649" y="261"/>
                  </a:cubicBezTo>
                  <a:cubicBezTo>
                    <a:pt x="650" y="258"/>
                    <a:pt x="650" y="255"/>
                    <a:pt x="651" y="252"/>
                  </a:cubicBezTo>
                  <a:cubicBezTo>
                    <a:pt x="651" y="250"/>
                    <a:pt x="652" y="249"/>
                    <a:pt x="654" y="248"/>
                  </a:cubicBezTo>
                  <a:cubicBezTo>
                    <a:pt x="654" y="248"/>
                    <a:pt x="654" y="247"/>
                    <a:pt x="654" y="247"/>
                  </a:cubicBezTo>
                  <a:cubicBezTo>
                    <a:pt x="654" y="246"/>
                    <a:pt x="653" y="246"/>
                    <a:pt x="653" y="246"/>
                  </a:cubicBezTo>
                  <a:cubicBezTo>
                    <a:pt x="651" y="246"/>
                    <a:pt x="649" y="247"/>
                    <a:pt x="648" y="249"/>
                  </a:cubicBezTo>
                  <a:cubicBezTo>
                    <a:pt x="647" y="251"/>
                    <a:pt x="646" y="253"/>
                    <a:pt x="647" y="256"/>
                  </a:cubicBezTo>
                  <a:cubicBezTo>
                    <a:pt x="647" y="257"/>
                    <a:pt x="647" y="258"/>
                    <a:pt x="645" y="258"/>
                  </a:cubicBezTo>
                  <a:cubicBezTo>
                    <a:pt x="644" y="258"/>
                    <a:pt x="643" y="258"/>
                    <a:pt x="642" y="259"/>
                  </a:cubicBezTo>
                  <a:cubicBezTo>
                    <a:pt x="640" y="261"/>
                    <a:pt x="639" y="263"/>
                    <a:pt x="637" y="265"/>
                  </a:cubicBezTo>
                  <a:cubicBezTo>
                    <a:pt x="636" y="266"/>
                    <a:pt x="635" y="267"/>
                    <a:pt x="634" y="268"/>
                  </a:cubicBezTo>
                  <a:cubicBezTo>
                    <a:pt x="633" y="268"/>
                    <a:pt x="633" y="268"/>
                    <a:pt x="633" y="267"/>
                  </a:cubicBezTo>
                  <a:cubicBezTo>
                    <a:pt x="632" y="266"/>
                    <a:pt x="633" y="266"/>
                    <a:pt x="632" y="266"/>
                  </a:cubicBezTo>
                  <a:cubicBezTo>
                    <a:pt x="630" y="263"/>
                    <a:pt x="631" y="260"/>
                    <a:pt x="632" y="257"/>
                  </a:cubicBezTo>
                  <a:cubicBezTo>
                    <a:pt x="632" y="257"/>
                    <a:pt x="632" y="257"/>
                    <a:pt x="632" y="257"/>
                  </a:cubicBezTo>
                  <a:cubicBezTo>
                    <a:pt x="632" y="256"/>
                    <a:pt x="631" y="256"/>
                    <a:pt x="631" y="256"/>
                  </a:cubicBezTo>
                  <a:cubicBezTo>
                    <a:pt x="629" y="256"/>
                    <a:pt x="629" y="254"/>
                    <a:pt x="627" y="255"/>
                  </a:cubicBezTo>
                  <a:cubicBezTo>
                    <a:pt x="626" y="255"/>
                    <a:pt x="625" y="255"/>
                    <a:pt x="624" y="256"/>
                  </a:cubicBezTo>
                  <a:cubicBezTo>
                    <a:pt x="623" y="256"/>
                    <a:pt x="622" y="256"/>
                    <a:pt x="622" y="256"/>
                  </a:cubicBezTo>
                  <a:cubicBezTo>
                    <a:pt x="619" y="256"/>
                    <a:pt x="618" y="257"/>
                    <a:pt x="617" y="260"/>
                  </a:cubicBezTo>
                  <a:cubicBezTo>
                    <a:pt x="616" y="262"/>
                    <a:pt x="614" y="264"/>
                    <a:pt x="613" y="266"/>
                  </a:cubicBezTo>
                  <a:cubicBezTo>
                    <a:pt x="612" y="268"/>
                    <a:pt x="611" y="269"/>
                    <a:pt x="610" y="270"/>
                  </a:cubicBezTo>
                  <a:cubicBezTo>
                    <a:pt x="607" y="272"/>
                    <a:pt x="607" y="275"/>
                    <a:pt x="605" y="277"/>
                  </a:cubicBezTo>
                  <a:cubicBezTo>
                    <a:pt x="605" y="278"/>
                    <a:pt x="605" y="278"/>
                    <a:pt x="606" y="279"/>
                  </a:cubicBezTo>
                  <a:cubicBezTo>
                    <a:pt x="607" y="279"/>
                    <a:pt x="608" y="280"/>
                    <a:pt x="608" y="280"/>
                  </a:cubicBezTo>
                  <a:cubicBezTo>
                    <a:pt x="609" y="281"/>
                    <a:pt x="609" y="283"/>
                    <a:pt x="608" y="283"/>
                  </a:cubicBezTo>
                  <a:cubicBezTo>
                    <a:pt x="607" y="284"/>
                    <a:pt x="605" y="285"/>
                    <a:pt x="603" y="284"/>
                  </a:cubicBezTo>
                  <a:cubicBezTo>
                    <a:pt x="602" y="284"/>
                    <a:pt x="601" y="284"/>
                    <a:pt x="600" y="285"/>
                  </a:cubicBezTo>
                  <a:cubicBezTo>
                    <a:pt x="598" y="286"/>
                    <a:pt x="596" y="286"/>
                    <a:pt x="594" y="287"/>
                  </a:cubicBezTo>
                  <a:cubicBezTo>
                    <a:pt x="593" y="287"/>
                    <a:pt x="592" y="287"/>
                    <a:pt x="591" y="286"/>
                  </a:cubicBezTo>
                  <a:cubicBezTo>
                    <a:pt x="590" y="285"/>
                    <a:pt x="590" y="284"/>
                    <a:pt x="591" y="284"/>
                  </a:cubicBezTo>
                  <a:cubicBezTo>
                    <a:pt x="592" y="283"/>
                    <a:pt x="593" y="284"/>
                    <a:pt x="593" y="282"/>
                  </a:cubicBezTo>
                  <a:cubicBezTo>
                    <a:pt x="593" y="281"/>
                    <a:pt x="591" y="279"/>
                    <a:pt x="590" y="280"/>
                  </a:cubicBezTo>
                  <a:cubicBezTo>
                    <a:pt x="589" y="280"/>
                    <a:pt x="588" y="280"/>
                    <a:pt x="587" y="279"/>
                  </a:cubicBezTo>
                  <a:cubicBezTo>
                    <a:pt x="587" y="279"/>
                    <a:pt x="586" y="279"/>
                    <a:pt x="586" y="279"/>
                  </a:cubicBezTo>
                  <a:cubicBezTo>
                    <a:pt x="585" y="279"/>
                    <a:pt x="585" y="279"/>
                    <a:pt x="584" y="278"/>
                  </a:cubicBezTo>
                  <a:cubicBezTo>
                    <a:pt x="582" y="277"/>
                    <a:pt x="581" y="278"/>
                    <a:pt x="580" y="280"/>
                  </a:cubicBezTo>
                  <a:cubicBezTo>
                    <a:pt x="580" y="281"/>
                    <a:pt x="580" y="281"/>
                    <a:pt x="580" y="281"/>
                  </a:cubicBezTo>
                  <a:cubicBezTo>
                    <a:pt x="579" y="282"/>
                    <a:pt x="578" y="283"/>
                    <a:pt x="578" y="282"/>
                  </a:cubicBezTo>
                  <a:cubicBezTo>
                    <a:pt x="577" y="281"/>
                    <a:pt x="575" y="281"/>
                    <a:pt x="574" y="282"/>
                  </a:cubicBezTo>
                  <a:cubicBezTo>
                    <a:pt x="573" y="283"/>
                    <a:pt x="572" y="282"/>
                    <a:pt x="571" y="282"/>
                  </a:cubicBezTo>
                  <a:cubicBezTo>
                    <a:pt x="570" y="281"/>
                    <a:pt x="568" y="281"/>
                    <a:pt x="567" y="282"/>
                  </a:cubicBezTo>
                  <a:cubicBezTo>
                    <a:pt x="567" y="283"/>
                    <a:pt x="566" y="283"/>
                    <a:pt x="565" y="282"/>
                  </a:cubicBezTo>
                  <a:cubicBezTo>
                    <a:pt x="564" y="281"/>
                    <a:pt x="563" y="281"/>
                    <a:pt x="561" y="281"/>
                  </a:cubicBezTo>
                  <a:cubicBezTo>
                    <a:pt x="558" y="281"/>
                    <a:pt x="556" y="281"/>
                    <a:pt x="553" y="282"/>
                  </a:cubicBezTo>
                  <a:cubicBezTo>
                    <a:pt x="551" y="282"/>
                    <a:pt x="549" y="284"/>
                    <a:pt x="547" y="286"/>
                  </a:cubicBezTo>
                  <a:cubicBezTo>
                    <a:pt x="546" y="288"/>
                    <a:pt x="544" y="290"/>
                    <a:pt x="543" y="292"/>
                  </a:cubicBezTo>
                  <a:cubicBezTo>
                    <a:pt x="542" y="292"/>
                    <a:pt x="541" y="293"/>
                    <a:pt x="541" y="294"/>
                  </a:cubicBezTo>
                  <a:cubicBezTo>
                    <a:pt x="540" y="297"/>
                    <a:pt x="538" y="299"/>
                    <a:pt x="535" y="301"/>
                  </a:cubicBezTo>
                  <a:cubicBezTo>
                    <a:pt x="533" y="304"/>
                    <a:pt x="531" y="307"/>
                    <a:pt x="529" y="310"/>
                  </a:cubicBezTo>
                  <a:cubicBezTo>
                    <a:pt x="527" y="313"/>
                    <a:pt x="525" y="315"/>
                    <a:pt x="523" y="317"/>
                  </a:cubicBezTo>
                  <a:cubicBezTo>
                    <a:pt x="521" y="319"/>
                    <a:pt x="519" y="321"/>
                    <a:pt x="517" y="323"/>
                  </a:cubicBezTo>
                  <a:cubicBezTo>
                    <a:pt x="516" y="324"/>
                    <a:pt x="516" y="325"/>
                    <a:pt x="517" y="326"/>
                  </a:cubicBezTo>
                  <a:cubicBezTo>
                    <a:pt x="517" y="327"/>
                    <a:pt x="518" y="327"/>
                    <a:pt x="519" y="327"/>
                  </a:cubicBezTo>
                  <a:cubicBezTo>
                    <a:pt x="520" y="327"/>
                    <a:pt x="520" y="327"/>
                    <a:pt x="521" y="327"/>
                  </a:cubicBezTo>
                  <a:cubicBezTo>
                    <a:pt x="522" y="327"/>
                    <a:pt x="522" y="327"/>
                    <a:pt x="522" y="328"/>
                  </a:cubicBezTo>
                  <a:cubicBezTo>
                    <a:pt x="523" y="329"/>
                    <a:pt x="523" y="330"/>
                    <a:pt x="523" y="330"/>
                  </a:cubicBezTo>
                  <a:cubicBezTo>
                    <a:pt x="523" y="331"/>
                    <a:pt x="522" y="332"/>
                    <a:pt x="523" y="332"/>
                  </a:cubicBezTo>
                  <a:cubicBezTo>
                    <a:pt x="524" y="333"/>
                    <a:pt x="524" y="331"/>
                    <a:pt x="524" y="331"/>
                  </a:cubicBezTo>
                  <a:cubicBezTo>
                    <a:pt x="524" y="330"/>
                    <a:pt x="525" y="330"/>
                    <a:pt x="525" y="330"/>
                  </a:cubicBezTo>
                  <a:cubicBezTo>
                    <a:pt x="525" y="330"/>
                    <a:pt x="526" y="330"/>
                    <a:pt x="526" y="330"/>
                  </a:cubicBezTo>
                  <a:cubicBezTo>
                    <a:pt x="527" y="332"/>
                    <a:pt x="527" y="334"/>
                    <a:pt x="526" y="336"/>
                  </a:cubicBezTo>
                  <a:cubicBezTo>
                    <a:pt x="528" y="335"/>
                    <a:pt x="529" y="333"/>
                    <a:pt x="531" y="333"/>
                  </a:cubicBezTo>
                  <a:cubicBezTo>
                    <a:pt x="531" y="332"/>
                    <a:pt x="531" y="332"/>
                    <a:pt x="531" y="332"/>
                  </a:cubicBezTo>
                  <a:cubicBezTo>
                    <a:pt x="531" y="329"/>
                    <a:pt x="533" y="330"/>
                    <a:pt x="534" y="330"/>
                  </a:cubicBezTo>
                  <a:cubicBezTo>
                    <a:pt x="537" y="330"/>
                    <a:pt x="538" y="331"/>
                    <a:pt x="539" y="333"/>
                  </a:cubicBezTo>
                  <a:cubicBezTo>
                    <a:pt x="540" y="335"/>
                    <a:pt x="541" y="336"/>
                    <a:pt x="542" y="337"/>
                  </a:cubicBezTo>
                  <a:cubicBezTo>
                    <a:pt x="543" y="338"/>
                    <a:pt x="544" y="339"/>
                    <a:pt x="544" y="341"/>
                  </a:cubicBezTo>
                  <a:cubicBezTo>
                    <a:pt x="543" y="343"/>
                    <a:pt x="543" y="344"/>
                    <a:pt x="544" y="346"/>
                  </a:cubicBezTo>
                  <a:cubicBezTo>
                    <a:pt x="544" y="346"/>
                    <a:pt x="544" y="346"/>
                    <a:pt x="544" y="346"/>
                  </a:cubicBezTo>
                  <a:cubicBezTo>
                    <a:pt x="544" y="346"/>
                    <a:pt x="545" y="346"/>
                    <a:pt x="545" y="346"/>
                  </a:cubicBezTo>
                  <a:cubicBezTo>
                    <a:pt x="546" y="345"/>
                    <a:pt x="546" y="344"/>
                    <a:pt x="546" y="342"/>
                  </a:cubicBezTo>
                  <a:cubicBezTo>
                    <a:pt x="546" y="341"/>
                    <a:pt x="546" y="340"/>
                    <a:pt x="546" y="339"/>
                  </a:cubicBezTo>
                  <a:cubicBezTo>
                    <a:pt x="546" y="338"/>
                    <a:pt x="547" y="337"/>
                    <a:pt x="548" y="336"/>
                  </a:cubicBezTo>
                  <a:cubicBezTo>
                    <a:pt x="549" y="336"/>
                    <a:pt x="550" y="335"/>
                    <a:pt x="550" y="334"/>
                  </a:cubicBezTo>
                  <a:cubicBezTo>
                    <a:pt x="549" y="333"/>
                    <a:pt x="549" y="332"/>
                    <a:pt x="549" y="331"/>
                  </a:cubicBezTo>
                  <a:cubicBezTo>
                    <a:pt x="549" y="330"/>
                    <a:pt x="549" y="330"/>
                    <a:pt x="550" y="330"/>
                  </a:cubicBezTo>
                  <a:cubicBezTo>
                    <a:pt x="550" y="329"/>
                    <a:pt x="551" y="330"/>
                    <a:pt x="551" y="330"/>
                  </a:cubicBezTo>
                  <a:cubicBezTo>
                    <a:pt x="551" y="331"/>
                    <a:pt x="552" y="332"/>
                    <a:pt x="552" y="332"/>
                  </a:cubicBezTo>
                  <a:cubicBezTo>
                    <a:pt x="552" y="335"/>
                    <a:pt x="552" y="337"/>
                    <a:pt x="553" y="339"/>
                  </a:cubicBezTo>
                  <a:cubicBezTo>
                    <a:pt x="553" y="341"/>
                    <a:pt x="554" y="344"/>
                    <a:pt x="553" y="346"/>
                  </a:cubicBezTo>
                  <a:cubicBezTo>
                    <a:pt x="553" y="349"/>
                    <a:pt x="553" y="351"/>
                    <a:pt x="554" y="354"/>
                  </a:cubicBezTo>
                  <a:cubicBezTo>
                    <a:pt x="555" y="360"/>
                    <a:pt x="557" y="366"/>
                    <a:pt x="558" y="372"/>
                  </a:cubicBezTo>
                  <a:cubicBezTo>
                    <a:pt x="558" y="372"/>
                    <a:pt x="558" y="373"/>
                    <a:pt x="558" y="373"/>
                  </a:cubicBezTo>
                  <a:cubicBezTo>
                    <a:pt x="557" y="374"/>
                    <a:pt x="556" y="373"/>
                    <a:pt x="555" y="373"/>
                  </a:cubicBezTo>
                  <a:cubicBezTo>
                    <a:pt x="554" y="373"/>
                    <a:pt x="553" y="373"/>
                    <a:pt x="552" y="375"/>
                  </a:cubicBezTo>
                  <a:cubicBezTo>
                    <a:pt x="551" y="377"/>
                    <a:pt x="551" y="380"/>
                    <a:pt x="550" y="383"/>
                  </a:cubicBezTo>
                  <a:cubicBezTo>
                    <a:pt x="550" y="384"/>
                    <a:pt x="550" y="385"/>
                    <a:pt x="551" y="386"/>
                  </a:cubicBezTo>
                  <a:cubicBezTo>
                    <a:pt x="552" y="388"/>
                    <a:pt x="553" y="390"/>
                    <a:pt x="554" y="391"/>
                  </a:cubicBezTo>
                  <a:cubicBezTo>
                    <a:pt x="555" y="392"/>
                    <a:pt x="555" y="393"/>
                    <a:pt x="555" y="394"/>
                  </a:cubicBezTo>
                  <a:cubicBezTo>
                    <a:pt x="555" y="395"/>
                    <a:pt x="555" y="395"/>
                    <a:pt x="555" y="395"/>
                  </a:cubicBezTo>
                  <a:cubicBezTo>
                    <a:pt x="554" y="396"/>
                    <a:pt x="554" y="395"/>
                    <a:pt x="553" y="395"/>
                  </a:cubicBezTo>
                  <a:cubicBezTo>
                    <a:pt x="553" y="394"/>
                    <a:pt x="553" y="394"/>
                    <a:pt x="553" y="394"/>
                  </a:cubicBezTo>
                  <a:cubicBezTo>
                    <a:pt x="551" y="393"/>
                    <a:pt x="550" y="393"/>
                    <a:pt x="550" y="394"/>
                  </a:cubicBezTo>
                  <a:cubicBezTo>
                    <a:pt x="549" y="395"/>
                    <a:pt x="549" y="395"/>
                    <a:pt x="549" y="395"/>
                  </a:cubicBezTo>
                  <a:cubicBezTo>
                    <a:pt x="549" y="396"/>
                    <a:pt x="549" y="397"/>
                    <a:pt x="548" y="397"/>
                  </a:cubicBezTo>
                  <a:cubicBezTo>
                    <a:pt x="547" y="397"/>
                    <a:pt x="546" y="396"/>
                    <a:pt x="546" y="394"/>
                  </a:cubicBezTo>
                  <a:cubicBezTo>
                    <a:pt x="546" y="394"/>
                    <a:pt x="546" y="393"/>
                    <a:pt x="546" y="392"/>
                  </a:cubicBezTo>
                  <a:cubicBezTo>
                    <a:pt x="547" y="390"/>
                    <a:pt x="547" y="387"/>
                    <a:pt x="547" y="384"/>
                  </a:cubicBezTo>
                  <a:cubicBezTo>
                    <a:pt x="548" y="382"/>
                    <a:pt x="548" y="380"/>
                    <a:pt x="547" y="378"/>
                  </a:cubicBezTo>
                  <a:cubicBezTo>
                    <a:pt x="546" y="377"/>
                    <a:pt x="547" y="375"/>
                    <a:pt x="547" y="373"/>
                  </a:cubicBezTo>
                  <a:cubicBezTo>
                    <a:pt x="548" y="370"/>
                    <a:pt x="548" y="366"/>
                    <a:pt x="548" y="363"/>
                  </a:cubicBezTo>
                  <a:cubicBezTo>
                    <a:pt x="548" y="362"/>
                    <a:pt x="547" y="361"/>
                    <a:pt x="548" y="360"/>
                  </a:cubicBezTo>
                  <a:cubicBezTo>
                    <a:pt x="548" y="358"/>
                    <a:pt x="548" y="355"/>
                    <a:pt x="546" y="353"/>
                  </a:cubicBezTo>
                  <a:cubicBezTo>
                    <a:pt x="545" y="352"/>
                    <a:pt x="545" y="351"/>
                    <a:pt x="545" y="349"/>
                  </a:cubicBezTo>
                  <a:cubicBezTo>
                    <a:pt x="543" y="352"/>
                    <a:pt x="541" y="355"/>
                    <a:pt x="541" y="359"/>
                  </a:cubicBezTo>
                  <a:cubicBezTo>
                    <a:pt x="540" y="361"/>
                    <a:pt x="540" y="362"/>
                    <a:pt x="541" y="364"/>
                  </a:cubicBezTo>
                  <a:cubicBezTo>
                    <a:pt x="541" y="367"/>
                    <a:pt x="541" y="370"/>
                    <a:pt x="540" y="373"/>
                  </a:cubicBezTo>
                  <a:cubicBezTo>
                    <a:pt x="540" y="373"/>
                    <a:pt x="540" y="374"/>
                    <a:pt x="540" y="375"/>
                  </a:cubicBezTo>
                  <a:cubicBezTo>
                    <a:pt x="540" y="378"/>
                    <a:pt x="538" y="380"/>
                    <a:pt x="536" y="382"/>
                  </a:cubicBezTo>
                  <a:cubicBezTo>
                    <a:pt x="534" y="386"/>
                    <a:pt x="532" y="389"/>
                    <a:pt x="530" y="393"/>
                  </a:cubicBezTo>
                  <a:cubicBezTo>
                    <a:pt x="529" y="396"/>
                    <a:pt x="528" y="399"/>
                    <a:pt x="526" y="401"/>
                  </a:cubicBezTo>
                  <a:cubicBezTo>
                    <a:pt x="523" y="404"/>
                    <a:pt x="521" y="408"/>
                    <a:pt x="518" y="411"/>
                  </a:cubicBezTo>
                  <a:cubicBezTo>
                    <a:pt x="518" y="411"/>
                    <a:pt x="518" y="412"/>
                    <a:pt x="518" y="412"/>
                  </a:cubicBezTo>
                  <a:cubicBezTo>
                    <a:pt x="516" y="416"/>
                    <a:pt x="514" y="418"/>
                    <a:pt x="512" y="419"/>
                  </a:cubicBezTo>
                  <a:cubicBezTo>
                    <a:pt x="508" y="422"/>
                    <a:pt x="505" y="423"/>
                    <a:pt x="501" y="420"/>
                  </a:cubicBezTo>
                  <a:cubicBezTo>
                    <a:pt x="499" y="419"/>
                    <a:pt x="499" y="419"/>
                    <a:pt x="498" y="421"/>
                  </a:cubicBezTo>
                  <a:cubicBezTo>
                    <a:pt x="496" y="422"/>
                    <a:pt x="495" y="424"/>
                    <a:pt x="493" y="425"/>
                  </a:cubicBezTo>
                  <a:cubicBezTo>
                    <a:pt x="493" y="426"/>
                    <a:pt x="492" y="427"/>
                    <a:pt x="491" y="427"/>
                  </a:cubicBezTo>
                  <a:cubicBezTo>
                    <a:pt x="490" y="429"/>
                    <a:pt x="489" y="430"/>
                    <a:pt x="489" y="432"/>
                  </a:cubicBezTo>
                  <a:cubicBezTo>
                    <a:pt x="490" y="434"/>
                    <a:pt x="489" y="435"/>
                    <a:pt x="488" y="436"/>
                  </a:cubicBezTo>
                  <a:cubicBezTo>
                    <a:pt x="485" y="438"/>
                    <a:pt x="484" y="440"/>
                    <a:pt x="481" y="442"/>
                  </a:cubicBezTo>
                  <a:cubicBezTo>
                    <a:pt x="479" y="443"/>
                    <a:pt x="478" y="445"/>
                    <a:pt x="480" y="447"/>
                  </a:cubicBezTo>
                  <a:cubicBezTo>
                    <a:pt x="483" y="449"/>
                    <a:pt x="484" y="453"/>
                    <a:pt x="486" y="455"/>
                  </a:cubicBezTo>
                  <a:cubicBezTo>
                    <a:pt x="487" y="458"/>
                    <a:pt x="488" y="460"/>
                    <a:pt x="488" y="463"/>
                  </a:cubicBezTo>
                  <a:cubicBezTo>
                    <a:pt x="488" y="464"/>
                    <a:pt x="488" y="466"/>
                    <a:pt x="488" y="467"/>
                  </a:cubicBezTo>
                  <a:cubicBezTo>
                    <a:pt x="489" y="470"/>
                    <a:pt x="488" y="472"/>
                    <a:pt x="485" y="473"/>
                  </a:cubicBezTo>
                  <a:cubicBezTo>
                    <a:pt x="483" y="474"/>
                    <a:pt x="480" y="475"/>
                    <a:pt x="478" y="477"/>
                  </a:cubicBezTo>
                  <a:cubicBezTo>
                    <a:pt x="477" y="477"/>
                    <a:pt x="476" y="477"/>
                    <a:pt x="474" y="478"/>
                  </a:cubicBezTo>
                  <a:cubicBezTo>
                    <a:pt x="473" y="478"/>
                    <a:pt x="473" y="477"/>
                    <a:pt x="473" y="476"/>
                  </a:cubicBezTo>
                  <a:cubicBezTo>
                    <a:pt x="473" y="474"/>
                    <a:pt x="473" y="472"/>
                    <a:pt x="474" y="471"/>
                  </a:cubicBezTo>
                  <a:cubicBezTo>
                    <a:pt x="475" y="468"/>
                    <a:pt x="474" y="466"/>
                    <a:pt x="473" y="465"/>
                  </a:cubicBezTo>
                  <a:cubicBezTo>
                    <a:pt x="473" y="464"/>
                    <a:pt x="473" y="464"/>
                    <a:pt x="472" y="464"/>
                  </a:cubicBezTo>
                  <a:cubicBezTo>
                    <a:pt x="472" y="463"/>
                    <a:pt x="472" y="462"/>
                    <a:pt x="473" y="462"/>
                  </a:cubicBezTo>
                  <a:cubicBezTo>
                    <a:pt x="473" y="462"/>
                    <a:pt x="473" y="461"/>
                    <a:pt x="474" y="461"/>
                  </a:cubicBezTo>
                  <a:cubicBezTo>
                    <a:pt x="474" y="460"/>
                    <a:pt x="475" y="460"/>
                    <a:pt x="474" y="459"/>
                  </a:cubicBezTo>
                  <a:cubicBezTo>
                    <a:pt x="473" y="456"/>
                    <a:pt x="473" y="456"/>
                    <a:pt x="471" y="456"/>
                  </a:cubicBezTo>
                  <a:cubicBezTo>
                    <a:pt x="470" y="456"/>
                    <a:pt x="469" y="456"/>
                    <a:pt x="469" y="456"/>
                  </a:cubicBezTo>
                  <a:cubicBezTo>
                    <a:pt x="467" y="456"/>
                    <a:pt x="466" y="454"/>
                    <a:pt x="466" y="452"/>
                  </a:cubicBezTo>
                  <a:cubicBezTo>
                    <a:pt x="467" y="450"/>
                    <a:pt x="468" y="448"/>
                    <a:pt x="468" y="446"/>
                  </a:cubicBezTo>
                  <a:cubicBezTo>
                    <a:pt x="468" y="445"/>
                    <a:pt x="468" y="444"/>
                    <a:pt x="467" y="444"/>
                  </a:cubicBezTo>
                  <a:cubicBezTo>
                    <a:pt x="462" y="442"/>
                    <a:pt x="457" y="443"/>
                    <a:pt x="453" y="447"/>
                  </a:cubicBezTo>
                  <a:cubicBezTo>
                    <a:pt x="452" y="448"/>
                    <a:pt x="451" y="449"/>
                    <a:pt x="450" y="449"/>
                  </a:cubicBezTo>
                  <a:cubicBezTo>
                    <a:pt x="450" y="449"/>
                    <a:pt x="450" y="449"/>
                    <a:pt x="449" y="449"/>
                  </a:cubicBezTo>
                  <a:cubicBezTo>
                    <a:pt x="449" y="449"/>
                    <a:pt x="449" y="448"/>
                    <a:pt x="449" y="448"/>
                  </a:cubicBezTo>
                  <a:cubicBezTo>
                    <a:pt x="450" y="447"/>
                    <a:pt x="451" y="446"/>
                    <a:pt x="450" y="445"/>
                  </a:cubicBezTo>
                  <a:cubicBezTo>
                    <a:pt x="449" y="444"/>
                    <a:pt x="450" y="443"/>
                    <a:pt x="450" y="442"/>
                  </a:cubicBezTo>
                  <a:cubicBezTo>
                    <a:pt x="451" y="441"/>
                    <a:pt x="452" y="440"/>
                    <a:pt x="453" y="439"/>
                  </a:cubicBezTo>
                  <a:cubicBezTo>
                    <a:pt x="453" y="438"/>
                    <a:pt x="453" y="436"/>
                    <a:pt x="452" y="436"/>
                  </a:cubicBezTo>
                  <a:cubicBezTo>
                    <a:pt x="451" y="435"/>
                    <a:pt x="450" y="435"/>
                    <a:pt x="449" y="436"/>
                  </a:cubicBezTo>
                  <a:cubicBezTo>
                    <a:pt x="447" y="438"/>
                    <a:pt x="444" y="441"/>
                    <a:pt x="441" y="443"/>
                  </a:cubicBezTo>
                  <a:cubicBezTo>
                    <a:pt x="441" y="443"/>
                    <a:pt x="441" y="444"/>
                    <a:pt x="441" y="444"/>
                  </a:cubicBezTo>
                  <a:cubicBezTo>
                    <a:pt x="440" y="446"/>
                    <a:pt x="438" y="447"/>
                    <a:pt x="435" y="447"/>
                  </a:cubicBezTo>
                  <a:cubicBezTo>
                    <a:pt x="434" y="447"/>
                    <a:pt x="434" y="448"/>
                    <a:pt x="433" y="449"/>
                  </a:cubicBezTo>
                  <a:cubicBezTo>
                    <a:pt x="433" y="450"/>
                    <a:pt x="433" y="451"/>
                    <a:pt x="434" y="452"/>
                  </a:cubicBezTo>
                  <a:cubicBezTo>
                    <a:pt x="434" y="452"/>
                    <a:pt x="434" y="453"/>
                    <a:pt x="434" y="453"/>
                  </a:cubicBezTo>
                  <a:cubicBezTo>
                    <a:pt x="436" y="454"/>
                    <a:pt x="438" y="456"/>
                    <a:pt x="439" y="459"/>
                  </a:cubicBezTo>
                  <a:cubicBezTo>
                    <a:pt x="440" y="460"/>
                    <a:pt x="441" y="460"/>
                    <a:pt x="442" y="459"/>
                  </a:cubicBezTo>
                  <a:cubicBezTo>
                    <a:pt x="443" y="458"/>
                    <a:pt x="444" y="458"/>
                    <a:pt x="445" y="457"/>
                  </a:cubicBezTo>
                  <a:cubicBezTo>
                    <a:pt x="446" y="456"/>
                    <a:pt x="447" y="456"/>
                    <a:pt x="448" y="456"/>
                  </a:cubicBezTo>
                  <a:cubicBezTo>
                    <a:pt x="450" y="457"/>
                    <a:pt x="452" y="458"/>
                    <a:pt x="453" y="458"/>
                  </a:cubicBezTo>
                  <a:cubicBezTo>
                    <a:pt x="454" y="458"/>
                    <a:pt x="455" y="459"/>
                    <a:pt x="455" y="460"/>
                  </a:cubicBezTo>
                  <a:cubicBezTo>
                    <a:pt x="455" y="461"/>
                    <a:pt x="455" y="462"/>
                    <a:pt x="454" y="462"/>
                  </a:cubicBezTo>
                  <a:cubicBezTo>
                    <a:pt x="452" y="462"/>
                    <a:pt x="451" y="463"/>
                    <a:pt x="450" y="463"/>
                  </a:cubicBezTo>
                  <a:cubicBezTo>
                    <a:pt x="449" y="464"/>
                    <a:pt x="448" y="464"/>
                    <a:pt x="447" y="465"/>
                  </a:cubicBezTo>
                  <a:cubicBezTo>
                    <a:pt x="446" y="467"/>
                    <a:pt x="445" y="467"/>
                    <a:pt x="444" y="469"/>
                  </a:cubicBezTo>
                  <a:cubicBezTo>
                    <a:pt x="443" y="470"/>
                    <a:pt x="443" y="470"/>
                    <a:pt x="442" y="471"/>
                  </a:cubicBezTo>
                  <a:cubicBezTo>
                    <a:pt x="440" y="474"/>
                    <a:pt x="439" y="475"/>
                    <a:pt x="443" y="477"/>
                  </a:cubicBezTo>
                  <a:cubicBezTo>
                    <a:pt x="444" y="478"/>
                    <a:pt x="445" y="479"/>
                    <a:pt x="446" y="481"/>
                  </a:cubicBezTo>
                  <a:cubicBezTo>
                    <a:pt x="446" y="482"/>
                    <a:pt x="446" y="483"/>
                    <a:pt x="447" y="484"/>
                  </a:cubicBezTo>
                  <a:cubicBezTo>
                    <a:pt x="447" y="486"/>
                    <a:pt x="448" y="489"/>
                    <a:pt x="450" y="491"/>
                  </a:cubicBezTo>
                  <a:cubicBezTo>
                    <a:pt x="450" y="491"/>
                    <a:pt x="451" y="492"/>
                    <a:pt x="451" y="493"/>
                  </a:cubicBezTo>
                  <a:cubicBezTo>
                    <a:pt x="452" y="494"/>
                    <a:pt x="452" y="494"/>
                    <a:pt x="451" y="494"/>
                  </a:cubicBezTo>
                  <a:cubicBezTo>
                    <a:pt x="450" y="495"/>
                    <a:pt x="450" y="495"/>
                    <a:pt x="450" y="496"/>
                  </a:cubicBezTo>
                  <a:cubicBezTo>
                    <a:pt x="451" y="497"/>
                    <a:pt x="451" y="497"/>
                    <a:pt x="452" y="498"/>
                  </a:cubicBezTo>
                  <a:cubicBezTo>
                    <a:pt x="452" y="498"/>
                    <a:pt x="452" y="499"/>
                    <a:pt x="451" y="500"/>
                  </a:cubicBezTo>
                  <a:cubicBezTo>
                    <a:pt x="451" y="500"/>
                    <a:pt x="450" y="501"/>
                    <a:pt x="449" y="502"/>
                  </a:cubicBezTo>
                  <a:cubicBezTo>
                    <a:pt x="449" y="503"/>
                    <a:pt x="450" y="503"/>
                    <a:pt x="450" y="504"/>
                  </a:cubicBezTo>
                  <a:cubicBezTo>
                    <a:pt x="452" y="505"/>
                    <a:pt x="453" y="507"/>
                    <a:pt x="452" y="509"/>
                  </a:cubicBezTo>
                  <a:cubicBezTo>
                    <a:pt x="451" y="511"/>
                    <a:pt x="451" y="512"/>
                    <a:pt x="450" y="514"/>
                  </a:cubicBezTo>
                  <a:cubicBezTo>
                    <a:pt x="450" y="514"/>
                    <a:pt x="450" y="515"/>
                    <a:pt x="449" y="515"/>
                  </a:cubicBezTo>
                  <a:cubicBezTo>
                    <a:pt x="446" y="519"/>
                    <a:pt x="443" y="524"/>
                    <a:pt x="441" y="529"/>
                  </a:cubicBezTo>
                  <a:cubicBezTo>
                    <a:pt x="440" y="532"/>
                    <a:pt x="438" y="535"/>
                    <a:pt x="436" y="537"/>
                  </a:cubicBezTo>
                  <a:cubicBezTo>
                    <a:pt x="435" y="537"/>
                    <a:pt x="435" y="537"/>
                    <a:pt x="435" y="537"/>
                  </a:cubicBezTo>
                  <a:cubicBezTo>
                    <a:pt x="433" y="540"/>
                    <a:pt x="430" y="542"/>
                    <a:pt x="428" y="544"/>
                  </a:cubicBezTo>
                  <a:cubicBezTo>
                    <a:pt x="426" y="546"/>
                    <a:pt x="424" y="547"/>
                    <a:pt x="422" y="547"/>
                  </a:cubicBezTo>
                  <a:cubicBezTo>
                    <a:pt x="421" y="547"/>
                    <a:pt x="419" y="548"/>
                    <a:pt x="418" y="548"/>
                  </a:cubicBezTo>
                  <a:cubicBezTo>
                    <a:pt x="417" y="548"/>
                    <a:pt x="416" y="549"/>
                    <a:pt x="416" y="550"/>
                  </a:cubicBezTo>
                  <a:cubicBezTo>
                    <a:pt x="415" y="551"/>
                    <a:pt x="415" y="551"/>
                    <a:pt x="414" y="549"/>
                  </a:cubicBezTo>
                  <a:cubicBezTo>
                    <a:pt x="414" y="549"/>
                    <a:pt x="413" y="548"/>
                    <a:pt x="413" y="548"/>
                  </a:cubicBezTo>
                  <a:cubicBezTo>
                    <a:pt x="412" y="550"/>
                    <a:pt x="410" y="549"/>
                    <a:pt x="410" y="551"/>
                  </a:cubicBezTo>
                  <a:cubicBezTo>
                    <a:pt x="410" y="552"/>
                    <a:pt x="409" y="552"/>
                    <a:pt x="408" y="552"/>
                  </a:cubicBezTo>
                  <a:cubicBezTo>
                    <a:pt x="406" y="553"/>
                    <a:pt x="404" y="554"/>
                    <a:pt x="402" y="554"/>
                  </a:cubicBezTo>
                  <a:cubicBezTo>
                    <a:pt x="401" y="554"/>
                    <a:pt x="400" y="555"/>
                    <a:pt x="399" y="555"/>
                  </a:cubicBezTo>
                  <a:cubicBezTo>
                    <a:pt x="398" y="555"/>
                    <a:pt x="397" y="556"/>
                    <a:pt x="398" y="558"/>
                  </a:cubicBezTo>
                  <a:cubicBezTo>
                    <a:pt x="398" y="559"/>
                    <a:pt x="398" y="560"/>
                    <a:pt x="397" y="560"/>
                  </a:cubicBezTo>
                  <a:cubicBezTo>
                    <a:pt x="396" y="561"/>
                    <a:pt x="395" y="560"/>
                    <a:pt x="394" y="559"/>
                  </a:cubicBezTo>
                  <a:cubicBezTo>
                    <a:pt x="394" y="558"/>
                    <a:pt x="394" y="558"/>
                    <a:pt x="394" y="557"/>
                  </a:cubicBezTo>
                  <a:cubicBezTo>
                    <a:pt x="394" y="556"/>
                    <a:pt x="394" y="555"/>
                    <a:pt x="393" y="555"/>
                  </a:cubicBezTo>
                  <a:cubicBezTo>
                    <a:pt x="391" y="554"/>
                    <a:pt x="390" y="553"/>
                    <a:pt x="388" y="554"/>
                  </a:cubicBezTo>
                  <a:cubicBezTo>
                    <a:pt x="385" y="555"/>
                    <a:pt x="382" y="557"/>
                    <a:pt x="379" y="561"/>
                  </a:cubicBezTo>
                  <a:cubicBezTo>
                    <a:pt x="379" y="561"/>
                    <a:pt x="379" y="562"/>
                    <a:pt x="378" y="562"/>
                  </a:cubicBezTo>
                  <a:cubicBezTo>
                    <a:pt x="377" y="564"/>
                    <a:pt x="376" y="566"/>
                    <a:pt x="376" y="568"/>
                  </a:cubicBezTo>
                  <a:cubicBezTo>
                    <a:pt x="376" y="569"/>
                    <a:pt x="376" y="569"/>
                    <a:pt x="376" y="570"/>
                  </a:cubicBezTo>
                  <a:cubicBezTo>
                    <a:pt x="379" y="574"/>
                    <a:pt x="381" y="578"/>
                    <a:pt x="385" y="581"/>
                  </a:cubicBezTo>
                  <a:cubicBezTo>
                    <a:pt x="387" y="583"/>
                    <a:pt x="388" y="585"/>
                    <a:pt x="390" y="587"/>
                  </a:cubicBezTo>
                  <a:cubicBezTo>
                    <a:pt x="390" y="588"/>
                    <a:pt x="391" y="588"/>
                    <a:pt x="391" y="589"/>
                  </a:cubicBezTo>
                  <a:cubicBezTo>
                    <a:pt x="392" y="594"/>
                    <a:pt x="393" y="598"/>
                    <a:pt x="392" y="603"/>
                  </a:cubicBezTo>
                  <a:cubicBezTo>
                    <a:pt x="392" y="603"/>
                    <a:pt x="392" y="603"/>
                    <a:pt x="392" y="604"/>
                  </a:cubicBezTo>
                  <a:cubicBezTo>
                    <a:pt x="392" y="610"/>
                    <a:pt x="391" y="609"/>
                    <a:pt x="388" y="612"/>
                  </a:cubicBezTo>
                  <a:cubicBezTo>
                    <a:pt x="386" y="613"/>
                    <a:pt x="384" y="614"/>
                    <a:pt x="383" y="615"/>
                  </a:cubicBezTo>
                  <a:cubicBezTo>
                    <a:pt x="382" y="615"/>
                    <a:pt x="381" y="615"/>
                    <a:pt x="380" y="617"/>
                  </a:cubicBezTo>
                  <a:cubicBezTo>
                    <a:pt x="379" y="619"/>
                    <a:pt x="378" y="620"/>
                    <a:pt x="376" y="621"/>
                  </a:cubicBezTo>
                  <a:cubicBezTo>
                    <a:pt x="376" y="621"/>
                    <a:pt x="375" y="622"/>
                    <a:pt x="375" y="622"/>
                  </a:cubicBezTo>
                  <a:cubicBezTo>
                    <a:pt x="374" y="623"/>
                    <a:pt x="373" y="624"/>
                    <a:pt x="372" y="623"/>
                  </a:cubicBezTo>
                  <a:cubicBezTo>
                    <a:pt x="371" y="623"/>
                    <a:pt x="372" y="621"/>
                    <a:pt x="372" y="620"/>
                  </a:cubicBezTo>
                  <a:cubicBezTo>
                    <a:pt x="372" y="619"/>
                    <a:pt x="372" y="619"/>
                    <a:pt x="372" y="618"/>
                  </a:cubicBezTo>
                  <a:cubicBezTo>
                    <a:pt x="372" y="616"/>
                    <a:pt x="370" y="615"/>
                    <a:pt x="369" y="614"/>
                  </a:cubicBezTo>
                  <a:cubicBezTo>
                    <a:pt x="369" y="614"/>
                    <a:pt x="368" y="615"/>
                    <a:pt x="368" y="615"/>
                  </a:cubicBezTo>
                  <a:cubicBezTo>
                    <a:pt x="368" y="616"/>
                    <a:pt x="368" y="616"/>
                    <a:pt x="367" y="615"/>
                  </a:cubicBezTo>
                  <a:cubicBezTo>
                    <a:pt x="366" y="614"/>
                    <a:pt x="365" y="612"/>
                    <a:pt x="364" y="611"/>
                  </a:cubicBezTo>
                  <a:cubicBezTo>
                    <a:pt x="363" y="611"/>
                    <a:pt x="363" y="610"/>
                    <a:pt x="363" y="610"/>
                  </a:cubicBezTo>
                  <a:cubicBezTo>
                    <a:pt x="362" y="607"/>
                    <a:pt x="360" y="606"/>
                    <a:pt x="358" y="604"/>
                  </a:cubicBezTo>
                  <a:cubicBezTo>
                    <a:pt x="358" y="603"/>
                    <a:pt x="357" y="603"/>
                    <a:pt x="356" y="603"/>
                  </a:cubicBezTo>
                  <a:cubicBezTo>
                    <a:pt x="354" y="603"/>
                    <a:pt x="353" y="602"/>
                    <a:pt x="353" y="600"/>
                  </a:cubicBezTo>
                  <a:cubicBezTo>
                    <a:pt x="353" y="600"/>
                    <a:pt x="352" y="599"/>
                    <a:pt x="352" y="599"/>
                  </a:cubicBezTo>
                  <a:cubicBezTo>
                    <a:pt x="352" y="598"/>
                    <a:pt x="350" y="598"/>
                    <a:pt x="350" y="599"/>
                  </a:cubicBezTo>
                  <a:cubicBezTo>
                    <a:pt x="350" y="600"/>
                    <a:pt x="349" y="600"/>
                    <a:pt x="349" y="600"/>
                  </a:cubicBezTo>
                  <a:cubicBezTo>
                    <a:pt x="349" y="605"/>
                    <a:pt x="347" y="608"/>
                    <a:pt x="346" y="613"/>
                  </a:cubicBezTo>
                  <a:cubicBezTo>
                    <a:pt x="346" y="614"/>
                    <a:pt x="345" y="615"/>
                    <a:pt x="345" y="616"/>
                  </a:cubicBezTo>
                  <a:cubicBezTo>
                    <a:pt x="345" y="618"/>
                    <a:pt x="345" y="619"/>
                    <a:pt x="347" y="620"/>
                  </a:cubicBezTo>
                  <a:cubicBezTo>
                    <a:pt x="348" y="620"/>
                    <a:pt x="349" y="621"/>
                    <a:pt x="349" y="623"/>
                  </a:cubicBezTo>
                  <a:cubicBezTo>
                    <a:pt x="350" y="624"/>
                    <a:pt x="351" y="626"/>
                    <a:pt x="351" y="628"/>
                  </a:cubicBezTo>
                  <a:cubicBezTo>
                    <a:pt x="352" y="630"/>
                    <a:pt x="353" y="632"/>
                    <a:pt x="355" y="632"/>
                  </a:cubicBezTo>
                  <a:cubicBezTo>
                    <a:pt x="358" y="634"/>
                    <a:pt x="361" y="637"/>
                    <a:pt x="364" y="640"/>
                  </a:cubicBezTo>
                  <a:cubicBezTo>
                    <a:pt x="365" y="641"/>
                    <a:pt x="365" y="643"/>
                    <a:pt x="365" y="645"/>
                  </a:cubicBezTo>
                  <a:cubicBezTo>
                    <a:pt x="365" y="646"/>
                    <a:pt x="366" y="647"/>
                    <a:pt x="365" y="648"/>
                  </a:cubicBezTo>
                  <a:cubicBezTo>
                    <a:pt x="365" y="651"/>
                    <a:pt x="366" y="653"/>
                    <a:pt x="367" y="655"/>
                  </a:cubicBezTo>
                  <a:cubicBezTo>
                    <a:pt x="368" y="655"/>
                    <a:pt x="368" y="656"/>
                    <a:pt x="368" y="656"/>
                  </a:cubicBezTo>
                  <a:cubicBezTo>
                    <a:pt x="369" y="658"/>
                    <a:pt x="370" y="660"/>
                    <a:pt x="368" y="662"/>
                  </a:cubicBezTo>
                  <a:cubicBezTo>
                    <a:pt x="368" y="663"/>
                    <a:pt x="368" y="663"/>
                    <a:pt x="368" y="664"/>
                  </a:cubicBezTo>
                  <a:cubicBezTo>
                    <a:pt x="365" y="661"/>
                    <a:pt x="362" y="660"/>
                    <a:pt x="360" y="658"/>
                  </a:cubicBezTo>
                  <a:cubicBezTo>
                    <a:pt x="358" y="656"/>
                    <a:pt x="356" y="655"/>
                    <a:pt x="354" y="652"/>
                  </a:cubicBezTo>
                  <a:cubicBezTo>
                    <a:pt x="352" y="648"/>
                    <a:pt x="351" y="644"/>
                    <a:pt x="351" y="640"/>
                  </a:cubicBezTo>
                  <a:cubicBezTo>
                    <a:pt x="350" y="638"/>
                    <a:pt x="350" y="637"/>
                    <a:pt x="349" y="636"/>
                  </a:cubicBezTo>
                  <a:cubicBezTo>
                    <a:pt x="348" y="633"/>
                    <a:pt x="346" y="631"/>
                    <a:pt x="344" y="628"/>
                  </a:cubicBezTo>
                  <a:cubicBezTo>
                    <a:pt x="344" y="627"/>
                    <a:pt x="343" y="627"/>
                    <a:pt x="342" y="627"/>
                  </a:cubicBezTo>
                  <a:cubicBezTo>
                    <a:pt x="342" y="626"/>
                    <a:pt x="341" y="626"/>
                    <a:pt x="341" y="626"/>
                  </a:cubicBezTo>
                  <a:cubicBezTo>
                    <a:pt x="341" y="626"/>
                    <a:pt x="341" y="625"/>
                    <a:pt x="341" y="624"/>
                  </a:cubicBezTo>
                  <a:cubicBezTo>
                    <a:pt x="341" y="623"/>
                    <a:pt x="341" y="622"/>
                    <a:pt x="341" y="620"/>
                  </a:cubicBezTo>
                  <a:cubicBezTo>
                    <a:pt x="341" y="618"/>
                    <a:pt x="342" y="617"/>
                    <a:pt x="342" y="615"/>
                  </a:cubicBezTo>
                  <a:cubicBezTo>
                    <a:pt x="341" y="613"/>
                    <a:pt x="342" y="612"/>
                    <a:pt x="343" y="610"/>
                  </a:cubicBezTo>
                  <a:cubicBezTo>
                    <a:pt x="343" y="609"/>
                    <a:pt x="342" y="609"/>
                    <a:pt x="342" y="609"/>
                  </a:cubicBezTo>
                  <a:cubicBezTo>
                    <a:pt x="341" y="608"/>
                    <a:pt x="340" y="608"/>
                    <a:pt x="341" y="607"/>
                  </a:cubicBezTo>
                  <a:cubicBezTo>
                    <a:pt x="343" y="604"/>
                    <a:pt x="342" y="602"/>
                    <a:pt x="341" y="599"/>
                  </a:cubicBezTo>
                  <a:cubicBezTo>
                    <a:pt x="339" y="594"/>
                    <a:pt x="338" y="589"/>
                    <a:pt x="337" y="584"/>
                  </a:cubicBezTo>
                  <a:cubicBezTo>
                    <a:pt x="337" y="582"/>
                    <a:pt x="337" y="581"/>
                    <a:pt x="335" y="581"/>
                  </a:cubicBezTo>
                  <a:cubicBezTo>
                    <a:pt x="335" y="580"/>
                    <a:pt x="334" y="580"/>
                    <a:pt x="333" y="581"/>
                  </a:cubicBezTo>
                  <a:cubicBezTo>
                    <a:pt x="331" y="582"/>
                    <a:pt x="330" y="583"/>
                    <a:pt x="328" y="585"/>
                  </a:cubicBezTo>
                  <a:cubicBezTo>
                    <a:pt x="327" y="586"/>
                    <a:pt x="324" y="586"/>
                    <a:pt x="322" y="585"/>
                  </a:cubicBezTo>
                  <a:cubicBezTo>
                    <a:pt x="322" y="584"/>
                    <a:pt x="321" y="583"/>
                    <a:pt x="322" y="583"/>
                  </a:cubicBezTo>
                  <a:cubicBezTo>
                    <a:pt x="322" y="582"/>
                    <a:pt x="322" y="580"/>
                    <a:pt x="322" y="579"/>
                  </a:cubicBezTo>
                  <a:cubicBezTo>
                    <a:pt x="323" y="575"/>
                    <a:pt x="322" y="572"/>
                    <a:pt x="319" y="569"/>
                  </a:cubicBezTo>
                  <a:cubicBezTo>
                    <a:pt x="319" y="568"/>
                    <a:pt x="318" y="568"/>
                    <a:pt x="318" y="567"/>
                  </a:cubicBezTo>
                  <a:cubicBezTo>
                    <a:pt x="319" y="564"/>
                    <a:pt x="317" y="564"/>
                    <a:pt x="315" y="562"/>
                  </a:cubicBezTo>
                  <a:cubicBezTo>
                    <a:pt x="313" y="560"/>
                    <a:pt x="311" y="557"/>
                    <a:pt x="310" y="553"/>
                  </a:cubicBezTo>
                  <a:cubicBezTo>
                    <a:pt x="310" y="551"/>
                    <a:pt x="310" y="550"/>
                    <a:pt x="309" y="548"/>
                  </a:cubicBezTo>
                  <a:cubicBezTo>
                    <a:pt x="308" y="547"/>
                    <a:pt x="307" y="547"/>
                    <a:pt x="306" y="548"/>
                  </a:cubicBezTo>
                  <a:cubicBezTo>
                    <a:pt x="304" y="552"/>
                    <a:pt x="301" y="553"/>
                    <a:pt x="298" y="553"/>
                  </a:cubicBezTo>
                  <a:cubicBezTo>
                    <a:pt x="296" y="554"/>
                    <a:pt x="294" y="554"/>
                    <a:pt x="292" y="553"/>
                  </a:cubicBezTo>
                  <a:cubicBezTo>
                    <a:pt x="290" y="553"/>
                    <a:pt x="288" y="555"/>
                    <a:pt x="287" y="557"/>
                  </a:cubicBezTo>
                  <a:cubicBezTo>
                    <a:pt x="287" y="561"/>
                    <a:pt x="285" y="563"/>
                    <a:pt x="282" y="564"/>
                  </a:cubicBezTo>
                  <a:cubicBezTo>
                    <a:pt x="280" y="565"/>
                    <a:pt x="278" y="567"/>
                    <a:pt x="276" y="569"/>
                  </a:cubicBezTo>
                  <a:cubicBezTo>
                    <a:pt x="274" y="572"/>
                    <a:pt x="271" y="574"/>
                    <a:pt x="269" y="576"/>
                  </a:cubicBezTo>
                  <a:cubicBezTo>
                    <a:pt x="269" y="577"/>
                    <a:pt x="268" y="577"/>
                    <a:pt x="268" y="577"/>
                  </a:cubicBezTo>
                  <a:cubicBezTo>
                    <a:pt x="266" y="578"/>
                    <a:pt x="265" y="581"/>
                    <a:pt x="264" y="582"/>
                  </a:cubicBezTo>
                  <a:cubicBezTo>
                    <a:pt x="262" y="583"/>
                    <a:pt x="260" y="583"/>
                    <a:pt x="259" y="585"/>
                  </a:cubicBezTo>
                  <a:cubicBezTo>
                    <a:pt x="259" y="586"/>
                    <a:pt x="258" y="586"/>
                    <a:pt x="257" y="586"/>
                  </a:cubicBezTo>
                  <a:cubicBezTo>
                    <a:pt x="255" y="587"/>
                    <a:pt x="255" y="588"/>
                    <a:pt x="255" y="591"/>
                  </a:cubicBezTo>
                  <a:cubicBezTo>
                    <a:pt x="255" y="593"/>
                    <a:pt x="255" y="595"/>
                    <a:pt x="256" y="598"/>
                  </a:cubicBezTo>
                  <a:cubicBezTo>
                    <a:pt x="256" y="600"/>
                    <a:pt x="256" y="601"/>
                    <a:pt x="255" y="603"/>
                  </a:cubicBezTo>
                  <a:cubicBezTo>
                    <a:pt x="254" y="606"/>
                    <a:pt x="253" y="609"/>
                    <a:pt x="253" y="612"/>
                  </a:cubicBezTo>
                  <a:cubicBezTo>
                    <a:pt x="253" y="614"/>
                    <a:pt x="253" y="615"/>
                    <a:pt x="252" y="616"/>
                  </a:cubicBezTo>
                  <a:cubicBezTo>
                    <a:pt x="252" y="616"/>
                    <a:pt x="251" y="616"/>
                    <a:pt x="251" y="616"/>
                  </a:cubicBezTo>
                  <a:cubicBezTo>
                    <a:pt x="250" y="619"/>
                    <a:pt x="247" y="621"/>
                    <a:pt x="245" y="624"/>
                  </a:cubicBezTo>
                  <a:cubicBezTo>
                    <a:pt x="245" y="625"/>
                    <a:pt x="245" y="625"/>
                    <a:pt x="244" y="626"/>
                  </a:cubicBezTo>
                  <a:cubicBezTo>
                    <a:pt x="243" y="627"/>
                    <a:pt x="242" y="627"/>
                    <a:pt x="240" y="626"/>
                  </a:cubicBezTo>
                  <a:cubicBezTo>
                    <a:pt x="239" y="624"/>
                    <a:pt x="238" y="622"/>
                    <a:pt x="237" y="620"/>
                  </a:cubicBezTo>
                  <a:cubicBezTo>
                    <a:pt x="236" y="617"/>
                    <a:pt x="235" y="613"/>
                    <a:pt x="234" y="610"/>
                  </a:cubicBezTo>
                  <a:cubicBezTo>
                    <a:pt x="234" y="609"/>
                    <a:pt x="233" y="608"/>
                    <a:pt x="233" y="608"/>
                  </a:cubicBezTo>
                  <a:cubicBezTo>
                    <a:pt x="231" y="606"/>
                    <a:pt x="230" y="603"/>
                    <a:pt x="230" y="601"/>
                  </a:cubicBezTo>
                  <a:cubicBezTo>
                    <a:pt x="229" y="596"/>
                    <a:pt x="226" y="591"/>
                    <a:pt x="224" y="586"/>
                  </a:cubicBezTo>
                  <a:cubicBezTo>
                    <a:pt x="223" y="584"/>
                    <a:pt x="222" y="582"/>
                    <a:pt x="222" y="579"/>
                  </a:cubicBezTo>
                  <a:cubicBezTo>
                    <a:pt x="222" y="578"/>
                    <a:pt x="221" y="577"/>
                    <a:pt x="221" y="576"/>
                  </a:cubicBezTo>
                  <a:cubicBezTo>
                    <a:pt x="220" y="572"/>
                    <a:pt x="220" y="568"/>
                    <a:pt x="219" y="564"/>
                  </a:cubicBezTo>
                  <a:cubicBezTo>
                    <a:pt x="219" y="564"/>
                    <a:pt x="219" y="563"/>
                    <a:pt x="219" y="563"/>
                  </a:cubicBezTo>
                  <a:cubicBezTo>
                    <a:pt x="220" y="560"/>
                    <a:pt x="219" y="558"/>
                    <a:pt x="219" y="555"/>
                  </a:cubicBezTo>
                  <a:cubicBezTo>
                    <a:pt x="218" y="554"/>
                    <a:pt x="218" y="552"/>
                    <a:pt x="218" y="551"/>
                  </a:cubicBezTo>
                  <a:cubicBezTo>
                    <a:pt x="217" y="552"/>
                    <a:pt x="217" y="553"/>
                    <a:pt x="217" y="554"/>
                  </a:cubicBezTo>
                  <a:cubicBezTo>
                    <a:pt x="216" y="557"/>
                    <a:pt x="211" y="560"/>
                    <a:pt x="209" y="558"/>
                  </a:cubicBezTo>
                  <a:cubicBezTo>
                    <a:pt x="206" y="556"/>
                    <a:pt x="204" y="553"/>
                    <a:pt x="202" y="551"/>
                  </a:cubicBezTo>
                  <a:cubicBezTo>
                    <a:pt x="202" y="550"/>
                    <a:pt x="202" y="549"/>
                    <a:pt x="203" y="549"/>
                  </a:cubicBezTo>
                  <a:cubicBezTo>
                    <a:pt x="204" y="549"/>
                    <a:pt x="205" y="549"/>
                    <a:pt x="206" y="548"/>
                  </a:cubicBezTo>
                  <a:cubicBezTo>
                    <a:pt x="206" y="548"/>
                    <a:pt x="207" y="548"/>
                    <a:pt x="207" y="547"/>
                  </a:cubicBezTo>
                  <a:cubicBezTo>
                    <a:pt x="207" y="547"/>
                    <a:pt x="206" y="547"/>
                    <a:pt x="206" y="547"/>
                  </a:cubicBezTo>
                  <a:cubicBezTo>
                    <a:pt x="206" y="547"/>
                    <a:pt x="205" y="547"/>
                    <a:pt x="205" y="547"/>
                  </a:cubicBezTo>
                  <a:cubicBezTo>
                    <a:pt x="202" y="547"/>
                    <a:pt x="200" y="546"/>
                    <a:pt x="199" y="544"/>
                  </a:cubicBezTo>
                  <a:cubicBezTo>
                    <a:pt x="199" y="543"/>
                    <a:pt x="198" y="543"/>
                    <a:pt x="198" y="543"/>
                  </a:cubicBezTo>
                  <a:cubicBezTo>
                    <a:pt x="197" y="541"/>
                    <a:pt x="195" y="541"/>
                    <a:pt x="194" y="539"/>
                  </a:cubicBezTo>
                  <a:cubicBezTo>
                    <a:pt x="194" y="537"/>
                    <a:pt x="192" y="536"/>
                    <a:pt x="191" y="534"/>
                  </a:cubicBezTo>
                  <a:cubicBezTo>
                    <a:pt x="190" y="532"/>
                    <a:pt x="189" y="532"/>
                    <a:pt x="188" y="532"/>
                  </a:cubicBezTo>
                  <a:cubicBezTo>
                    <a:pt x="186" y="532"/>
                    <a:pt x="185" y="532"/>
                    <a:pt x="184" y="533"/>
                  </a:cubicBezTo>
                  <a:cubicBezTo>
                    <a:pt x="182" y="533"/>
                    <a:pt x="181" y="533"/>
                    <a:pt x="179" y="533"/>
                  </a:cubicBezTo>
                  <a:cubicBezTo>
                    <a:pt x="177" y="533"/>
                    <a:pt x="174" y="533"/>
                    <a:pt x="172" y="533"/>
                  </a:cubicBezTo>
                  <a:cubicBezTo>
                    <a:pt x="169" y="534"/>
                    <a:pt x="166" y="534"/>
                    <a:pt x="164" y="533"/>
                  </a:cubicBezTo>
                  <a:cubicBezTo>
                    <a:pt x="162" y="533"/>
                    <a:pt x="161" y="533"/>
                    <a:pt x="160" y="533"/>
                  </a:cubicBezTo>
                  <a:cubicBezTo>
                    <a:pt x="156" y="532"/>
                    <a:pt x="153" y="531"/>
                    <a:pt x="149" y="530"/>
                  </a:cubicBezTo>
                  <a:cubicBezTo>
                    <a:pt x="148" y="530"/>
                    <a:pt x="147" y="529"/>
                    <a:pt x="146" y="527"/>
                  </a:cubicBezTo>
                  <a:cubicBezTo>
                    <a:pt x="146" y="526"/>
                    <a:pt x="145" y="525"/>
                    <a:pt x="145" y="524"/>
                  </a:cubicBezTo>
                  <a:cubicBezTo>
                    <a:pt x="144" y="522"/>
                    <a:pt x="143" y="522"/>
                    <a:pt x="142" y="523"/>
                  </a:cubicBezTo>
                  <a:cubicBezTo>
                    <a:pt x="139" y="526"/>
                    <a:pt x="136" y="526"/>
                    <a:pt x="133" y="525"/>
                  </a:cubicBezTo>
                  <a:cubicBezTo>
                    <a:pt x="130" y="525"/>
                    <a:pt x="127" y="523"/>
                    <a:pt x="125" y="521"/>
                  </a:cubicBezTo>
                  <a:cubicBezTo>
                    <a:pt x="124" y="520"/>
                    <a:pt x="123" y="519"/>
                    <a:pt x="121" y="518"/>
                  </a:cubicBezTo>
                  <a:cubicBezTo>
                    <a:pt x="119" y="518"/>
                    <a:pt x="119" y="517"/>
                    <a:pt x="118" y="515"/>
                  </a:cubicBezTo>
                  <a:cubicBezTo>
                    <a:pt x="117" y="512"/>
                    <a:pt x="115" y="509"/>
                    <a:pt x="113" y="506"/>
                  </a:cubicBezTo>
                  <a:cubicBezTo>
                    <a:pt x="113" y="505"/>
                    <a:pt x="112" y="505"/>
                    <a:pt x="111" y="505"/>
                  </a:cubicBezTo>
                  <a:cubicBezTo>
                    <a:pt x="109" y="505"/>
                    <a:pt x="109" y="503"/>
                    <a:pt x="108" y="503"/>
                  </a:cubicBezTo>
                  <a:cubicBezTo>
                    <a:pt x="107" y="503"/>
                    <a:pt x="107" y="504"/>
                    <a:pt x="106" y="504"/>
                  </a:cubicBezTo>
                  <a:cubicBezTo>
                    <a:pt x="103" y="508"/>
                    <a:pt x="103" y="508"/>
                    <a:pt x="105" y="513"/>
                  </a:cubicBezTo>
                  <a:cubicBezTo>
                    <a:pt x="107" y="516"/>
                    <a:pt x="109" y="519"/>
                    <a:pt x="111" y="522"/>
                  </a:cubicBezTo>
                  <a:cubicBezTo>
                    <a:pt x="113" y="524"/>
                    <a:pt x="114" y="525"/>
                    <a:pt x="114" y="528"/>
                  </a:cubicBezTo>
                  <a:cubicBezTo>
                    <a:pt x="114" y="529"/>
                    <a:pt x="114" y="530"/>
                    <a:pt x="114" y="530"/>
                  </a:cubicBezTo>
                  <a:cubicBezTo>
                    <a:pt x="115" y="531"/>
                    <a:pt x="116" y="531"/>
                    <a:pt x="116" y="530"/>
                  </a:cubicBezTo>
                  <a:cubicBezTo>
                    <a:pt x="117" y="530"/>
                    <a:pt x="117" y="529"/>
                    <a:pt x="118" y="528"/>
                  </a:cubicBezTo>
                  <a:cubicBezTo>
                    <a:pt x="118" y="528"/>
                    <a:pt x="119" y="528"/>
                    <a:pt x="120" y="529"/>
                  </a:cubicBezTo>
                  <a:cubicBezTo>
                    <a:pt x="120" y="529"/>
                    <a:pt x="120" y="530"/>
                    <a:pt x="120" y="531"/>
                  </a:cubicBezTo>
                  <a:cubicBezTo>
                    <a:pt x="120" y="532"/>
                    <a:pt x="120" y="534"/>
                    <a:pt x="120" y="536"/>
                  </a:cubicBezTo>
                  <a:cubicBezTo>
                    <a:pt x="120" y="538"/>
                    <a:pt x="121" y="539"/>
                    <a:pt x="123" y="539"/>
                  </a:cubicBezTo>
                  <a:cubicBezTo>
                    <a:pt x="125" y="539"/>
                    <a:pt x="127" y="539"/>
                    <a:pt x="130" y="538"/>
                  </a:cubicBezTo>
                  <a:cubicBezTo>
                    <a:pt x="132" y="538"/>
                    <a:pt x="133" y="537"/>
                    <a:pt x="135" y="535"/>
                  </a:cubicBezTo>
                  <a:cubicBezTo>
                    <a:pt x="137" y="533"/>
                    <a:pt x="139" y="530"/>
                    <a:pt x="141" y="528"/>
                  </a:cubicBezTo>
                  <a:cubicBezTo>
                    <a:pt x="141" y="527"/>
                    <a:pt x="142" y="527"/>
                    <a:pt x="142" y="527"/>
                  </a:cubicBezTo>
                  <a:cubicBezTo>
                    <a:pt x="142" y="527"/>
                    <a:pt x="143" y="528"/>
                    <a:pt x="143" y="528"/>
                  </a:cubicBezTo>
                  <a:cubicBezTo>
                    <a:pt x="143" y="529"/>
                    <a:pt x="143" y="531"/>
                    <a:pt x="143" y="532"/>
                  </a:cubicBezTo>
                  <a:cubicBezTo>
                    <a:pt x="142" y="535"/>
                    <a:pt x="144" y="537"/>
                    <a:pt x="146" y="539"/>
                  </a:cubicBezTo>
                  <a:cubicBezTo>
                    <a:pt x="147" y="540"/>
                    <a:pt x="149" y="541"/>
                    <a:pt x="151" y="541"/>
                  </a:cubicBezTo>
                  <a:cubicBezTo>
                    <a:pt x="153" y="542"/>
                    <a:pt x="154" y="543"/>
                    <a:pt x="156" y="545"/>
                  </a:cubicBezTo>
                  <a:cubicBezTo>
                    <a:pt x="156" y="546"/>
                    <a:pt x="156" y="546"/>
                    <a:pt x="157" y="547"/>
                  </a:cubicBezTo>
                  <a:cubicBezTo>
                    <a:pt x="159" y="549"/>
                    <a:pt x="159" y="550"/>
                    <a:pt x="158" y="552"/>
                  </a:cubicBezTo>
                  <a:cubicBezTo>
                    <a:pt x="158" y="553"/>
                    <a:pt x="157" y="554"/>
                    <a:pt x="156" y="555"/>
                  </a:cubicBezTo>
                  <a:cubicBezTo>
                    <a:pt x="155" y="556"/>
                    <a:pt x="154" y="557"/>
                    <a:pt x="155" y="559"/>
                  </a:cubicBezTo>
                  <a:cubicBezTo>
                    <a:pt x="155" y="560"/>
                    <a:pt x="154" y="560"/>
                    <a:pt x="153" y="561"/>
                  </a:cubicBezTo>
                  <a:cubicBezTo>
                    <a:pt x="150" y="561"/>
                    <a:pt x="150" y="562"/>
                    <a:pt x="149" y="564"/>
                  </a:cubicBezTo>
                  <a:cubicBezTo>
                    <a:pt x="149" y="565"/>
                    <a:pt x="149" y="565"/>
                    <a:pt x="149" y="566"/>
                  </a:cubicBezTo>
                  <a:cubicBezTo>
                    <a:pt x="149" y="567"/>
                    <a:pt x="149" y="568"/>
                    <a:pt x="148" y="568"/>
                  </a:cubicBezTo>
                  <a:cubicBezTo>
                    <a:pt x="146" y="569"/>
                    <a:pt x="144" y="570"/>
                    <a:pt x="144" y="573"/>
                  </a:cubicBezTo>
                  <a:cubicBezTo>
                    <a:pt x="143" y="573"/>
                    <a:pt x="143" y="574"/>
                    <a:pt x="142" y="574"/>
                  </a:cubicBezTo>
                  <a:cubicBezTo>
                    <a:pt x="140" y="575"/>
                    <a:pt x="138" y="576"/>
                    <a:pt x="138" y="578"/>
                  </a:cubicBezTo>
                  <a:cubicBezTo>
                    <a:pt x="137" y="579"/>
                    <a:pt x="136" y="579"/>
                    <a:pt x="135" y="579"/>
                  </a:cubicBezTo>
                  <a:cubicBezTo>
                    <a:pt x="132" y="579"/>
                    <a:pt x="130" y="580"/>
                    <a:pt x="128" y="581"/>
                  </a:cubicBezTo>
                  <a:cubicBezTo>
                    <a:pt x="126" y="582"/>
                    <a:pt x="125" y="583"/>
                    <a:pt x="124" y="584"/>
                  </a:cubicBezTo>
                  <a:cubicBezTo>
                    <a:pt x="123" y="587"/>
                    <a:pt x="121" y="588"/>
                    <a:pt x="120" y="588"/>
                  </a:cubicBezTo>
                  <a:cubicBezTo>
                    <a:pt x="117" y="590"/>
                    <a:pt x="115" y="591"/>
                    <a:pt x="112" y="591"/>
                  </a:cubicBezTo>
                  <a:cubicBezTo>
                    <a:pt x="111" y="592"/>
                    <a:pt x="109" y="592"/>
                    <a:pt x="108" y="594"/>
                  </a:cubicBezTo>
                  <a:cubicBezTo>
                    <a:pt x="107" y="595"/>
                    <a:pt x="106" y="596"/>
                    <a:pt x="104" y="596"/>
                  </a:cubicBezTo>
                  <a:cubicBezTo>
                    <a:pt x="104" y="596"/>
                    <a:pt x="103" y="596"/>
                    <a:pt x="102" y="597"/>
                  </a:cubicBezTo>
                  <a:cubicBezTo>
                    <a:pt x="100" y="598"/>
                    <a:pt x="98" y="599"/>
                    <a:pt x="96" y="599"/>
                  </a:cubicBezTo>
                  <a:cubicBezTo>
                    <a:pt x="94" y="599"/>
                    <a:pt x="92" y="600"/>
                    <a:pt x="91" y="601"/>
                  </a:cubicBezTo>
                  <a:cubicBezTo>
                    <a:pt x="89" y="603"/>
                    <a:pt x="87" y="603"/>
                    <a:pt x="85" y="603"/>
                  </a:cubicBezTo>
                  <a:cubicBezTo>
                    <a:pt x="82" y="603"/>
                    <a:pt x="81" y="602"/>
                    <a:pt x="80" y="599"/>
                  </a:cubicBezTo>
                  <a:cubicBezTo>
                    <a:pt x="80" y="597"/>
                    <a:pt x="80" y="595"/>
                    <a:pt x="79" y="593"/>
                  </a:cubicBezTo>
                  <a:cubicBezTo>
                    <a:pt x="79" y="592"/>
                    <a:pt x="79" y="591"/>
                    <a:pt x="78" y="589"/>
                  </a:cubicBezTo>
                  <a:cubicBezTo>
                    <a:pt x="78" y="588"/>
                    <a:pt x="77" y="587"/>
                    <a:pt x="78" y="586"/>
                  </a:cubicBezTo>
                  <a:cubicBezTo>
                    <a:pt x="79" y="582"/>
                    <a:pt x="77" y="578"/>
                    <a:pt x="75" y="576"/>
                  </a:cubicBezTo>
                  <a:cubicBezTo>
                    <a:pt x="73" y="573"/>
                    <a:pt x="71" y="571"/>
                    <a:pt x="70" y="568"/>
                  </a:cubicBezTo>
                  <a:cubicBezTo>
                    <a:pt x="69" y="565"/>
                    <a:pt x="68" y="562"/>
                    <a:pt x="65" y="561"/>
                  </a:cubicBezTo>
                  <a:cubicBezTo>
                    <a:pt x="63" y="560"/>
                    <a:pt x="61" y="558"/>
                    <a:pt x="61" y="555"/>
                  </a:cubicBezTo>
                  <a:cubicBezTo>
                    <a:pt x="61" y="554"/>
                    <a:pt x="61" y="553"/>
                    <a:pt x="61" y="552"/>
                  </a:cubicBezTo>
                  <a:cubicBezTo>
                    <a:pt x="61" y="549"/>
                    <a:pt x="60" y="546"/>
                    <a:pt x="59" y="544"/>
                  </a:cubicBezTo>
                  <a:cubicBezTo>
                    <a:pt x="58" y="542"/>
                    <a:pt x="57" y="540"/>
                    <a:pt x="55" y="539"/>
                  </a:cubicBezTo>
                  <a:cubicBezTo>
                    <a:pt x="53" y="538"/>
                    <a:pt x="52" y="536"/>
                    <a:pt x="52" y="534"/>
                  </a:cubicBezTo>
                  <a:cubicBezTo>
                    <a:pt x="51" y="532"/>
                    <a:pt x="50" y="531"/>
                    <a:pt x="50" y="529"/>
                  </a:cubicBezTo>
                  <a:cubicBezTo>
                    <a:pt x="47" y="526"/>
                    <a:pt x="45" y="522"/>
                    <a:pt x="43" y="519"/>
                  </a:cubicBezTo>
                  <a:cubicBezTo>
                    <a:pt x="43" y="518"/>
                    <a:pt x="43" y="517"/>
                    <a:pt x="42" y="517"/>
                  </a:cubicBezTo>
                  <a:cubicBezTo>
                    <a:pt x="40" y="516"/>
                    <a:pt x="40" y="514"/>
                    <a:pt x="41" y="513"/>
                  </a:cubicBezTo>
                  <a:cubicBezTo>
                    <a:pt x="41" y="511"/>
                    <a:pt x="41" y="509"/>
                    <a:pt x="40" y="506"/>
                  </a:cubicBezTo>
                  <a:cubicBezTo>
                    <a:pt x="39" y="504"/>
                    <a:pt x="39" y="502"/>
                    <a:pt x="38" y="500"/>
                  </a:cubicBezTo>
                  <a:cubicBezTo>
                    <a:pt x="37" y="498"/>
                    <a:pt x="37" y="496"/>
                    <a:pt x="38" y="495"/>
                  </a:cubicBezTo>
                  <a:cubicBezTo>
                    <a:pt x="40" y="494"/>
                    <a:pt x="40" y="492"/>
                    <a:pt x="40" y="490"/>
                  </a:cubicBezTo>
                  <a:cubicBezTo>
                    <a:pt x="41" y="486"/>
                    <a:pt x="42" y="483"/>
                    <a:pt x="44" y="480"/>
                  </a:cubicBezTo>
                  <a:cubicBezTo>
                    <a:pt x="46" y="477"/>
                    <a:pt x="47" y="474"/>
                    <a:pt x="46" y="470"/>
                  </a:cubicBezTo>
                  <a:cubicBezTo>
                    <a:pt x="46" y="468"/>
                    <a:pt x="47" y="466"/>
                    <a:pt x="46" y="463"/>
                  </a:cubicBezTo>
                  <a:cubicBezTo>
                    <a:pt x="45" y="463"/>
                    <a:pt x="44" y="464"/>
                    <a:pt x="44" y="463"/>
                  </a:cubicBezTo>
                  <a:cubicBezTo>
                    <a:pt x="41" y="462"/>
                    <a:pt x="40" y="463"/>
                    <a:pt x="38" y="465"/>
                  </a:cubicBezTo>
                  <a:cubicBezTo>
                    <a:pt x="36" y="466"/>
                    <a:pt x="34" y="467"/>
                    <a:pt x="32" y="467"/>
                  </a:cubicBezTo>
                  <a:cubicBezTo>
                    <a:pt x="31" y="467"/>
                    <a:pt x="30" y="466"/>
                    <a:pt x="29" y="465"/>
                  </a:cubicBezTo>
                  <a:cubicBezTo>
                    <a:pt x="28" y="464"/>
                    <a:pt x="26" y="463"/>
                    <a:pt x="24" y="462"/>
                  </a:cubicBezTo>
                  <a:cubicBezTo>
                    <a:pt x="23" y="462"/>
                    <a:pt x="22" y="462"/>
                    <a:pt x="22" y="463"/>
                  </a:cubicBezTo>
                  <a:cubicBezTo>
                    <a:pt x="21" y="465"/>
                    <a:pt x="20" y="466"/>
                    <a:pt x="18" y="466"/>
                  </a:cubicBezTo>
                  <a:cubicBezTo>
                    <a:pt x="17" y="466"/>
                    <a:pt x="16" y="466"/>
                    <a:pt x="15" y="465"/>
                  </a:cubicBezTo>
                  <a:cubicBezTo>
                    <a:pt x="13" y="463"/>
                    <a:pt x="11" y="462"/>
                    <a:pt x="9" y="463"/>
                  </a:cubicBezTo>
                  <a:cubicBezTo>
                    <a:pt x="8" y="463"/>
                    <a:pt x="7" y="462"/>
                    <a:pt x="8" y="461"/>
                  </a:cubicBezTo>
                  <a:cubicBezTo>
                    <a:pt x="6" y="460"/>
                    <a:pt x="5" y="457"/>
                    <a:pt x="4" y="455"/>
                  </a:cubicBezTo>
                  <a:cubicBezTo>
                    <a:pt x="4" y="454"/>
                    <a:pt x="3" y="454"/>
                    <a:pt x="3" y="453"/>
                  </a:cubicBezTo>
                  <a:cubicBezTo>
                    <a:pt x="1" y="452"/>
                    <a:pt x="1" y="451"/>
                    <a:pt x="2" y="450"/>
                  </a:cubicBezTo>
                  <a:cubicBezTo>
                    <a:pt x="4" y="447"/>
                    <a:pt x="4" y="446"/>
                    <a:pt x="1" y="444"/>
                  </a:cubicBezTo>
                  <a:cubicBezTo>
                    <a:pt x="0" y="443"/>
                    <a:pt x="0" y="442"/>
                    <a:pt x="1" y="441"/>
                  </a:cubicBezTo>
                  <a:cubicBezTo>
                    <a:pt x="1" y="439"/>
                    <a:pt x="2" y="438"/>
                    <a:pt x="2" y="437"/>
                  </a:cubicBezTo>
                  <a:cubicBezTo>
                    <a:pt x="3" y="437"/>
                    <a:pt x="3" y="436"/>
                    <a:pt x="4" y="437"/>
                  </a:cubicBezTo>
                  <a:cubicBezTo>
                    <a:pt x="6" y="438"/>
                    <a:pt x="9" y="437"/>
                    <a:pt x="11" y="437"/>
                  </a:cubicBezTo>
                  <a:cubicBezTo>
                    <a:pt x="12" y="437"/>
                    <a:pt x="13" y="436"/>
                    <a:pt x="14" y="436"/>
                  </a:cubicBezTo>
                  <a:cubicBezTo>
                    <a:pt x="14" y="435"/>
                    <a:pt x="14" y="435"/>
                    <a:pt x="14" y="435"/>
                  </a:cubicBezTo>
                  <a:cubicBezTo>
                    <a:pt x="15" y="432"/>
                    <a:pt x="15" y="432"/>
                    <a:pt x="16" y="432"/>
                  </a:cubicBezTo>
                  <a:cubicBezTo>
                    <a:pt x="18" y="432"/>
                    <a:pt x="19" y="432"/>
                    <a:pt x="21" y="433"/>
                  </a:cubicBezTo>
                  <a:cubicBezTo>
                    <a:pt x="23" y="433"/>
                    <a:pt x="24" y="433"/>
                    <a:pt x="26" y="431"/>
                  </a:cubicBezTo>
                  <a:cubicBezTo>
                    <a:pt x="27" y="430"/>
                    <a:pt x="28" y="430"/>
                    <a:pt x="29" y="429"/>
                  </a:cubicBezTo>
                  <a:cubicBezTo>
                    <a:pt x="31" y="427"/>
                    <a:pt x="33" y="427"/>
                    <a:pt x="35" y="426"/>
                  </a:cubicBezTo>
                  <a:cubicBezTo>
                    <a:pt x="37" y="426"/>
                    <a:pt x="38" y="426"/>
                    <a:pt x="39" y="426"/>
                  </a:cubicBezTo>
                  <a:cubicBezTo>
                    <a:pt x="41" y="426"/>
                    <a:pt x="43" y="426"/>
                    <a:pt x="44" y="428"/>
                  </a:cubicBezTo>
                  <a:cubicBezTo>
                    <a:pt x="46" y="429"/>
                    <a:pt x="48" y="430"/>
                    <a:pt x="50" y="431"/>
                  </a:cubicBezTo>
                  <a:cubicBezTo>
                    <a:pt x="53" y="433"/>
                    <a:pt x="56" y="434"/>
                    <a:pt x="60" y="433"/>
                  </a:cubicBezTo>
                  <a:cubicBezTo>
                    <a:pt x="61" y="433"/>
                    <a:pt x="63" y="433"/>
                    <a:pt x="65" y="433"/>
                  </a:cubicBezTo>
                  <a:cubicBezTo>
                    <a:pt x="68" y="433"/>
                    <a:pt x="71" y="431"/>
                    <a:pt x="73" y="428"/>
                  </a:cubicBezTo>
                  <a:cubicBezTo>
                    <a:pt x="73" y="428"/>
                    <a:pt x="73" y="427"/>
                    <a:pt x="73" y="427"/>
                  </a:cubicBezTo>
                  <a:cubicBezTo>
                    <a:pt x="73" y="424"/>
                    <a:pt x="72" y="421"/>
                    <a:pt x="70" y="420"/>
                  </a:cubicBezTo>
                  <a:cubicBezTo>
                    <a:pt x="68" y="419"/>
                    <a:pt x="67" y="418"/>
                    <a:pt x="66" y="417"/>
                  </a:cubicBezTo>
                  <a:cubicBezTo>
                    <a:pt x="65" y="417"/>
                    <a:pt x="65" y="416"/>
                    <a:pt x="65" y="415"/>
                  </a:cubicBezTo>
                  <a:cubicBezTo>
                    <a:pt x="66" y="415"/>
                    <a:pt x="66" y="415"/>
                    <a:pt x="66" y="415"/>
                  </a:cubicBezTo>
                  <a:cubicBezTo>
                    <a:pt x="68" y="415"/>
                    <a:pt x="69" y="415"/>
                    <a:pt x="70" y="416"/>
                  </a:cubicBezTo>
                  <a:cubicBezTo>
                    <a:pt x="72" y="417"/>
                    <a:pt x="75" y="418"/>
                    <a:pt x="77" y="417"/>
                  </a:cubicBezTo>
                  <a:cubicBezTo>
                    <a:pt x="79" y="417"/>
                    <a:pt x="80" y="418"/>
                    <a:pt x="82" y="419"/>
                  </a:cubicBezTo>
                  <a:cubicBezTo>
                    <a:pt x="83" y="421"/>
                    <a:pt x="85" y="421"/>
                    <a:pt x="87" y="421"/>
                  </a:cubicBezTo>
                  <a:cubicBezTo>
                    <a:pt x="90" y="421"/>
                    <a:pt x="92" y="421"/>
                    <a:pt x="93" y="424"/>
                  </a:cubicBezTo>
                  <a:cubicBezTo>
                    <a:pt x="94" y="425"/>
                    <a:pt x="94" y="426"/>
                    <a:pt x="95" y="426"/>
                  </a:cubicBezTo>
                  <a:cubicBezTo>
                    <a:pt x="97" y="427"/>
                    <a:pt x="99" y="428"/>
                    <a:pt x="100" y="430"/>
                  </a:cubicBezTo>
                  <a:cubicBezTo>
                    <a:pt x="101" y="431"/>
                    <a:pt x="102" y="431"/>
                    <a:pt x="103" y="430"/>
                  </a:cubicBezTo>
                  <a:cubicBezTo>
                    <a:pt x="103" y="430"/>
                    <a:pt x="104" y="430"/>
                    <a:pt x="104" y="429"/>
                  </a:cubicBezTo>
                  <a:cubicBezTo>
                    <a:pt x="105" y="426"/>
                    <a:pt x="106" y="427"/>
                    <a:pt x="107" y="429"/>
                  </a:cubicBezTo>
                  <a:cubicBezTo>
                    <a:pt x="108" y="430"/>
                    <a:pt x="108" y="431"/>
                    <a:pt x="108" y="431"/>
                  </a:cubicBezTo>
                  <a:cubicBezTo>
                    <a:pt x="109" y="434"/>
                    <a:pt x="111" y="435"/>
                    <a:pt x="113" y="436"/>
                  </a:cubicBezTo>
                  <a:cubicBezTo>
                    <a:pt x="113" y="436"/>
                    <a:pt x="114" y="437"/>
                    <a:pt x="114" y="437"/>
                  </a:cubicBezTo>
                  <a:cubicBezTo>
                    <a:pt x="114" y="438"/>
                    <a:pt x="114" y="438"/>
                    <a:pt x="113" y="438"/>
                  </a:cubicBezTo>
                  <a:cubicBezTo>
                    <a:pt x="112" y="438"/>
                    <a:pt x="111" y="439"/>
                    <a:pt x="111" y="440"/>
                  </a:cubicBezTo>
                  <a:cubicBezTo>
                    <a:pt x="111" y="442"/>
                    <a:pt x="110" y="443"/>
                    <a:pt x="110" y="444"/>
                  </a:cubicBezTo>
                  <a:cubicBezTo>
                    <a:pt x="110" y="445"/>
                    <a:pt x="110" y="446"/>
                    <a:pt x="109" y="446"/>
                  </a:cubicBezTo>
                  <a:cubicBezTo>
                    <a:pt x="107" y="447"/>
                    <a:pt x="107" y="448"/>
                    <a:pt x="107" y="450"/>
                  </a:cubicBezTo>
                  <a:cubicBezTo>
                    <a:pt x="108" y="451"/>
                    <a:pt x="108" y="452"/>
                    <a:pt x="108" y="453"/>
                  </a:cubicBezTo>
                  <a:cubicBezTo>
                    <a:pt x="108" y="455"/>
                    <a:pt x="109" y="457"/>
                    <a:pt x="111" y="457"/>
                  </a:cubicBezTo>
                  <a:cubicBezTo>
                    <a:pt x="113" y="457"/>
                    <a:pt x="114" y="458"/>
                    <a:pt x="116" y="460"/>
                  </a:cubicBezTo>
                  <a:cubicBezTo>
                    <a:pt x="118" y="462"/>
                    <a:pt x="120" y="463"/>
                    <a:pt x="123" y="462"/>
                  </a:cubicBezTo>
                  <a:cubicBezTo>
                    <a:pt x="125" y="462"/>
                    <a:pt x="127" y="461"/>
                    <a:pt x="128" y="461"/>
                  </a:cubicBezTo>
                  <a:cubicBezTo>
                    <a:pt x="129" y="460"/>
                    <a:pt x="131" y="461"/>
                    <a:pt x="131" y="460"/>
                  </a:cubicBezTo>
                  <a:cubicBezTo>
                    <a:pt x="132" y="459"/>
                    <a:pt x="131" y="458"/>
                    <a:pt x="131" y="457"/>
                  </a:cubicBezTo>
                  <a:cubicBezTo>
                    <a:pt x="131" y="455"/>
                    <a:pt x="130" y="453"/>
                    <a:pt x="130" y="451"/>
                  </a:cubicBezTo>
                  <a:cubicBezTo>
                    <a:pt x="131" y="449"/>
                    <a:pt x="131" y="447"/>
                    <a:pt x="129" y="445"/>
                  </a:cubicBezTo>
                  <a:cubicBezTo>
                    <a:pt x="129" y="445"/>
                    <a:pt x="130" y="443"/>
                    <a:pt x="129" y="442"/>
                  </a:cubicBezTo>
                  <a:cubicBezTo>
                    <a:pt x="129" y="441"/>
                    <a:pt x="129" y="440"/>
                    <a:pt x="127" y="441"/>
                  </a:cubicBezTo>
                  <a:cubicBezTo>
                    <a:pt x="126" y="441"/>
                    <a:pt x="126" y="440"/>
                    <a:pt x="126" y="439"/>
                  </a:cubicBezTo>
                  <a:cubicBezTo>
                    <a:pt x="125" y="437"/>
                    <a:pt x="126" y="436"/>
                    <a:pt x="126" y="434"/>
                  </a:cubicBezTo>
                  <a:cubicBezTo>
                    <a:pt x="128" y="434"/>
                    <a:pt x="129" y="435"/>
                    <a:pt x="130" y="435"/>
                  </a:cubicBezTo>
                  <a:cubicBezTo>
                    <a:pt x="131" y="435"/>
                    <a:pt x="132" y="435"/>
                    <a:pt x="132" y="435"/>
                  </a:cubicBezTo>
                  <a:cubicBezTo>
                    <a:pt x="134" y="434"/>
                    <a:pt x="134" y="433"/>
                    <a:pt x="133" y="432"/>
                  </a:cubicBezTo>
                  <a:cubicBezTo>
                    <a:pt x="132" y="431"/>
                    <a:pt x="132" y="429"/>
                    <a:pt x="131" y="428"/>
                  </a:cubicBezTo>
                  <a:cubicBezTo>
                    <a:pt x="130" y="426"/>
                    <a:pt x="128" y="427"/>
                    <a:pt x="127" y="428"/>
                  </a:cubicBezTo>
                  <a:cubicBezTo>
                    <a:pt x="127" y="428"/>
                    <a:pt x="126" y="429"/>
                    <a:pt x="126" y="430"/>
                  </a:cubicBezTo>
                  <a:cubicBezTo>
                    <a:pt x="126" y="430"/>
                    <a:pt x="126" y="431"/>
                    <a:pt x="126" y="431"/>
                  </a:cubicBezTo>
                  <a:cubicBezTo>
                    <a:pt x="125" y="431"/>
                    <a:pt x="125" y="430"/>
                    <a:pt x="125" y="430"/>
                  </a:cubicBezTo>
                  <a:cubicBezTo>
                    <a:pt x="124" y="428"/>
                    <a:pt x="124" y="427"/>
                    <a:pt x="124" y="425"/>
                  </a:cubicBezTo>
                  <a:cubicBezTo>
                    <a:pt x="125" y="423"/>
                    <a:pt x="124" y="421"/>
                    <a:pt x="122" y="420"/>
                  </a:cubicBezTo>
                  <a:cubicBezTo>
                    <a:pt x="120" y="419"/>
                    <a:pt x="119" y="418"/>
                    <a:pt x="118" y="415"/>
                  </a:cubicBezTo>
                  <a:cubicBezTo>
                    <a:pt x="118" y="413"/>
                    <a:pt x="117" y="412"/>
                    <a:pt x="116" y="411"/>
                  </a:cubicBezTo>
                  <a:cubicBezTo>
                    <a:pt x="115" y="410"/>
                    <a:pt x="115" y="410"/>
                    <a:pt x="114" y="409"/>
                  </a:cubicBezTo>
                  <a:cubicBezTo>
                    <a:pt x="114" y="409"/>
                    <a:pt x="114" y="408"/>
                    <a:pt x="115" y="407"/>
                  </a:cubicBezTo>
                  <a:cubicBezTo>
                    <a:pt x="115" y="407"/>
                    <a:pt x="115" y="407"/>
                    <a:pt x="116" y="407"/>
                  </a:cubicBezTo>
                  <a:cubicBezTo>
                    <a:pt x="117" y="407"/>
                    <a:pt x="117" y="408"/>
                    <a:pt x="118" y="407"/>
                  </a:cubicBezTo>
                  <a:cubicBezTo>
                    <a:pt x="119" y="407"/>
                    <a:pt x="119" y="406"/>
                    <a:pt x="119" y="405"/>
                  </a:cubicBezTo>
                  <a:cubicBezTo>
                    <a:pt x="119" y="404"/>
                    <a:pt x="119" y="404"/>
                    <a:pt x="120" y="403"/>
                  </a:cubicBezTo>
                  <a:cubicBezTo>
                    <a:pt x="121" y="403"/>
                    <a:pt x="122" y="403"/>
                    <a:pt x="123" y="402"/>
                  </a:cubicBezTo>
                  <a:cubicBezTo>
                    <a:pt x="123" y="402"/>
                    <a:pt x="124" y="402"/>
                    <a:pt x="124" y="402"/>
                  </a:cubicBezTo>
                  <a:cubicBezTo>
                    <a:pt x="127" y="403"/>
                    <a:pt x="130" y="402"/>
                    <a:pt x="133" y="403"/>
                  </a:cubicBezTo>
                  <a:cubicBezTo>
                    <a:pt x="133" y="403"/>
                    <a:pt x="133" y="403"/>
                    <a:pt x="133" y="403"/>
                  </a:cubicBezTo>
                  <a:cubicBezTo>
                    <a:pt x="134" y="404"/>
                    <a:pt x="135" y="403"/>
                    <a:pt x="134" y="402"/>
                  </a:cubicBezTo>
                  <a:cubicBezTo>
                    <a:pt x="134" y="401"/>
                    <a:pt x="134" y="401"/>
                    <a:pt x="134" y="400"/>
                  </a:cubicBezTo>
                  <a:cubicBezTo>
                    <a:pt x="132" y="398"/>
                    <a:pt x="130" y="396"/>
                    <a:pt x="129" y="394"/>
                  </a:cubicBezTo>
                  <a:cubicBezTo>
                    <a:pt x="129" y="393"/>
                    <a:pt x="128" y="392"/>
                    <a:pt x="128" y="392"/>
                  </a:cubicBezTo>
                  <a:cubicBezTo>
                    <a:pt x="127" y="390"/>
                    <a:pt x="125" y="389"/>
                    <a:pt x="123" y="389"/>
                  </a:cubicBezTo>
                  <a:cubicBezTo>
                    <a:pt x="122" y="389"/>
                    <a:pt x="121" y="389"/>
                    <a:pt x="119" y="389"/>
                  </a:cubicBezTo>
                  <a:cubicBezTo>
                    <a:pt x="118" y="388"/>
                    <a:pt x="117" y="388"/>
                    <a:pt x="117" y="389"/>
                  </a:cubicBezTo>
                  <a:cubicBezTo>
                    <a:pt x="115" y="391"/>
                    <a:pt x="113" y="391"/>
                    <a:pt x="111" y="392"/>
                  </a:cubicBezTo>
                  <a:cubicBezTo>
                    <a:pt x="110" y="392"/>
                    <a:pt x="108" y="392"/>
                    <a:pt x="108" y="394"/>
                  </a:cubicBezTo>
                  <a:cubicBezTo>
                    <a:pt x="108" y="395"/>
                    <a:pt x="107" y="395"/>
                    <a:pt x="106" y="395"/>
                  </a:cubicBezTo>
                  <a:cubicBezTo>
                    <a:pt x="105" y="395"/>
                    <a:pt x="105" y="394"/>
                    <a:pt x="104" y="394"/>
                  </a:cubicBezTo>
                  <a:cubicBezTo>
                    <a:pt x="104" y="394"/>
                    <a:pt x="103" y="393"/>
                    <a:pt x="104" y="392"/>
                  </a:cubicBezTo>
                  <a:cubicBezTo>
                    <a:pt x="104" y="392"/>
                    <a:pt x="105" y="391"/>
                    <a:pt x="105" y="391"/>
                  </a:cubicBezTo>
                  <a:cubicBezTo>
                    <a:pt x="105" y="391"/>
                    <a:pt x="106" y="391"/>
                    <a:pt x="106" y="390"/>
                  </a:cubicBezTo>
                  <a:cubicBezTo>
                    <a:pt x="106" y="388"/>
                    <a:pt x="104" y="384"/>
                    <a:pt x="103" y="384"/>
                  </a:cubicBezTo>
                  <a:cubicBezTo>
                    <a:pt x="102" y="384"/>
                    <a:pt x="102" y="384"/>
                    <a:pt x="101" y="384"/>
                  </a:cubicBezTo>
                  <a:cubicBezTo>
                    <a:pt x="100" y="384"/>
                    <a:pt x="99" y="383"/>
                    <a:pt x="99" y="382"/>
                  </a:cubicBezTo>
                  <a:cubicBezTo>
                    <a:pt x="99" y="382"/>
                    <a:pt x="98" y="381"/>
                    <a:pt x="98" y="380"/>
                  </a:cubicBezTo>
                  <a:cubicBezTo>
                    <a:pt x="96" y="379"/>
                    <a:pt x="96" y="377"/>
                    <a:pt x="97" y="375"/>
                  </a:cubicBezTo>
                  <a:cubicBezTo>
                    <a:pt x="98" y="373"/>
                    <a:pt x="98" y="372"/>
                    <a:pt x="98" y="371"/>
                  </a:cubicBezTo>
                  <a:cubicBezTo>
                    <a:pt x="97" y="369"/>
                    <a:pt x="98" y="368"/>
                    <a:pt x="99" y="367"/>
                  </a:cubicBezTo>
                  <a:cubicBezTo>
                    <a:pt x="99" y="366"/>
                    <a:pt x="99" y="365"/>
                    <a:pt x="100" y="364"/>
                  </a:cubicBezTo>
                  <a:cubicBezTo>
                    <a:pt x="101" y="361"/>
                    <a:pt x="102" y="361"/>
                    <a:pt x="103" y="364"/>
                  </a:cubicBezTo>
                  <a:cubicBezTo>
                    <a:pt x="104" y="364"/>
                    <a:pt x="104" y="365"/>
                    <a:pt x="104" y="366"/>
                  </a:cubicBezTo>
                  <a:cubicBezTo>
                    <a:pt x="105" y="366"/>
                    <a:pt x="105" y="367"/>
                    <a:pt x="106" y="366"/>
                  </a:cubicBezTo>
                  <a:cubicBezTo>
                    <a:pt x="106" y="366"/>
                    <a:pt x="107" y="366"/>
                    <a:pt x="106" y="365"/>
                  </a:cubicBezTo>
                  <a:cubicBezTo>
                    <a:pt x="106" y="364"/>
                    <a:pt x="106" y="363"/>
                    <a:pt x="106" y="362"/>
                  </a:cubicBezTo>
                  <a:cubicBezTo>
                    <a:pt x="106" y="361"/>
                    <a:pt x="106" y="361"/>
                    <a:pt x="107" y="360"/>
                  </a:cubicBezTo>
                  <a:cubicBezTo>
                    <a:pt x="108" y="360"/>
                    <a:pt x="109" y="359"/>
                    <a:pt x="109" y="358"/>
                  </a:cubicBezTo>
                  <a:cubicBezTo>
                    <a:pt x="110" y="357"/>
                    <a:pt x="111" y="356"/>
                    <a:pt x="111" y="356"/>
                  </a:cubicBezTo>
                  <a:cubicBezTo>
                    <a:pt x="113" y="355"/>
                    <a:pt x="114" y="354"/>
                    <a:pt x="115" y="353"/>
                  </a:cubicBezTo>
                  <a:cubicBezTo>
                    <a:pt x="116" y="352"/>
                    <a:pt x="117" y="352"/>
                    <a:pt x="119" y="352"/>
                  </a:cubicBezTo>
                  <a:cubicBezTo>
                    <a:pt x="119" y="352"/>
                    <a:pt x="120" y="352"/>
                    <a:pt x="120" y="352"/>
                  </a:cubicBezTo>
                  <a:cubicBezTo>
                    <a:pt x="123" y="350"/>
                    <a:pt x="126" y="353"/>
                    <a:pt x="129" y="353"/>
                  </a:cubicBezTo>
                  <a:cubicBezTo>
                    <a:pt x="129" y="353"/>
                    <a:pt x="130" y="354"/>
                    <a:pt x="130" y="354"/>
                  </a:cubicBezTo>
                  <a:cubicBezTo>
                    <a:pt x="131" y="355"/>
                    <a:pt x="132" y="356"/>
                    <a:pt x="133" y="357"/>
                  </a:cubicBezTo>
                  <a:cubicBezTo>
                    <a:pt x="133" y="357"/>
                    <a:pt x="133" y="358"/>
                    <a:pt x="134" y="358"/>
                  </a:cubicBezTo>
                  <a:cubicBezTo>
                    <a:pt x="136" y="357"/>
                    <a:pt x="137" y="359"/>
                    <a:pt x="138" y="360"/>
                  </a:cubicBezTo>
                  <a:cubicBezTo>
                    <a:pt x="139" y="360"/>
                    <a:pt x="140" y="360"/>
                    <a:pt x="141" y="359"/>
                  </a:cubicBezTo>
                  <a:cubicBezTo>
                    <a:pt x="143" y="357"/>
                    <a:pt x="145" y="357"/>
                    <a:pt x="148" y="357"/>
                  </a:cubicBezTo>
                  <a:cubicBezTo>
                    <a:pt x="149" y="357"/>
                    <a:pt x="149" y="357"/>
                    <a:pt x="150" y="357"/>
                  </a:cubicBezTo>
                  <a:cubicBezTo>
                    <a:pt x="152" y="357"/>
                    <a:pt x="153" y="357"/>
                    <a:pt x="154" y="359"/>
                  </a:cubicBezTo>
                  <a:cubicBezTo>
                    <a:pt x="154" y="360"/>
                    <a:pt x="156" y="360"/>
                    <a:pt x="157" y="360"/>
                  </a:cubicBezTo>
                  <a:cubicBezTo>
                    <a:pt x="158" y="361"/>
                    <a:pt x="159" y="361"/>
                    <a:pt x="160" y="360"/>
                  </a:cubicBezTo>
                  <a:cubicBezTo>
                    <a:pt x="160" y="359"/>
                    <a:pt x="161" y="360"/>
                    <a:pt x="162" y="360"/>
                  </a:cubicBezTo>
                  <a:cubicBezTo>
                    <a:pt x="165" y="360"/>
                    <a:pt x="166" y="359"/>
                    <a:pt x="167" y="356"/>
                  </a:cubicBezTo>
                  <a:cubicBezTo>
                    <a:pt x="167" y="356"/>
                    <a:pt x="167" y="355"/>
                    <a:pt x="166" y="355"/>
                  </a:cubicBezTo>
                  <a:cubicBezTo>
                    <a:pt x="165" y="354"/>
                    <a:pt x="164" y="353"/>
                    <a:pt x="163" y="353"/>
                  </a:cubicBezTo>
                  <a:cubicBezTo>
                    <a:pt x="161" y="352"/>
                    <a:pt x="160" y="351"/>
                    <a:pt x="160" y="349"/>
                  </a:cubicBezTo>
                  <a:cubicBezTo>
                    <a:pt x="159" y="347"/>
                    <a:pt x="158" y="347"/>
                    <a:pt x="156" y="347"/>
                  </a:cubicBezTo>
                  <a:cubicBezTo>
                    <a:pt x="154" y="346"/>
                    <a:pt x="154" y="346"/>
                    <a:pt x="154" y="344"/>
                  </a:cubicBezTo>
                  <a:cubicBezTo>
                    <a:pt x="153" y="343"/>
                    <a:pt x="153" y="342"/>
                    <a:pt x="153" y="341"/>
                  </a:cubicBezTo>
                  <a:cubicBezTo>
                    <a:pt x="152" y="338"/>
                    <a:pt x="153" y="335"/>
                    <a:pt x="154" y="333"/>
                  </a:cubicBezTo>
                  <a:cubicBezTo>
                    <a:pt x="155" y="332"/>
                    <a:pt x="156" y="330"/>
                    <a:pt x="157" y="329"/>
                  </a:cubicBezTo>
                  <a:cubicBezTo>
                    <a:pt x="157" y="328"/>
                    <a:pt x="157" y="328"/>
                    <a:pt x="157" y="328"/>
                  </a:cubicBezTo>
                  <a:cubicBezTo>
                    <a:pt x="157" y="327"/>
                    <a:pt x="157" y="327"/>
                    <a:pt x="157" y="326"/>
                  </a:cubicBezTo>
                  <a:cubicBezTo>
                    <a:pt x="156" y="326"/>
                    <a:pt x="156" y="326"/>
                    <a:pt x="155" y="326"/>
                  </a:cubicBezTo>
                  <a:cubicBezTo>
                    <a:pt x="155" y="327"/>
                    <a:pt x="154" y="327"/>
                    <a:pt x="154" y="328"/>
                  </a:cubicBezTo>
                  <a:cubicBezTo>
                    <a:pt x="152" y="329"/>
                    <a:pt x="149" y="329"/>
                    <a:pt x="148" y="327"/>
                  </a:cubicBezTo>
                  <a:cubicBezTo>
                    <a:pt x="146" y="326"/>
                    <a:pt x="145" y="324"/>
                    <a:pt x="145" y="321"/>
                  </a:cubicBezTo>
                  <a:cubicBezTo>
                    <a:pt x="145" y="320"/>
                    <a:pt x="146" y="319"/>
                    <a:pt x="148" y="319"/>
                  </a:cubicBezTo>
                  <a:cubicBezTo>
                    <a:pt x="148" y="319"/>
                    <a:pt x="149" y="320"/>
                    <a:pt x="150" y="320"/>
                  </a:cubicBezTo>
                  <a:cubicBezTo>
                    <a:pt x="152" y="321"/>
                    <a:pt x="154" y="320"/>
                    <a:pt x="154" y="317"/>
                  </a:cubicBezTo>
                  <a:cubicBezTo>
                    <a:pt x="154" y="316"/>
                    <a:pt x="154" y="316"/>
                    <a:pt x="154" y="315"/>
                  </a:cubicBezTo>
                  <a:cubicBezTo>
                    <a:pt x="154" y="314"/>
                    <a:pt x="154" y="313"/>
                    <a:pt x="153" y="313"/>
                  </a:cubicBezTo>
                  <a:cubicBezTo>
                    <a:pt x="152" y="313"/>
                    <a:pt x="151" y="313"/>
                    <a:pt x="150" y="313"/>
                  </a:cubicBezTo>
                  <a:cubicBezTo>
                    <a:pt x="148" y="313"/>
                    <a:pt x="147" y="311"/>
                    <a:pt x="147" y="309"/>
                  </a:cubicBezTo>
                  <a:cubicBezTo>
                    <a:pt x="146" y="307"/>
                    <a:pt x="146" y="305"/>
                    <a:pt x="147" y="303"/>
                  </a:cubicBezTo>
                  <a:cubicBezTo>
                    <a:pt x="148" y="299"/>
                    <a:pt x="149" y="295"/>
                    <a:pt x="152" y="293"/>
                  </a:cubicBezTo>
                  <a:cubicBezTo>
                    <a:pt x="152" y="293"/>
                    <a:pt x="152" y="293"/>
                    <a:pt x="152" y="293"/>
                  </a:cubicBezTo>
                  <a:cubicBezTo>
                    <a:pt x="155" y="289"/>
                    <a:pt x="156" y="286"/>
                    <a:pt x="152" y="282"/>
                  </a:cubicBezTo>
                  <a:cubicBezTo>
                    <a:pt x="151" y="280"/>
                    <a:pt x="150" y="279"/>
                    <a:pt x="150" y="276"/>
                  </a:cubicBezTo>
                  <a:cubicBezTo>
                    <a:pt x="151" y="275"/>
                    <a:pt x="151" y="274"/>
                    <a:pt x="152" y="273"/>
                  </a:cubicBezTo>
                  <a:cubicBezTo>
                    <a:pt x="152" y="272"/>
                    <a:pt x="153" y="272"/>
                    <a:pt x="153" y="271"/>
                  </a:cubicBezTo>
                  <a:cubicBezTo>
                    <a:pt x="155" y="269"/>
                    <a:pt x="155" y="266"/>
                    <a:pt x="154" y="263"/>
                  </a:cubicBezTo>
                  <a:cubicBezTo>
                    <a:pt x="154" y="263"/>
                    <a:pt x="153" y="262"/>
                    <a:pt x="153" y="262"/>
                  </a:cubicBezTo>
                  <a:cubicBezTo>
                    <a:pt x="153" y="260"/>
                    <a:pt x="153" y="259"/>
                    <a:pt x="154" y="259"/>
                  </a:cubicBezTo>
                  <a:cubicBezTo>
                    <a:pt x="155" y="258"/>
                    <a:pt x="155" y="257"/>
                    <a:pt x="155" y="256"/>
                  </a:cubicBezTo>
                  <a:cubicBezTo>
                    <a:pt x="155" y="255"/>
                    <a:pt x="154" y="254"/>
                    <a:pt x="154" y="253"/>
                  </a:cubicBezTo>
                  <a:cubicBezTo>
                    <a:pt x="154" y="251"/>
                    <a:pt x="154" y="249"/>
                    <a:pt x="154" y="247"/>
                  </a:cubicBezTo>
                  <a:cubicBezTo>
                    <a:pt x="154" y="246"/>
                    <a:pt x="154" y="245"/>
                    <a:pt x="154" y="244"/>
                  </a:cubicBezTo>
                  <a:cubicBezTo>
                    <a:pt x="153" y="243"/>
                    <a:pt x="153" y="241"/>
                    <a:pt x="154" y="240"/>
                  </a:cubicBezTo>
                  <a:cubicBezTo>
                    <a:pt x="155" y="237"/>
                    <a:pt x="155" y="235"/>
                    <a:pt x="154" y="232"/>
                  </a:cubicBezTo>
                  <a:cubicBezTo>
                    <a:pt x="154" y="231"/>
                    <a:pt x="155" y="230"/>
                    <a:pt x="155" y="229"/>
                  </a:cubicBezTo>
                  <a:cubicBezTo>
                    <a:pt x="156" y="226"/>
                    <a:pt x="157" y="223"/>
                    <a:pt x="157" y="219"/>
                  </a:cubicBezTo>
                  <a:cubicBezTo>
                    <a:pt x="157" y="217"/>
                    <a:pt x="158" y="216"/>
                    <a:pt x="159" y="216"/>
                  </a:cubicBezTo>
                  <a:cubicBezTo>
                    <a:pt x="162" y="216"/>
                    <a:pt x="164" y="215"/>
                    <a:pt x="165" y="212"/>
                  </a:cubicBezTo>
                  <a:cubicBezTo>
                    <a:pt x="166" y="211"/>
                    <a:pt x="167" y="209"/>
                    <a:pt x="168" y="208"/>
                  </a:cubicBezTo>
                  <a:cubicBezTo>
                    <a:pt x="169" y="207"/>
                    <a:pt x="170" y="206"/>
                    <a:pt x="171" y="205"/>
                  </a:cubicBezTo>
                  <a:cubicBezTo>
                    <a:pt x="173" y="204"/>
                    <a:pt x="174" y="202"/>
                    <a:pt x="175" y="199"/>
                  </a:cubicBezTo>
                  <a:cubicBezTo>
                    <a:pt x="176" y="197"/>
                    <a:pt x="177" y="195"/>
                    <a:pt x="179" y="194"/>
                  </a:cubicBezTo>
                  <a:cubicBezTo>
                    <a:pt x="181" y="193"/>
                    <a:pt x="183" y="191"/>
                    <a:pt x="184" y="189"/>
                  </a:cubicBezTo>
                  <a:cubicBezTo>
                    <a:pt x="184" y="188"/>
                    <a:pt x="185" y="187"/>
                    <a:pt x="185" y="187"/>
                  </a:cubicBezTo>
                  <a:cubicBezTo>
                    <a:pt x="187" y="186"/>
                    <a:pt x="187" y="184"/>
                    <a:pt x="187" y="182"/>
                  </a:cubicBezTo>
                  <a:cubicBezTo>
                    <a:pt x="187" y="181"/>
                    <a:pt x="186" y="180"/>
                    <a:pt x="185" y="180"/>
                  </a:cubicBezTo>
                  <a:cubicBezTo>
                    <a:pt x="182" y="178"/>
                    <a:pt x="182" y="177"/>
                    <a:pt x="183" y="173"/>
                  </a:cubicBezTo>
                  <a:cubicBezTo>
                    <a:pt x="183" y="171"/>
                    <a:pt x="183" y="170"/>
                    <a:pt x="182" y="168"/>
                  </a:cubicBezTo>
                  <a:cubicBezTo>
                    <a:pt x="181" y="165"/>
                    <a:pt x="181" y="162"/>
                    <a:pt x="182" y="160"/>
                  </a:cubicBezTo>
                  <a:cubicBezTo>
                    <a:pt x="182" y="159"/>
                    <a:pt x="182" y="159"/>
                    <a:pt x="183" y="159"/>
                  </a:cubicBezTo>
                  <a:cubicBezTo>
                    <a:pt x="184" y="160"/>
                    <a:pt x="185" y="160"/>
                    <a:pt x="186" y="161"/>
                  </a:cubicBezTo>
                  <a:cubicBezTo>
                    <a:pt x="187" y="161"/>
                    <a:pt x="187" y="162"/>
                    <a:pt x="187" y="162"/>
                  </a:cubicBezTo>
                  <a:cubicBezTo>
                    <a:pt x="191" y="165"/>
                    <a:pt x="195" y="168"/>
                    <a:pt x="198" y="172"/>
                  </a:cubicBezTo>
                  <a:cubicBezTo>
                    <a:pt x="199" y="173"/>
                    <a:pt x="200" y="173"/>
                    <a:pt x="201" y="171"/>
                  </a:cubicBezTo>
                  <a:cubicBezTo>
                    <a:pt x="201" y="169"/>
                    <a:pt x="201" y="168"/>
                    <a:pt x="202" y="167"/>
                  </a:cubicBezTo>
                  <a:cubicBezTo>
                    <a:pt x="202" y="166"/>
                    <a:pt x="202" y="166"/>
                    <a:pt x="201" y="165"/>
                  </a:cubicBezTo>
                  <a:cubicBezTo>
                    <a:pt x="199" y="164"/>
                    <a:pt x="199" y="161"/>
                    <a:pt x="198" y="158"/>
                  </a:cubicBezTo>
                  <a:cubicBezTo>
                    <a:pt x="197" y="156"/>
                    <a:pt x="196" y="155"/>
                    <a:pt x="193" y="155"/>
                  </a:cubicBezTo>
                  <a:cubicBezTo>
                    <a:pt x="192" y="155"/>
                    <a:pt x="192" y="155"/>
                    <a:pt x="192" y="154"/>
                  </a:cubicBezTo>
                  <a:cubicBezTo>
                    <a:pt x="192" y="152"/>
                    <a:pt x="192" y="149"/>
                    <a:pt x="193" y="148"/>
                  </a:cubicBezTo>
                  <a:cubicBezTo>
                    <a:pt x="194" y="147"/>
                    <a:pt x="194" y="146"/>
                    <a:pt x="194" y="146"/>
                  </a:cubicBezTo>
                  <a:cubicBezTo>
                    <a:pt x="194" y="144"/>
                    <a:pt x="194" y="141"/>
                    <a:pt x="194" y="139"/>
                  </a:cubicBezTo>
                  <a:cubicBezTo>
                    <a:pt x="194" y="137"/>
                    <a:pt x="194" y="137"/>
                    <a:pt x="193" y="137"/>
                  </a:cubicBezTo>
                  <a:cubicBezTo>
                    <a:pt x="191" y="137"/>
                    <a:pt x="191" y="136"/>
                    <a:pt x="191" y="135"/>
                  </a:cubicBezTo>
                  <a:cubicBezTo>
                    <a:pt x="191" y="134"/>
                    <a:pt x="192" y="133"/>
                    <a:pt x="191" y="131"/>
                  </a:cubicBezTo>
                  <a:cubicBezTo>
                    <a:pt x="191" y="130"/>
                    <a:pt x="192" y="129"/>
                    <a:pt x="193" y="128"/>
                  </a:cubicBezTo>
                  <a:cubicBezTo>
                    <a:pt x="194" y="127"/>
                    <a:pt x="195" y="126"/>
                    <a:pt x="195" y="126"/>
                  </a:cubicBezTo>
                  <a:cubicBezTo>
                    <a:pt x="198" y="123"/>
                    <a:pt x="199" y="121"/>
                    <a:pt x="199" y="117"/>
                  </a:cubicBezTo>
                  <a:cubicBezTo>
                    <a:pt x="200" y="114"/>
                    <a:pt x="201" y="111"/>
                    <a:pt x="201" y="107"/>
                  </a:cubicBezTo>
                  <a:cubicBezTo>
                    <a:pt x="202" y="105"/>
                    <a:pt x="203" y="103"/>
                    <a:pt x="203" y="102"/>
                  </a:cubicBezTo>
                  <a:cubicBezTo>
                    <a:pt x="204" y="100"/>
                    <a:pt x="205" y="100"/>
                    <a:pt x="206" y="100"/>
                  </a:cubicBezTo>
                  <a:cubicBezTo>
                    <a:pt x="208" y="101"/>
                    <a:pt x="210" y="101"/>
                    <a:pt x="212" y="101"/>
                  </a:cubicBezTo>
                  <a:cubicBezTo>
                    <a:pt x="214" y="101"/>
                    <a:pt x="215" y="101"/>
                    <a:pt x="216" y="102"/>
                  </a:cubicBezTo>
                  <a:cubicBezTo>
                    <a:pt x="218" y="103"/>
                    <a:pt x="219" y="104"/>
                    <a:pt x="220" y="107"/>
                  </a:cubicBezTo>
                  <a:cubicBezTo>
                    <a:pt x="220" y="113"/>
                    <a:pt x="219" y="118"/>
                    <a:pt x="217" y="122"/>
                  </a:cubicBezTo>
                  <a:cubicBezTo>
                    <a:pt x="216" y="124"/>
                    <a:pt x="216" y="125"/>
                    <a:pt x="217" y="127"/>
                  </a:cubicBezTo>
                  <a:cubicBezTo>
                    <a:pt x="221" y="132"/>
                    <a:pt x="221" y="138"/>
                    <a:pt x="219" y="144"/>
                  </a:cubicBezTo>
                  <a:cubicBezTo>
                    <a:pt x="219" y="145"/>
                    <a:pt x="219" y="145"/>
                    <a:pt x="219" y="146"/>
                  </a:cubicBezTo>
                  <a:cubicBezTo>
                    <a:pt x="220" y="150"/>
                    <a:pt x="220" y="154"/>
                    <a:pt x="220" y="158"/>
                  </a:cubicBezTo>
                  <a:cubicBezTo>
                    <a:pt x="219" y="159"/>
                    <a:pt x="220" y="160"/>
                    <a:pt x="220" y="161"/>
                  </a:cubicBezTo>
                  <a:cubicBezTo>
                    <a:pt x="219" y="163"/>
                    <a:pt x="220" y="165"/>
                    <a:pt x="221" y="166"/>
                  </a:cubicBezTo>
                  <a:cubicBezTo>
                    <a:pt x="222" y="167"/>
                    <a:pt x="222" y="167"/>
                    <a:pt x="222" y="167"/>
                  </a:cubicBezTo>
                  <a:cubicBezTo>
                    <a:pt x="223" y="169"/>
                    <a:pt x="224" y="171"/>
                    <a:pt x="223" y="173"/>
                  </a:cubicBezTo>
                  <a:cubicBezTo>
                    <a:pt x="222" y="175"/>
                    <a:pt x="222" y="177"/>
                    <a:pt x="222" y="180"/>
                  </a:cubicBezTo>
                  <a:cubicBezTo>
                    <a:pt x="222" y="181"/>
                    <a:pt x="222" y="182"/>
                    <a:pt x="221" y="184"/>
                  </a:cubicBezTo>
                  <a:cubicBezTo>
                    <a:pt x="219" y="186"/>
                    <a:pt x="218" y="188"/>
                    <a:pt x="217" y="191"/>
                  </a:cubicBezTo>
                  <a:cubicBezTo>
                    <a:pt x="216" y="192"/>
                    <a:pt x="216" y="192"/>
                    <a:pt x="215" y="193"/>
                  </a:cubicBezTo>
                  <a:cubicBezTo>
                    <a:pt x="215" y="193"/>
                    <a:pt x="214" y="194"/>
                    <a:pt x="215" y="194"/>
                  </a:cubicBezTo>
                  <a:cubicBezTo>
                    <a:pt x="215" y="196"/>
                    <a:pt x="214" y="197"/>
                    <a:pt x="213" y="197"/>
                  </a:cubicBezTo>
                  <a:cubicBezTo>
                    <a:pt x="211" y="198"/>
                    <a:pt x="210" y="199"/>
                    <a:pt x="209" y="198"/>
                  </a:cubicBezTo>
                  <a:cubicBezTo>
                    <a:pt x="209" y="197"/>
                    <a:pt x="208" y="197"/>
                    <a:pt x="208" y="198"/>
                  </a:cubicBezTo>
                  <a:cubicBezTo>
                    <a:pt x="208" y="198"/>
                    <a:pt x="208" y="199"/>
                    <a:pt x="208" y="199"/>
                  </a:cubicBezTo>
                  <a:cubicBezTo>
                    <a:pt x="208" y="200"/>
                    <a:pt x="209" y="200"/>
                    <a:pt x="210" y="200"/>
                  </a:cubicBezTo>
                  <a:cubicBezTo>
                    <a:pt x="212" y="200"/>
                    <a:pt x="214" y="200"/>
                    <a:pt x="215" y="201"/>
                  </a:cubicBezTo>
                  <a:cubicBezTo>
                    <a:pt x="217" y="201"/>
                    <a:pt x="217" y="201"/>
                    <a:pt x="218" y="199"/>
                  </a:cubicBezTo>
                  <a:cubicBezTo>
                    <a:pt x="218" y="198"/>
                    <a:pt x="219" y="197"/>
                    <a:pt x="220" y="196"/>
                  </a:cubicBezTo>
                  <a:cubicBezTo>
                    <a:pt x="221" y="195"/>
                    <a:pt x="221" y="195"/>
                    <a:pt x="222" y="194"/>
                  </a:cubicBezTo>
                  <a:cubicBezTo>
                    <a:pt x="224" y="193"/>
                    <a:pt x="225" y="191"/>
                    <a:pt x="225" y="189"/>
                  </a:cubicBezTo>
                  <a:cubicBezTo>
                    <a:pt x="225" y="187"/>
                    <a:pt x="226" y="186"/>
                    <a:pt x="227" y="184"/>
                  </a:cubicBezTo>
                  <a:cubicBezTo>
                    <a:pt x="229" y="182"/>
                    <a:pt x="230" y="179"/>
                    <a:pt x="228" y="176"/>
                  </a:cubicBezTo>
                  <a:cubicBezTo>
                    <a:pt x="228" y="174"/>
                    <a:pt x="227" y="173"/>
                    <a:pt x="227" y="171"/>
                  </a:cubicBezTo>
                  <a:cubicBezTo>
                    <a:pt x="227" y="169"/>
                    <a:pt x="228" y="168"/>
                    <a:pt x="230" y="167"/>
                  </a:cubicBezTo>
                  <a:cubicBezTo>
                    <a:pt x="233" y="165"/>
                    <a:pt x="236" y="164"/>
                    <a:pt x="239" y="164"/>
                  </a:cubicBezTo>
                  <a:cubicBezTo>
                    <a:pt x="239" y="165"/>
                    <a:pt x="239" y="166"/>
                    <a:pt x="239" y="167"/>
                  </a:cubicBezTo>
                  <a:cubicBezTo>
                    <a:pt x="241" y="169"/>
                    <a:pt x="242" y="172"/>
                    <a:pt x="242" y="175"/>
                  </a:cubicBezTo>
                  <a:cubicBezTo>
                    <a:pt x="242" y="175"/>
                    <a:pt x="242" y="176"/>
                    <a:pt x="243" y="176"/>
                  </a:cubicBezTo>
                  <a:cubicBezTo>
                    <a:pt x="244" y="175"/>
                    <a:pt x="245" y="174"/>
                    <a:pt x="245" y="173"/>
                  </a:cubicBezTo>
                  <a:cubicBezTo>
                    <a:pt x="244" y="171"/>
                    <a:pt x="244" y="169"/>
                    <a:pt x="243" y="167"/>
                  </a:cubicBezTo>
                  <a:cubicBezTo>
                    <a:pt x="243" y="167"/>
                    <a:pt x="242" y="166"/>
                    <a:pt x="242" y="166"/>
                  </a:cubicBezTo>
                  <a:cubicBezTo>
                    <a:pt x="241" y="165"/>
                    <a:pt x="240" y="164"/>
                    <a:pt x="239" y="164"/>
                  </a:cubicBezTo>
                  <a:close/>
                  <a:moveTo>
                    <a:pt x="243" y="182"/>
                  </a:moveTo>
                  <a:cubicBezTo>
                    <a:pt x="243" y="181"/>
                    <a:pt x="242" y="181"/>
                    <a:pt x="242" y="180"/>
                  </a:cubicBezTo>
                  <a:cubicBezTo>
                    <a:pt x="242" y="179"/>
                    <a:pt x="242" y="179"/>
                    <a:pt x="242" y="180"/>
                  </a:cubicBezTo>
                  <a:cubicBezTo>
                    <a:pt x="241" y="180"/>
                    <a:pt x="241" y="180"/>
                    <a:pt x="241" y="180"/>
                  </a:cubicBezTo>
                  <a:cubicBezTo>
                    <a:pt x="241" y="181"/>
                    <a:pt x="242" y="182"/>
                    <a:pt x="243" y="182"/>
                  </a:cubicBezTo>
                  <a:cubicBezTo>
                    <a:pt x="243" y="183"/>
                    <a:pt x="244" y="184"/>
                    <a:pt x="245" y="184"/>
                  </a:cubicBezTo>
                  <a:cubicBezTo>
                    <a:pt x="245" y="185"/>
                    <a:pt x="246" y="185"/>
                    <a:pt x="246" y="184"/>
                  </a:cubicBezTo>
                  <a:cubicBezTo>
                    <a:pt x="247" y="183"/>
                    <a:pt x="246" y="183"/>
                    <a:pt x="245" y="183"/>
                  </a:cubicBezTo>
                  <a:cubicBezTo>
                    <a:pt x="244" y="183"/>
                    <a:pt x="244" y="182"/>
                    <a:pt x="243" y="182"/>
                  </a:cubicBezTo>
                  <a:close/>
                  <a:moveTo>
                    <a:pt x="42" y="495"/>
                  </a:moveTo>
                  <a:cubicBezTo>
                    <a:pt x="43" y="494"/>
                    <a:pt x="43" y="492"/>
                    <a:pt x="44" y="491"/>
                  </a:cubicBezTo>
                  <a:cubicBezTo>
                    <a:pt x="44" y="491"/>
                    <a:pt x="43" y="490"/>
                    <a:pt x="43" y="490"/>
                  </a:cubicBezTo>
                  <a:cubicBezTo>
                    <a:pt x="42" y="490"/>
                    <a:pt x="42" y="491"/>
                    <a:pt x="42" y="491"/>
                  </a:cubicBezTo>
                  <a:cubicBezTo>
                    <a:pt x="42" y="491"/>
                    <a:pt x="42" y="492"/>
                    <a:pt x="42" y="492"/>
                  </a:cubicBezTo>
                  <a:cubicBezTo>
                    <a:pt x="42" y="493"/>
                    <a:pt x="42" y="494"/>
                    <a:pt x="42" y="495"/>
                  </a:cubicBezTo>
                  <a:close/>
                  <a:moveTo>
                    <a:pt x="529" y="128"/>
                  </a:moveTo>
                  <a:cubicBezTo>
                    <a:pt x="529" y="128"/>
                    <a:pt x="529" y="128"/>
                    <a:pt x="529" y="128"/>
                  </a:cubicBezTo>
                  <a:cubicBezTo>
                    <a:pt x="528" y="127"/>
                    <a:pt x="527" y="127"/>
                    <a:pt x="527" y="126"/>
                  </a:cubicBezTo>
                  <a:cubicBezTo>
                    <a:pt x="526" y="126"/>
                    <a:pt x="526" y="126"/>
                    <a:pt x="526" y="127"/>
                  </a:cubicBezTo>
                  <a:cubicBezTo>
                    <a:pt x="526" y="127"/>
                    <a:pt x="526" y="127"/>
                    <a:pt x="526" y="127"/>
                  </a:cubicBezTo>
                  <a:cubicBezTo>
                    <a:pt x="526" y="128"/>
                    <a:pt x="527" y="129"/>
                    <a:pt x="528" y="129"/>
                  </a:cubicBezTo>
                  <a:cubicBezTo>
                    <a:pt x="529" y="129"/>
                    <a:pt x="529" y="129"/>
                    <a:pt x="529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80" name="Freeform 6"/>
            <p:cNvSpPr>
              <a:spLocks/>
            </p:cNvSpPr>
            <p:nvPr/>
          </p:nvSpPr>
          <p:spPr bwMode="auto">
            <a:xfrm>
              <a:off x="2635250" y="5634038"/>
              <a:ext cx="207962" cy="246063"/>
            </a:xfrm>
            <a:custGeom>
              <a:avLst/>
              <a:gdLst>
                <a:gd name="T0" fmla="*/ 36 w 49"/>
                <a:gd name="T1" fmla="*/ 56 h 58"/>
                <a:gd name="T2" fmla="*/ 31 w 49"/>
                <a:gd name="T3" fmla="*/ 57 h 58"/>
                <a:gd name="T4" fmla="*/ 28 w 49"/>
                <a:gd name="T5" fmla="*/ 56 h 58"/>
                <a:gd name="T6" fmla="*/ 25 w 49"/>
                <a:gd name="T7" fmla="*/ 54 h 58"/>
                <a:gd name="T8" fmla="*/ 23 w 49"/>
                <a:gd name="T9" fmla="*/ 53 h 58"/>
                <a:gd name="T10" fmla="*/ 20 w 49"/>
                <a:gd name="T11" fmla="*/ 53 h 58"/>
                <a:gd name="T12" fmla="*/ 16 w 49"/>
                <a:gd name="T13" fmla="*/ 54 h 58"/>
                <a:gd name="T14" fmla="*/ 15 w 49"/>
                <a:gd name="T15" fmla="*/ 53 h 58"/>
                <a:gd name="T16" fmla="*/ 11 w 49"/>
                <a:gd name="T17" fmla="*/ 52 h 58"/>
                <a:gd name="T18" fmla="*/ 9 w 49"/>
                <a:gd name="T19" fmla="*/ 52 h 58"/>
                <a:gd name="T20" fmla="*/ 7 w 49"/>
                <a:gd name="T21" fmla="*/ 50 h 58"/>
                <a:gd name="T22" fmla="*/ 6 w 49"/>
                <a:gd name="T23" fmla="*/ 46 h 58"/>
                <a:gd name="T24" fmla="*/ 3 w 49"/>
                <a:gd name="T25" fmla="*/ 39 h 58"/>
                <a:gd name="T26" fmla="*/ 2 w 49"/>
                <a:gd name="T27" fmla="*/ 27 h 58"/>
                <a:gd name="T28" fmla="*/ 6 w 49"/>
                <a:gd name="T29" fmla="*/ 26 h 58"/>
                <a:gd name="T30" fmla="*/ 8 w 49"/>
                <a:gd name="T31" fmla="*/ 27 h 58"/>
                <a:gd name="T32" fmla="*/ 12 w 49"/>
                <a:gd name="T33" fmla="*/ 24 h 58"/>
                <a:gd name="T34" fmla="*/ 17 w 49"/>
                <a:gd name="T35" fmla="*/ 20 h 58"/>
                <a:gd name="T36" fmla="*/ 21 w 49"/>
                <a:gd name="T37" fmla="*/ 17 h 58"/>
                <a:gd name="T38" fmla="*/ 23 w 49"/>
                <a:gd name="T39" fmla="*/ 14 h 58"/>
                <a:gd name="T40" fmla="*/ 29 w 49"/>
                <a:gd name="T41" fmla="*/ 10 h 58"/>
                <a:gd name="T42" fmla="*/ 31 w 49"/>
                <a:gd name="T43" fmla="*/ 8 h 58"/>
                <a:gd name="T44" fmla="*/ 35 w 49"/>
                <a:gd name="T45" fmla="*/ 3 h 58"/>
                <a:gd name="T46" fmla="*/ 37 w 49"/>
                <a:gd name="T47" fmla="*/ 1 h 58"/>
                <a:gd name="T48" fmla="*/ 40 w 49"/>
                <a:gd name="T49" fmla="*/ 0 h 58"/>
                <a:gd name="T50" fmla="*/ 41 w 49"/>
                <a:gd name="T51" fmla="*/ 2 h 58"/>
                <a:gd name="T52" fmla="*/ 48 w 49"/>
                <a:gd name="T53" fmla="*/ 8 h 58"/>
                <a:gd name="T54" fmla="*/ 49 w 49"/>
                <a:gd name="T55" fmla="*/ 8 h 58"/>
                <a:gd name="T56" fmla="*/ 49 w 49"/>
                <a:gd name="T57" fmla="*/ 10 h 58"/>
                <a:gd name="T58" fmla="*/ 45 w 49"/>
                <a:gd name="T59" fmla="*/ 13 h 58"/>
                <a:gd name="T60" fmla="*/ 44 w 49"/>
                <a:gd name="T61" fmla="*/ 14 h 58"/>
                <a:gd name="T62" fmla="*/ 43 w 49"/>
                <a:gd name="T63" fmla="*/ 16 h 58"/>
                <a:gd name="T64" fmla="*/ 41 w 49"/>
                <a:gd name="T65" fmla="*/ 19 h 58"/>
                <a:gd name="T66" fmla="*/ 43 w 49"/>
                <a:gd name="T67" fmla="*/ 22 h 58"/>
                <a:gd name="T68" fmla="*/ 43 w 49"/>
                <a:gd name="T69" fmla="*/ 23 h 58"/>
                <a:gd name="T70" fmla="*/ 47 w 49"/>
                <a:gd name="T71" fmla="*/ 29 h 58"/>
                <a:gd name="T72" fmla="*/ 48 w 49"/>
                <a:gd name="T73" fmla="*/ 30 h 58"/>
                <a:gd name="T74" fmla="*/ 47 w 49"/>
                <a:gd name="T75" fmla="*/ 31 h 58"/>
                <a:gd name="T76" fmla="*/ 46 w 49"/>
                <a:gd name="T77" fmla="*/ 32 h 58"/>
                <a:gd name="T78" fmla="*/ 42 w 49"/>
                <a:gd name="T79" fmla="*/ 37 h 58"/>
                <a:gd name="T80" fmla="*/ 38 w 49"/>
                <a:gd name="T81" fmla="*/ 44 h 58"/>
                <a:gd name="T82" fmla="*/ 37 w 49"/>
                <a:gd name="T83" fmla="*/ 47 h 58"/>
                <a:gd name="T84" fmla="*/ 37 w 49"/>
                <a:gd name="T85" fmla="*/ 49 h 58"/>
                <a:gd name="T86" fmla="*/ 36 w 49"/>
                <a:gd name="T87" fmla="*/ 5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58">
                  <a:moveTo>
                    <a:pt x="36" y="56"/>
                  </a:moveTo>
                  <a:cubicBezTo>
                    <a:pt x="34" y="56"/>
                    <a:pt x="32" y="56"/>
                    <a:pt x="31" y="57"/>
                  </a:cubicBezTo>
                  <a:cubicBezTo>
                    <a:pt x="29" y="58"/>
                    <a:pt x="29" y="58"/>
                    <a:pt x="28" y="56"/>
                  </a:cubicBezTo>
                  <a:cubicBezTo>
                    <a:pt x="27" y="55"/>
                    <a:pt x="26" y="54"/>
                    <a:pt x="25" y="54"/>
                  </a:cubicBezTo>
                  <a:cubicBezTo>
                    <a:pt x="24" y="54"/>
                    <a:pt x="23" y="54"/>
                    <a:pt x="23" y="53"/>
                  </a:cubicBezTo>
                  <a:cubicBezTo>
                    <a:pt x="22" y="53"/>
                    <a:pt x="21" y="53"/>
                    <a:pt x="20" y="53"/>
                  </a:cubicBezTo>
                  <a:cubicBezTo>
                    <a:pt x="19" y="54"/>
                    <a:pt x="17" y="54"/>
                    <a:pt x="16" y="54"/>
                  </a:cubicBezTo>
                  <a:cubicBezTo>
                    <a:pt x="16" y="54"/>
                    <a:pt x="15" y="54"/>
                    <a:pt x="15" y="53"/>
                  </a:cubicBezTo>
                  <a:cubicBezTo>
                    <a:pt x="14" y="52"/>
                    <a:pt x="12" y="52"/>
                    <a:pt x="11" y="52"/>
                  </a:cubicBezTo>
                  <a:cubicBezTo>
                    <a:pt x="10" y="52"/>
                    <a:pt x="10" y="52"/>
                    <a:pt x="9" y="52"/>
                  </a:cubicBezTo>
                  <a:cubicBezTo>
                    <a:pt x="8" y="52"/>
                    <a:pt x="8" y="51"/>
                    <a:pt x="7" y="50"/>
                  </a:cubicBezTo>
                  <a:cubicBezTo>
                    <a:pt x="7" y="49"/>
                    <a:pt x="6" y="47"/>
                    <a:pt x="6" y="46"/>
                  </a:cubicBezTo>
                  <a:cubicBezTo>
                    <a:pt x="6" y="43"/>
                    <a:pt x="5" y="41"/>
                    <a:pt x="3" y="39"/>
                  </a:cubicBezTo>
                  <a:cubicBezTo>
                    <a:pt x="1" y="37"/>
                    <a:pt x="0" y="30"/>
                    <a:pt x="2" y="27"/>
                  </a:cubicBezTo>
                  <a:cubicBezTo>
                    <a:pt x="3" y="26"/>
                    <a:pt x="4" y="25"/>
                    <a:pt x="6" y="26"/>
                  </a:cubicBezTo>
                  <a:cubicBezTo>
                    <a:pt x="6" y="26"/>
                    <a:pt x="7" y="26"/>
                    <a:pt x="8" y="27"/>
                  </a:cubicBezTo>
                  <a:cubicBezTo>
                    <a:pt x="10" y="27"/>
                    <a:pt x="11" y="28"/>
                    <a:pt x="12" y="24"/>
                  </a:cubicBezTo>
                  <a:cubicBezTo>
                    <a:pt x="13" y="22"/>
                    <a:pt x="14" y="20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3" y="15"/>
                    <a:pt x="23" y="14"/>
                  </a:cubicBezTo>
                  <a:cubicBezTo>
                    <a:pt x="25" y="12"/>
                    <a:pt x="27" y="10"/>
                    <a:pt x="29" y="10"/>
                  </a:cubicBezTo>
                  <a:cubicBezTo>
                    <a:pt x="30" y="9"/>
                    <a:pt x="31" y="9"/>
                    <a:pt x="31" y="8"/>
                  </a:cubicBezTo>
                  <a:cubicBezTo>
                    <a:pt x="33" y="7"/>
                    <a:pt x="34" y="5"/>
                    <a:pt x="35" y="3"/>
                  </a:cubicBezTo>
                  <a:cubicBezTo>
                    <a:pt x="36" y="2"/>
                    <a:pt x="36" y="1"/>
                    <a:pt x="37" y="1"/>
                  </a:cubicBezTo>
                  <a:cubicBezTo>
                    <a:pt x="38" y="0"/>
                    <a:pt x="39" y="0"/>
                    <a:pt x="40" y="0"/>
                  </a:cubicBezTo>
                  <a:cubicBezTo>
                    <a:pt x="40" y="1"/>
                    <a:pt x="41" y="1"/>
                    <a:pt x="41" y="2"/>
                  </a:cubicBezTo>
                  <a:cubicBezTo>
                    <a:pt x="43" y="5"/>
                    <a:pt x="46" y="6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9"/>
                    <a:pt x="49" y="9"/>
                    <a:pt x="49" y="10"/>
                  </a:cubicBezTo>
                  <a:cubicBezTo>
                    <a:pt x="48" y="11"/>
                    <a:pt x="46" y="11"/>
                    <a:pt x="45" y="13"/>
                  </a:cubicBezTo>
                  <a:cubicBezTo>
                    <a:pt x="45" y="14"/>
                    <a:pt x="44" y="14"/>
                    <a:pt x="44" y="14"/>
                  </a:cubicBezTo>
                  <a:cubicBezTo>
                    <a:pt x="43" y="14"/>
                    <a:pt x="43" y="15"/>
                    <a:pt x="43" y="16"/>
                  </a:cubicBezTo>
                  <a:cubicBezTo>
                    <a:pt x="43" y="17"/>
                    <a:pt x="41" y="17"/>
                    <a:pt x="41" y="19"/>
                  </a:cubicBezTo>
                  <a:cubicBezTo>
                    <a:pt x="42" y="20"/>
                    <a:pt x="42" y="21"/>
                    <a:pt x="43" y="22"/>
                  </a:cubicBezTo>
                  <a:cubicBezTo>
                    <a:pt x="43" y="22"/>
                    <a:pt x="43" y="22"/>
                    <a:pt x="43" y="23"/>
                  </a:cubicBezTo>
                  <a:cubicBezTo>
                    <a:pt x="44" y="26"/>
                    <a:pt x="45" y="28"/>
                    <a:pt x="47" y="29"/>
                  </a:cubicBezTo>
                  <a:cubicBezTo>
                    <a:pt x="47" y="29"/>
                    <a:pt x="48" y="30"/>
                    <a:pt x="48" y="30"/>
                  </a:cubicBezTo>
                  <a:cubicBezTo>
                    <a:pt x="48" y="31"/>
                    <a:pt x="48" y="31"/>
                    <a:pt x="47" y="31"/>
                  </a:cubicBezTo>
                  <a:cubicBezTo>
                    <a:pt x="47" y="32"/>
                    <a:pt x="47" y="32"/>
                    <a:pt x="46" y="32"/>
                  </a:cubicBezTo>
                  <a:cubicBezTo>
                    <a:pt x="43" y="32"/>
                    <a:pt x="42" y="34"/>
                    <a:pt x="42" y="37"/>
                  </a:cubicBezTo>
                  <a:cubicBezTo>
                    <a:pt x="41" y="40"/>
                    <a:pt x="40" y="42"/>
                    <a:pt x="38" y="44"/>
                  </a:cubicBezTo>
                  <a:cubicBezTo>
                    <a:pt x="37" y="45"/>
                    <a:pt x="37" y="46"/>
                    <a:pt x="37" y="47"/>
                  </a:cubicBezTo>
                  <a:cubicBezTo>
                    <a:pt x="37" y="47"/>
                    <a:pt x="37" y="48"/>
                    <a:pt x="37" y="49"/>
                  </a:cubicBezTo>
                  <a:cubicBezTo>
                    <a:pt x="36" y="51"/>
                    <a:pt x="36" y="54"/>
                    <a:pt x="36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81" name="Freeform 7"/>
            <p:cNvSpPr>
              <a:spLocks/>
            </p:cNvSpPr>
            <p:nvPr/>
          </p:nvSpPr>
          <p:spPr bwMode="auto">
            <a:xfrm>
              <a:off x="2368550" y="5659438"/>
              <a:ext cx="228600" cy="258763"/>
            </a:xfrm>
            <a:custGeom>
              <a:avLst/>
              <a:gdLst>
                <a:gd name="T0" fmla="*/ 49 w 54"/>
                <a:gd name="T1" fmla="*/ 43 h 61"/>
                <a:gd name="T2" fmla="*/ 47 w 54"/>
                <a:gd name="T3" fmla="*/ 40 h 61"/>
                <a:gd name="T4" fmla="*/ 47 w 54"/>
                <a:gd name="T5" fmla="*/ 39 h 61"/>
                <a:gd name="T6" fmla="*/ 51 w 54"/>
                <a:gd name="T7" fmla="*/ 39 h 61"/>
                <a:gd name="T8" fmla="*/ 53 w 54"/>
                <a:gd name="T9" fmla="*/ 43 h 61"/>
                <a:gd name="T10" fmla="*/ 52 w 54"/>
                <a:gd name="T11" fmla="*/ 46 h 61"/>
                <a:gd name="T12" fmla="*/ 51 w 54"/>
                <a:gd name="T13" fmla="*/ 48 h 61"/>
                <a:gd name="T14" fmla="*/ 50 w 54"/>
                <a:gd name="T15" fmla="*/ 55 h 61"/>
                <a:gd name="T16" fmla="*/ 45 w 54"/>
                <a:gd name="T17" fmla="*/ 60 h 61"/>
                <a:gd name="T18" fmla="*/ 42 w 54"/>
                <a:gd name="T19" fmla="*/ 59 h 61"/>
                <a:gd name="T20" fmla="*/ 35 w 54"/>
                <a:gd name="T21" fmla="*/ 52 h 61"/>
                <a:gd name="T22" fmla="*/ 34 w 54"/>
                <a:gd name="T23" fmla="*/ 51 h 61"/>
                <a:gd name="T24" fmla="*/ 28 w 54"/>
                <a:gd name="T25" fmla="*/ 44 h 61"/>
                <a:gd name="T26" fmla="*/ 26 w 54"/>
                <a:gd name="T27" fmla="*/ 40 h 61"/>
                <a:gd name="T28" fmla="*/ 21 w 54"/>
                <a:gd name="T29" fmla="*/ 30 h 61"/>
                <a:gd name="T30" fmla="*/ 17 w 54"/>
                <a:gd name="T31" fmla="*/ 24 h 61"/>
                <a:gd name="T32" fmla="*/ 13 w 54"/>
                <a:gd name="T33" fmla="*/ 18 h 61"/>
                <a:gd name="T34" fmla="*/ 11 w 54"/>
                <a:gd name="T35" fmla="*/ 16 h 61"/>
                <a:gd name="T36" fmla="*/ 5 w 54"/>
                <a:gd name="T37" fmla="*/ 10 h 61"/>
                <a:gd name="T38" fmla="*/ 1 w 54"/>
                <a:gd name="T39" fmla="*/ 5 h 61"/>
                <a:gd name="T40" fmla="*/ 0 w 54"/>
                <a:gd name="T41" fmla="*/ 3 h 61"/>
                <a:gd name="T42" fmla="*/ 1 w 54"/>
                <a:gd name="T43" fmla="*/ 1 h 61"/>
                <a:gd name="T44" fmla="*/ 10 w 54"/>
                <a:gd name="T45" fmla="*/ 3 h 61"/>
                <a:gd name="T46" fmla="*/ 13 w 54"/>
                <a:gd name="T47" fmla="*/ 5 h 61"/>
                <a:gd name="T48" fmla="*/ 19 w 54"/>
                <a:gd name="T49" fmla="*/ 12 h 61"/>
                <a:gd name="T50" fmla="*/ 22 w 54"/>
                <a:gd name="T51" fmla="*/ 14 h 61"/>
                <a:gd name="T52" fmla="*/ 28 w 54"/>
                <a:gd name="T53" fmla="*/ 19 h 61"/>
                <a:gd name="T54" fmla="*/ 31 w 54"/>
                <a:gd name="T55" fmla="*/ 21 h 61"/>
                <a:gd name="T56" fmla="*/ 32 w 54"/>
                <a:gd name="T57" fmla="*/ 22 h 61"/>
                <a:gd name="T58" fmla="*/ 37 w 54"/>
                <a:gd name="T59" fmla="*/ 26 h 61"/>
                <a:gd name="T60" fmla="*/ 38 w 54"/>
                <a:gd name="T61" fmla="*/ 27 h 61"/>
                <a:gd name="T62" fmla="*/ 40 w 54"/>
                <a:gd name="T63" fmla="*/ 30 h 61"/>
                <a:gd name="T64" fmla="*/ 39 w 54"/>
                <a:gd name="T65" fmla="*/ 31 h 61"/>
                <a:gd name="T66" fmla="*/ 42 w 54"/>
                <a:gd name="T67" fmla="*/ 35 h 61"/>
                <a:gd name="T68" fmla="*/ 44 w 54"/>
                <a:gd name="T69" fmla="*/ 37 h 61"/>
                <a:gd name="T70" fmla="*/ 44 w 54"/>
                <a:gd name="T71" fmla="*/ 38 h 61"/>
                <a:gd name="T72" fmla="*/ 49 w 54"/>
                <a:gd name="T73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4" h="61">
                  <a:moveTo>
                    <a:pt x="49" y="43"/>
                  </a:moveTo>
                  <a:cubicBezTo>
                    <a:pt x="49" y="41"/>
                    <a:pt x="48" y="41"/>
                    <a:pt x="47" y="40"/>
                  </a:cubicBezTo>
                  <a:cubicBezTo>
                    <a:pt x="47" y="40"/>
                    <a:pt x="47" y="39"/>
                    <a:pt x="47" y="39"/>
                  </a:cubicBezTo>
                  <a:cubicBezTo>
                    <a:pt x="48" y="38"/>
                    <a:pt x="50" y="37"/>
                    <a:pt x="51" y="39"/>
                  </a:cubicBezTo>
                  <a:cubicBezTo>
                    <a:pt x="51" y="40"/>
                    <a:pt x="52" y="42"/>
                    <a:pt x="53" y="43"/>
                  </a:cubicBezTo>
                  <a:cubicBezTo>
                    <a:pt x="54" y="44"/>
                    <a:pt x="54" y="45"/>
                    <a:pt x="52" y="46"/>
                  </a:cubicBezTo>
                  <a:cubicBezTo>
                    <a:pt x="51" y="46"/>
                    <a:pt x="51" y="46"/>
                    <a:pt x="51" y="48"/>
                  </a:cubicBezTo>
                  <a:cubicBezTo>
                    <a:pt x="50" y="50"/>
                    <a:pt x="50" y="52"/>
                    <a:pt x="50" y="55"/>
                  </a:cubicBezTo>
                  <a:cubicBezTo>
                    <a:pt x="50" y="61"/>
                    <a:pt x="50" y="60"/>
                    <a:pt x="45" y="60"/>
                  </a:cubicBezTo>
                  <a:cubicBezTo>
                    <a:pt x="44" y="60"/>
                    <a:pt x="43" y="60"/>
                    <a:pt x="42" y="59"/>
                  </a:cubicBezTo>
                  <a:cubicBezTo>
                    <a:pt x="40" y="56"/>
                    <a:pt x="37" y="54"/>
                    <a:pt x="35" y="52"/>
                  </a:cubicBezTo>
                  <a:cubicBezTo>
                    <a:pt x="34" y="52"/>
                    <a:pt x="34" y="52"/>
                    <a:pt x="34" y="51"/>
                  </a:cubicBezTo>
                  <a:cubicBezTo>
                    <a:pt x="32" y="48"/>
                    <a:pt x="30" y="46"/>
                    <a:pt x="28" y="44"/>
                  </a:cubicBezTo>
                  <a:cubicBezTo>
                    <a:pt x="27" y="43"/>
                    <a:pt x="26" y="41"/>
                    <a:pt x="26" y="40"/>
                  </a:cubicBezTo>
                  <a:cubicBezTo>
                    <a:pt x="25" y="36"/>
                    <a:pt x="23" y="33"/>
                    <a:pt x="21" y="30"/>
                  </a:cubicBezTo>
                  <a:cubicBezTo>
                    <a:pt x="19" y="29"/>
                    <a:pt x="18" y="27"/>
                    <a:pt x="17" y="24"/>
                  </a:cubicBezTo>
                  <a:cubicBezTo>
                    <a:pt x="16" y="22"/>
                    <a:pt x="15" y="19"/>
                    <a:pt x="13" y="18"/>
                  </a:cubicBezTo>
                  <a:cubicBezTo>
                    <a:pt x="12" y="18"/>
                    <a:pt x="11" y="17"/>
                    <a:pt x="11" y="16"/>
                  </a:cubicBezTo>
                  <a:cubicBezTo>
                    <a:pt x="9" y="14"/>
                    <a:pt x="8" y="12"/>
                    <a:pt x="5" y="10"/>
                  </a:cubicBezTo>
                  <a:cubicBezTo>
                    <a:pt x="4" y="9"/>
                    <a:pt x="2" y="7"/>
                    <a:pt x="1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1"/>
                    <a:pt x="0" y="0"/>
                    <a:pt x="1" y="1"/>
                  </a:cubicBezTo>
                  <a:cubicBezTo>
                    <a:pt x="4" y="2"/>
                    <a:pt x="7" y="2"/>
                    <a:pt x="10" y="3"/>
                  </a:cubicBezTo>
                  <a:cubicBezTo>
                    <a:pt x="11" y="3"/>
                    <a:pt x="12" y="4"/>
                    <a:pt x="13" y="5"/>
                  </a:cubicBezTo>
                  <a:cubicBezTo>
                    <a:pt x="14" y="8"/>
                    <a:pt x="17" y="10"/>
                    <a:pt x="19" y="12"/>
                  </a:cubicBezTo>
                  <a:cubicBezTo>
                    <a:pt x="20" y="12"/>
                    <a:pt x="21" y="13"/>
                    <a:pt x="22" y="14"/>
                  </a:cubicBezTo>
                  <a:cubicBezTo>
                    <a:pt x="24" y="17"/>
                    <a:pt x="26" y="18"/>
                    <a:pt x="28" y="19"/>
                  </a:cubicBezTo>
                  <a:cubicBezTo>
                    <a:pt x="29" y="19"/>
                    <a:pt x="30" y="19"/>
                    <a:pt x="31" y="21"/>
                  </a:cubicBezTo>
                  <a:cubicBezTo>
                    <a:pt x="31" y="21"/>
                    <a:pt x="32" y="21"/>
                    <a:pt x="32" y="22"/>
                  </a:cubicBezTo>
                  <a:cubicBezTo>
                    <a:pt x="34" y="23"/>
                    <a:pt x="36" y="24"/>
                    <a:pt x="37" y="26"/>
                  </a:cubicBezTo>
                  <a:cubicBezTo>
                    <a:pt x="37" y="27"/>
                    <a:pt x="37" y="27"/>
                    <a:pt x="38" y="27"/>
                  </a:cubicBezTo>
                  <a:cubicBezTo>
                    <a:pt x="39" y="28"/>
                    <a:pt x="40" y="29"/>
                    <a:pt x="40" y="30"/>
                  </a:cubicBezTo>
                  <a:cubicBezTo>
                    <a:pt x="40" y="31"/>
                    <a:pt x="39" y="31"/>
                    <a:pt x="39" y="31"/>
                  </a:cubicBezTo>
                  <a:cubicBezTo>
                    <a:pt x="39" y="34"/>
                    <a:pt x="39" y="35"/>
                    <a:pt x="42" y="35"/>
                  </a:cubicBezTo>
                  <a:cubicBezTo>
                    <a:pt x="43" y="36"/>
                    <a:pt x="43" y="36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5" y="41"/>
                    <a:pt x="47" y="43"/>
                    <a:pt x="49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82" name="Freeform 8"/>
            <p:cNvSpPr>
              <a:spLocks/>
            </p:cNvSpPr>
            <p:nvPr/>
          </p:nvSpPr>
          <p:spPr bwMode="auto">
            <a:xfrm>
              <a:off x="2317750" y="2659063"/>
              <a:ext cx="142875" cy="177800"/>
            </a:xfrm>
            <a:custGeom>
              <a:avLst/>
              <a:gdLst>
                <a:gd name="T0" fmla="*/ 25 w 34"/>
                <a:gd name="T1" fmla="*/ 8 h 42"/>
                <a:gd name="T2" fmla="*/ 26 w 34"/>
                <a:gd name="T3" fmla="*/ 6 h 42"/>
                <a:gd name="T4" fmla="*/ 30 w 34"/>
                <a:gd name="T5" fmla="*/ 4 h 42"/>
                <a:gd name="T6" fmla="*/ 32 w 34"/>
                <a:gd name="T7" fmla="*/ 7 h 42"/>
                <a:gd name="T8" fmla="*/ 34 w 34"/>
                <a:gd name="T9" fmla="*/ 16 h 42"/>
                <a:gd name="T10" fmla="*/ 34 w 34"/>
                <a:gd name="T11" fmla="*/ 17 h 42"/>
                <a:gd name="T12" fmla="*/ 33 w 34"/>
                <a:gd name="T13" fmla="*/ 24 h 42"/>
                <a:gd name="T14" fmla="*/ 30 w 34"/>
                <a:gd name="T15" fmla="*/ 28 h 42"/>
                <a:gd name="T16" fmla="*/ 30 w 34"/>
                <a:gd name="T17" fmla="*/ 29 h 42"/>
                <a:gd name="T18" fmla="*/ 31 w 34"/>
                <a:gd name="T19" fmla="*/ 30 h 42"/>
                <a:gd name="T20" fmla="*/ 32 w 34"/>
                <a:gd name="T21" fmla="*/ 33 h 42"/>
                <a:gd name="T22" fmla="*/ 26 w 34"/>
                <a:gd name="T23" fmla="*/ 41 h 42"/>
                <a:gd name="T24" fmla="*/ 23 w 34"/>
                <a:gd name="T25" fmla="*/ 40 h 42"/>
                <a:gd name="T26" fmla="*/ 15 w 34"/>
                <a:gd name="T27" fmla="*/ 35 h 42"/>
                <a:gd name="T28" fmla="*/ 14 w 34"/>
                <a:gd name="T29" fmla="*/ 34 h 42"/>
                <a:gd name="T30" fmla="*/ 11 w 34"/>
                <a:gd name="T31" fmla="*/ 34 h 42"/>
                <a:gd name="T32" fmla="*/ 9 w 34"/>
                <a:gd name="T33" fmla="*/ 33 h 42"/>
                <a:gd name="T34" fmla="*/ 6 w 34"/>
                <a:gd name="T35" fmla="*/ 25 h 42"/>
                <a:gd name="T36" fmla="*/ 3 w 34"/>
                <a:gd name="T37" fmla="*/ 21 h 42"/>
                <a:gd name="T38" fmla="*/ 1 w 34"/>
                <a:gd name="T39" fmla="*/ 21 h 42"/>
                <a:gd name="T40" fmla="*/ 1 w 34"/>
                <a:gd name="T41" fmla="*/ 19 h 42"/>
                <a:gd name="T42" fmla="*/ 6 w 34"/>
                <a:gd name="T43" fmla="*/ 12 h 42"/>
                <a:gd name="T44" fmla="*/ 6 w 34"/>
                <a:gd name="T45" fmla="*/ 10 h 42"/>
                <a:gd name="T46" fmla="*/ 8 w 34"/>
                <a:gd name="T47" fmla="*/ 5 h 42"/>
                <a:gd name="T48" fmla="*/ 15 w 34"/>
                <a:gd name="T49" fmla="*/ 2 h 42"/>
                <a:gd name="T50" fmla="*/ 19 w 34"/>
                <a:gd name="T51" fmla="*/ 1 h 42"/>
                <a:gd name="T52" fmla="*/ 25 w 34"/>
                <a:gd name="T53" fmla="*/ 4 h 42"/>
                <a:gd name="T54" fmla="*/ 25 w 34"/>
                <a:gd name="T55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4" h="42">
                  <a:moveTo>
                    <a:pt x="25" y="8"/>
                  </a:moveTo>
                  <a:cubicBezTo>
                    <a:pt x="26" y="7"/>
                    <a:pt x="26" y="6"/>
                    <a:pt x="26" y="6"/>
                  </a:cubicBezTo>
                  <a:cubicBezTo>
                    <a:pt x="27" y="4"/>
                    <a:pt x="28" y="3"/>
                    <a:pt x="30" y="4"/>
                  </a:cubicBezTo>
                  <a:cubicBezTo>
                    <a:pt x="30" y="5"/>
                    <a:pt x="31" y="6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16"/>
                    <a:pt x="34" y="17"/>
                    <a:pt x="34" y="17"/>
                  </a:cubicBezTo>
                  <a:cubicBezTo>
                    <a:pt x="33" y="19"/>
                    <a:pt x="32" y="22"/>
                    <a:pt x="33" y="24"/>
                  </a:cubicBezTo>
                  <a:cubicBezTo>
                    <a:pt x="33" y="26"/>
                    <a:pt x="32" y="28"/>
                    <a:pt x="30" y="28"/>
                  </a:cubicBezTo>
                  <a:cubicBezTo>
                    <a:pt x="30" y="28"/>
                    <a:pt x="30" y="28"/>
                    <a:pt x="30" y="29"/>
                  </a:cubicBezTo>
                  <a:cubicBezTo>
                    <a:pt x="30" y="29"/>
                    <a:pt x="31" y="30"/>
                    <a:pt x="31" y="30"/>
                  </a:cubicBezTo>
                  <a:cubicBezTo>
                    <a:pt x="31" y="31"/>
                    <a:pt x="32" y="32"/>
                    <a:pt x="32" y="33"/>
                  </a:cubicBezTo>
                  <a:cubicBezTo>
                    <a:pt x="34" y="38"/>
                    <a:pt x="30" y="42"/>
                    <a:pt x="26" y="41"/>
                  </a:cubicBezTo>
                  <a:cubicBezTo>
                    <a:pt x="25" y="41"/>
                    <a:pt x="24" y="41"/>
                    <a:pt x="23" y="40"/>
                  </a:cubicBezTo>
                  <a:cubicBezTo>
                    <a:pt x="20" y="38"/>
                    <a:pt x="17" y="37"/>
                    <a:pt x="15" y="35"/>
                  </a:cubicBezTo>
                  <a:cubicBezTo>
                    <a:pt x="14" y="35"/>
                    <a:pt x="14" y="35"/>
                    <a:pt x="14" y="34"/>
                  </a:cubicBezTo>
                  <a:cubicBezTo>
                    <a:pt x="13" y="33"/>
                    <a:pt x="12" y="33"/>
                    <a:pt x="11" y="34"/>
                  </a:cubicBezTo>
                  <a:cubicBezTo>
                    <a:pt x="11" y="34"/>
                    <a:pt x="10" y="34"/>
                    <a:pt x="9" y="33"/>
                  </a:cubicBezTo>
                  <a:cubicBezTo>
                    <a:pt x="8" y="31"/>
                    <a:pt x="6" y="29"/>
                    <a:pt x="6" y="25"/>
                  </a:cubicBezTo>
                  <a:cubicBezTo>
                    <a:pt x="6" y="23"/>
                    <a:pt x="5" y="22"/>
                    <a:pt x="3" y="21"/>
                  </a:cubicBezTo>
                  <a:cubicBezTo>
                    <a:pt x="2" y="21"/>
                    <a:pt x="2" y="21"/>
                    <a:pt x="1" y="21"/>
                  </a:cubicBezTo>
                  <a:cubicBezTo>
                    <a:pt x="1" y="21"/>
                    <a:pt x="0" y="19"/>
                    <a:pt x="1" y="19"/>
                  </a:cubicBezTo>
                  <a:cubicBezTo>
                    <a:pt x="3" y="17"/>
                    <a:pt x="4" y="14"/>
                    <a:pt x="6" y="12"/>
                  </a:cubicBezTo>
                  <a:cubicBezTo>
                    <a:pt x="6" y="12"/>
                    <a:pt x="7" y="11"/>
                    <a:pt x="6" y="10"/>
                  </a:cubicBezTo>
                  <a:cubicBezTo>
                    <a:pt x="6" y="8"/>
                    <a:pt x="7" y="7"/>
                    <a:pt x="8" y="5"/>
                  </a:cubicBezTo>
                  <a:cubicBezTo>
                    <a:pt x="10" y="4"/>
                    <a:pt x="12" y="2"/>
                    <a:pt x="15" y="2"/>
                  </a:cubicBezTo>
                  <a:cubicBezTo>
                    <a:pt x="17" y="3"/>
                    <a:pt x="18" y="2"/>
                    <a:pt x="19" y="1"/>
                  </a:cubicBezTo>
                  <a:cubicBezTo>
                    <a:pt x="22" y="0"/>
                    <a:pt x="24" y="1"/>
                    <a:pt x="25" y="4"/>
                  </a:cubicBezTo>
                  <a:cubicBezTo>
                    <a:pt x="25" y="5"/>
                    <a:pt x="25" y="6"/>
                    <a:pt x="25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83" name="Freeform 9"/>
            <p:cNvSpPr>
              <a:spLocks/>
            </p:cNvSpPr>
            <p:nvPr/>
          </p:nvSpPr>
          <p:spPr bwMode="auto">
            <a:xfrm>
              <a:off x="3076575" y="5795963"/>
              <a:ext cx="212725" cy="195263"/>
            </a:xfrm>
            <a:custGeom>
              <a:avLst/>
              <a:gdLst>
                <a:gd name="T0" fmla="*/ 13 w 50"/>
                <a:gd name="T1" fmla="*/ 10 h 46"/>
                <a:gd name="T2" fmla="*/ 10 w 50"/>
                <a:gd name="T3" fmla="*/ 10 h 46"/>
                <a:gd name="T4" fmla="*/ 5 w 50"/>
                <a:gd name="T5" fmla="*/ 8 h 46"/>
                <a:gd name="T6" fmla="*/ 3 w 50"/>
                <a:gd name="T7" fmla="*/ 6 h 46"/>
                <a:gd name="T8" fmla="*/ 0 w 50"/>
                <a:gd name="T9" fmla="*/ 5 h 46"/>
                <a:gd name="T10" fmla="*/ 1 w 50"/>
                <a:gd name="T11" fmla="*/ 3 h 46"/>
                <a:gd name="T12" fmla="*/ 6 w 50"/>
                <a:gd name="T13" fmla="*/ 0 h 46"/>
                <a:gd name="T14" fmla="*/ 9 w 50"/>
                <a:gd name="T15" fmla="*/ 0 h 46"/>
                <a:gd name="T16" fmla="*/ 15 w 50"/>
                <a:gd name="T17" fmla="*/ 3 h 46"/>
                <a:gd name="T18" fmla="*/ 16 w 50"/>
                <a:gd name="T19" fmla="*/ 5 h 46"/>
                <a:gd name="T20" fmla="*/ 16 w 50"/>
                <a:gd name="T21" fmla="*/ 8 h 46"/>
                <a:gd name="T22" fmla="*/ 17 w 50"/>
                <a:gd name="T23" fmla="*/ 10 h 46"/>
                <a:gd name="T24" fmla="*/ 20 w 50"/>
                <a:gd name="T25" fmla="*/ 14 h 46"/>
                <a:gd name="T26" fmla="*/ 23 w 50"/>
                <a:gd name="T27" fmla="*/ 14 h 46"/>
                <a:gd name="T28" fmla="*/ 25 w 50"/>
                <a:gd name="T29" fmla="*/ 12 h 46"/>
                <a:gd name="T30" fmla="*/ 29 w 50"/>
                <a:gd name="T31" fmla="*/ 9 h 46"/>
                <a:gd name="T32" fmla="*/ 30 w 50"/>
                <a:gd name="T33" fmla="*/ 8 h 46"/>
                <a:gd name="T34" fmla="*/ 36 w 50"/>
                <a:gd name="T35" fmla="*/ 7 h 46"/>
                <a:gd name="T36" fmla="*/ 39 w 50"/>
                <a:gd name="T37" fmla="*/ 8 h 46"/>
                <a:gd name="T38" fmla="*/ 46 w 50"/>
                <a:gd name="T39" fmla="*/ 10 h 46"/>
                <a:gd name="T40" fmla="*/ 47 w 50"/>
                <a:gd name="T41" fmla="*/ 11 h 46"/>
                <a:gd name="T42" fmla="*/ 49 w 50"/>
                <a:gd name="T43" fmla="*/ 13 h 46"/>
                <a:gd name="T44" fmla="*/ 49 w 50"/>
                <a:gd name="T45" fmla="*/ 14 h 46"/>
                <a:gd name="T46" fmla="*/ 49 w 50"/>
                <a:gd name="T47" fmla="*/ 39 h 46"/>
                <a:gd name="T48" fmla="*/ 50 w 50"/>
                <a:gd name="T49" fmla="*/ 44 h 46"/>
                <a:gd name="T50" fmla="*/ 49 w 50"/>
                <a:gd name="T51" fmla="*/ 45 h 46"/>
                <a:gd name="T52" fmla="*/ 48 w 50"/>
                <a:gd name="T53" fmla="*/ 45 h 46"/>
                <a:gd name="T54" fmla="*/ 45 w 50"/>
                <a:gd name="T55" fmla="*/ 42 h 46"/>
                <a:gd name="T56" fmla="*/ 42 w 50"/>
                <a:gd name="T57" fmla="*/ 41 h 46"/>
                <a:gd name="T58" fmla="*/ 37 w 50"/>
                <a:gd name="T59" fmla="*/ 42 h 46"/>
                <a:gd name="T60" fmla="*/ 35 w 50"/>
                <a:gd name="T61" fmla="*/ 42 h 46"/>
                <a:gd name="T62" fmla="*/ 34 w 50"/>
                <a:gd name="T63" fmla="*/ 40 h 46"/>
                <a:gd name="T64" fmla="*/ 36 w 50"/>
                <a:gd name="T65" fmla="*/ 37 h 46"/>
                <a:gd name="T66" fmla="*/ 37 w 50"/>
                <a:gd name="T67" fmla="*/ 34 h 46"/>
                <a:gd name="T68" fmla="*/ 30 w 50"/>
                <a:gd name="T69" fmla="*/ 24 h 46"/>
                <a:gd name="T70" fmla="*/ 21 w 50"/>
                <a:gd name="T71" fmla="*/ 21 h 46"/>
                <a:gd name="T72" fmla="*/ 15 w 50"/>
                <a:gd name="T73" fmla="*/ 18 h 46"/>
                <a:gd name="T74" fmla="*/ 13 w 50"/>
                <a:gd name="T75" fmla="*/ 19 h 46"/>
                <a:gd name="T76" fmla="*/ 12 w 50"/>
                <a:gd name="T77" fmla="*/ 19 h 46"/>
                <a:gd name="T78" fmla="*/ 10 w 50"/>
                <a:gd name="T79" fmla="*/ 19 h 46"/>
                <a:gd name="T80" fmla="*/ 7 w 50"/>
                <a:gd name="T81" fmla="*/ 14 h 46"/>
                <a:gd name="T82" fmla="*/ 7 w 50"/>
                <a:gd name="T83" fmla="*/ 12 h 46"/>
                <a:gd name="T84" fmla="*/ 12 w 50"/>
                <a:gd name="T85" fmla="*/ 11 h 46"/>
                <a:gd name="T86" fmla="*/ 13 w 50"/>
                <a:gd name="T87" fmla="*/ 1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0" h="46">
                  <a:moveTo>
                    <a:pt x="13" y="10"/>
                  </a:moveTo>
                  <a:cubicBezTo>
                    <a:pt x="12" y="10"/>
                    <a:pt x="11" y="10"/>
                    <a:pt x="10" y="10"/>
                  </a:cubicBezTo>
                  <a:cubicBezTo>
                    <a:pt x="8" y="10"/>
                    <a:pt x="6" y="10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2" y="6"/>
                    <a:pt x="1" y="6"/>
                    <a:pt x="0" y="5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2" y="2"/>
                    <a:pt x="4" y="1"/>
                    <a:pt x="6" y="0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11" y="0"/>
                    <a:pt x="13" y="1"/>
                    <a:pt x="15" y="3"/>
                  </a:cubicBezTo>
                  <a:cubicBezTo>
                    <a:pt x="16" y="3"/>
                    <a:pt x="16" y="4"/>
                    <a:pt x="16" y="5"/>
                  </a:cubicBezTo>
                  <a:cubicBezTo>
                    <a:pt x="16" y="6"/>
                    <a:pt x="16" y="7"/>
                    <a:pt x="16" y="8"/>
                  </a:cubicBezTo>
                  <a:cubicBezTo>
                    <a:pt x="16" y="9"/>
                    <a:pt x="16" y="10"/>
                    <a:pt x="17" y="10"/>
                  </a:cubicBezTo>
                  <a:cubicBezTo>
                    <a:pt x="18" y="11"/>
                    <a:pt x="19" y="13"/>
                    <a:pt x="20" y="14"/>
                  </a:cubicBezTo>
                  <a:cubicBezTo>
                    <a:pt x="21" y="15"/>
                    <a:pt x="22" y="15"/>
                    <a:pt x="23" y="14"/>
                  </a:cubicBezTo>
                  <a:cubicBezTo>
                    <a:pt x="24" y="14"/>
                    <a:pt x="24" y="13"/>
                    <a:pt x="25" y="12"/>
                  </a:cubicBezTo>
                  <a:cubicBezTo>
                    <a:pt x="26" y="11"/>
                    <a:pt x="27" y="9"/>
                    <a:pt x="29" y="9"/>
                  </a:cubicBezTo>
                  <a:cubicBezTo>
                    <a:pt x="29" y="9"/>
                    <a:pt x="30" y="8"/>
                    <a:pt x="30" y="8"/>
                  </a:cubicBezTo>
                  <a:cubicBezTo>
                    <a:pt x="32" y="5"/>
                    <a:pt x="34" y="5"/>
                    <a:pt x="36" y="7"/>
                  </a:cubicBezTo>
                  <a:cubicBezTo>
                    <a:pt x="37" y="7"/>
                    <a:pt x="38" y="7"/>
                    <a:pt x="39" y="8"/>
                  </a:cubicBezTo>
                  <a:cubicBezTo>
                    <a:pt x="41" y="9"/>
                    <a:pt x="43" y="10"/>
                    <a:pt x="46" y="10"/>
                  </a:cubicBezTo>
                  <a:cubicBezTo>
                    <a:pt x="46" y="10"/>
                    <a:pt x="47" y="10"/>
                    <a:pt x="47" y="11"/>
                  </a:cubicBezTo>
                  <a:cubicBezTo>
                    <a:pt x="48" y="11"/>
                    <a:pt x="49" y="12"/>
                    <a:pt x="49" y="13"/>
                  </a:cubicBezTo>
                  <a:cubicBezTo>
                    <a:pt x="49" y="13"/>
                    <a:pt x="49" y="14"/>
                    <a:pt x="49" y="14"/>
                  </a:cubicBezTo>
                  <a:cubicBezTo>
                    <a:pt x="49" y="23"/>
                    <a:pt x="49" y="31"/>
                    <a:pt x="49" y="39"/>
                  </a:cubicBezTo>
                  <a:cubicBezTo>
                    <a:pt x="49" y="40"/>
                    <a:pt x="50" y="42"/>
                    <a:pt x="50" y="44"/>
                  </a:cubicBezTo>
                  <a:cubicBezTo>
                    <a:pt x="50" y="44"/>
                    <a:pt x="50" y="45"/>
                    <a:pt x="49" y="45"/>
                  </a:cubicBezTo>
                  <a:cubicBezTo>
                    <a:pt x="48" y="46"/>
                    <a:pt x="48" y="45"/>
                    <a:pt x="48" y="45"/>
                  </a:cubicBezTo>
                  <a:cubicBezTo>
                    <a:pt x="47" y="44"/>
                    <a:pt x="46" y="43"/>
                    <a:pt x="45" y="42"/>
                  </a:cubicBezTo>
                  <a:cubicBezTo>
                    <a:pt x="44" y="41"/>
                    <a:pt x="43" y="41"/>
                    <a:pt x="42" y="41"/>
                  </a:cubicBezTo>
                  <a:cubicBezTo>
                    <a:pt x="40" y="42"/>
                    <a:pt x="38" y="42"/>
                    <a:pt x="37" y="42"/>
                  </a:cubicBezTo>
                  <a:cubicBezTo>
                    <a:pt x="36" y="42"/>
                    <a:pt x="35" y="42"/>
                    <a:pt x="35" y="42"/>
                  </a:cubicBezTo>
                  <a:cubicBezTo>
                    <a:pt x="34" y="42"/>
                    <a:pt x="33" y="41"/>
                    <a:pt x="34" y="40"/>
                  </a:cubicBezTo>
                  <a:cubicBezTo>
                    <a:pt x="34" y="39"/>
                    <a:pt x="35" y="37"/>
                    <a:pt x="36" y="37"/>
                  </a:cubicBezTo>
                  <a:cubicBezTo>
                    <a:pt x="37" y="36"/>
                    <a:pt x="37" y="35"/>
                    <a:pt x="37" y="34"/>
                  </a:cubicBezTo>
                  <a:cubicBezTo>
                    <a:pt x="36" y="29"/>
                    <a:pt x="34" y="26"/>
                    <a:pt x="30" y="24"/>
                  </a:cubicBezTo>
                  <a:cubicBezTo>
                    <a:pt x="27" y="23"/>
                    <a:pt x="24" y="22"/>
                    <a:pt x="21" y="21"/>
                  </a:cubicBezTo>
                  <a:cubicBezTo>
                    <a:pt x="19" y="21"/>
                    <a:pt x="17" y="19"/>
                    <a:pt x="15" y="18"/>
                  </a:cubicBezTo>
                  <a:cubicBezTo>
                    <a:pt x="14" y="18"/>
                    <a:pt x="14" y="18"/>
                    <a:pt x="13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1" y="20"/>
                    <a:pt x="10" y="19"/>
                    <a:pt x="10" y="19"/>
                  </a:cubicBezTo>
                  <a:cubicBezTo>
                    <a:pt x="9" y="17"/>
                    <a:pt x="8" y="15"/>
                    <a:pt x="7" y="14"/>
                  </a:cubicBezTo>
                  <a:cubicBezTo>
                    <a:pt x="6" y="13"/>
                    <a:pt x="6" y="12"/>
                    <a:pt x="7" y="12"/>
                  </a:cubicBezTo>
                  <a:cubicBezTo>
                    <a:pt x="9" y="12"/>
                    <a:pt x="10" y="11"/>
                    <a:pt x="12" y="11"/>
                  </a:cubicBezTo>
                  <a:cubicBezTo>
                    <a:pt x="13" y="11"/>
                    <a:pt x="13" y="11"/>
                    <a:pt x="13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84" name="Freeform 10"/>
            <p:cNvSpPr>
              <a:spLocks noEditPoints="1"/>
            </p:cNvSpPr>
            <p:nvPr/>
          </p:nvSpPr>
          <p:spPr bwMode="auto">
            <a:xfrm>
              <a:off x="3195638" y="3095625"/>
              <a:ext cx="174625" cy="136525"/>
            </a:xfrm>
            <a:custGeom>
              <a:avLst/>
              <a:gdLst>
                <a:gd name="T0" fmla="*/ 14 w 41"/>
                <a:gd name="T1" fmla="*/ 28 h 32"/>
                <a:gd name="T2" fmla="*/ 13 w 41"/>
                <a:gd name="T3" fmla="*/ 29 h 32"/>
                <a:gd name="T4" fmla="*/ 11 w 41"/>
                <a:gd name="T5" fmla="*/ 32 h 32"/>
                <a:gd name="T6" fmla="*/ 5 w 41"/>
                <a:gd name="T7" fmla="*/ 28 h 32"/>
                <a:gd name="T8" fmla="*/ 2 w 41"/>
                <a:gd name="T9" fmla="*/ 25 h 32"/>
                <a:gd name="T10" fmla="*/ 0 w 41"/>
                <a:gd name="T11" fmla="*/ 20 h 32"/>
                <a:gd name="T12" fmla="*/ 0 w 41"/>
                <a:gd name="T13" fmla="*/ 19 h 32"/>
                <a:gd name="T14" fmla="*/ 1 w 41"/>
                <a:gd name="T15" fmla="*/ 15 h 32"/>
                <a:gd name="T16" fmla="*/ 2 w 41"/>
                <a:gd name="T17" fmla="*/ 10 h 32"/>
                <a:gd name="T18" fmla="*/ 2 w 41"/>
                <a:gd name="T19" fmla="*/ 7 h 32"/>
                <a:gd name="T20" fmla="*/ 3 w 41"/>
                <a:gd name="T21" fmla="*/ 5 h 32"/>
                <a:gd name="T22" fmla="*/ 7 w 41"/>
                <a:gd name="T23" fmla="*/ 1 h 32"/>
                <a:gd name="T24" fmla="*/ 8 w 41"/>
                <a:gd name="T25" fmla="*/ 1 h 32"/>
                <a:gd name="T26" fmla="*/ 10 w 41"/>
                <a:gd name="T27" fmla="*/ 1 h 32"/>
                <a:gd name="T28" fmla="*/ 17 w 41"/>
                <a:gd name="T29" fmla="*/ 9 h 32"/>
                <a:gd name="T30" fmla="*/ 17 w 41"/>
                <a:gd name="T31" fmla="*/ 11 h 32"/>
                <a:gd name="T32" fmla="*/ 18 w 41"/>
                <a:gd name="T33" fmla="*/ 12 h 32"/>
                <a:gd name="T34" fmla="*/ 19 w 41"/>
                <a:gd name="T35" fmla="*/ 11 h 32"/>
                <a:gd name="T36" fmla="*/ 19 w 41"/>
                <a:gd name="T37" fmla="*/ 7 h 32"/>
                <a:gd name="T38" fmla="*/ 22 w 41"/>
                <a:gd name="T39" fmla="*/ 3 h 32"/>
                <a:gd name="T40" fmla="*/ 24 w 41"/>
                <a:gd name="T41" fmla="*/ 3 h 32"/>
                <a:gd name="T42" fmla="*/ 26 w 41"/>
                <a:gd name="T43" fmla="*/ 6 h 32"/>
                <a:gd name="T44" fmla="*/ 30 w 41"/>
                <a:gd name="T45" fmla="*/ 7 h 32"/>
                <a:gd name="T46" fmla="*/ 35 w 41"/>
                <a:gd name="T47" fmla="*/ 9 h 32"/>
                <a:gd name="T48" fmla="*/ 38 w 41"/>
                <a:gd name="T49" fmla="*/ 12 h 32"/>
                <a:gd name="T50" fmla="*/ 40 w 41"/>
                <a:gd name="T51" fmla="*/ 14 h 32"/>
                <a:gd name="T52" fmla="*/ 40 w 41"/>
                <a:gd name="T53" fmla="*/ 16 h 32"/>
                <a:gd name="T54" fmla="*/ 38 w 41"/>
                <a:gd name="T55" fmla="*/ 20 h 32"/>
                <a:gd name="T56" fmla="*/ 36 w 41"/>
                <a:gd name="T57" fmla="*/ 24 h 32"/>
                <a:gd name="T58" fmla="*/ 32 w 41"/>
                <a:gd name="T59" fmla="*/ 25 h 32"/>
                <a:gd name="T60" fmla="*/ 31 w 41"/>
                <a:gd name="T61" fmla="*/ 26 h 32"/>
                <a:gd name="T62" fmla="*/ 30 w 41"/>
                <a:gd name="T63" fmla="*/ 28 h 32"/>
                <a:gd name="T64" fmla="*/ 26 w 41"/>
                <a:gd name="T65" fmla="*/ 28 h 32"/>
                <a:gd name="T66" fmla="*/ 25 w 41"/>
                <a:gd name="T67" fmla="*/ 28 h 32"/>
                <a:gd name="T68" fmla="*/ 20 w 41"/>
                <a:gd name="T69" fmla="*/ 27 h 32"/>
                <a:gd name="T70" fmla="*/ 18 w 41"/>
                <a:gd name="T71" fmla="*/ 29 h 32"/>
                <a:gd name="T72" fmla="*/ 14 w 41"/>
                <a:gd name="T73" fmla="*/ 28 h 32"/>
                <a:gd name="T74" fmla="*/ 25 w 41"/>
                <a:gd name="T75" fmla="*/ 7 h 32"/>
                <a:gd name="T76" fmla="*/ 25 w 41"/>
                <a:gd name="T77" fmla="*/ 8 h 32"/>
                <a:gd name="T78" fmla="*/ 26 w 41"/>
                <a:gd name="T79" fmla="*/ 10 h 32"/>
                <a:gd name="T80" fmla="*/ 27 w 41"/>
                <a:gd name="T81" fmla="*/ 10 h 32"/>
                <a:gd name="T82" fmla="*/ 27 w 41"/>
                <a:gd name="T83" fmla="*/ 10 h 32"/>
                <a:gd name="T84" fmla="*/ 25 w 41"/>
                <a:gd name="T85" fmla="*/ 7 h 32"/>
                <a:gd name="T86" fmla="*/ 26 w 41"/>
                <a:gd name="T87" fmla="*/ 18 h 32"/>
                <a:gd name="T88" fmla="*/ 26 w 41"/>
                <a:gd name="T89" fmla="*/ 21 h 32"/>
                <a:gd name="T90" fmla="*/ 27 w 41"/>
                <a:gd name="T91" fmla="*/ 21 h 32"/>
                <a:gd name="T92" fmla="*/ 27 w 41"/>
                <a:gd name="T93" fmla="*/ 21 h 32"/>
                <a:gd name="T94" fmla="*/ 26 w 41"/>
                <a:gd name="T95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1" h="32">
                  <a:moveTo>
                    <a:pt x="14" y="28"/>
                  </a:moveTo>
                  <a:cubicBezTo>
                    <a:pt x="14" y="28"/>
                    <a:pt x="13" y="28"/>
                    <a:pt x="13" y="29"/>
                  </a:cubicBezTo>
                  <a:cubicBezTo>
                    <a:pt x="13" y="30"/>
                    <a:pt x="13" y="32"/>
                    <a:pt x="11" y="32"/>
                  </a:cubicBezTo>
                  <a:cubicBezTo>
                    <a:pt x="9" y="32"/>
                    <a:pt x="6" y="31"/>
                    <a:pt x="5" y="28"/>
                  </a:cubicBezTo>
                  <a:cubicBezTo>
                    <a:pt x="5" y="27"/>
                    <a:pt x="4" y="25"/>
                    <a:pt x="2" y="25"/>
                  </a:cubicBezTo>
                  <a:cubicBezTo>
                    <a:pt x="1" y="24"/>
                    <a:pt x="0" y="22"/>
                    <a:pt x="0" y="20"/>
                  </a:cubicBezTo>
                  <a:cubicBezTo>
                    <a:pt x="0" y="20"/>
                    <a:pt x="0" y="19"/>
                    <a:pt x="0" y="19"/>
                  </a:cubicBezTo>
                  <a:cubicBezTo>
                    <a:pt x="1" y="18"/>
                    <a:pt x="1" y="16"/>
                    <a:pt x="1" y="15"/>
                  </a:cubicBezTo>
                  <a:cubicBezTo>
                    <a:pt x="0" y="13"/>
                    <a:pt x="1" y="11"/>
                    <a:pt x="2" y="10"/>
                  </a:cubicBezTo>
                  <a:cubicBezTo>
                    <a:pt x="2" y="9"/>
                    <a:pt x="2" y="8"/>
                    <a:pt x="2" y="7"/>
                  </a:cubicBezTo>
                  <a:cubicBezTo>
                    <a:pt x="2" y="7"/>
                    <a:pt x="2" y="6"/>
                    <a:pt x="3" y="5"/>
                  </a:cubicBezTo>
                  <a:cubicBezTo>
                    <a:pt x="4" y="4"/>
                    <a:pt x="6" y="3"/>
                    <a:pt x="7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2" y="4"/>
                    <a:pt x="14" y="6"/>
                    <a:pt x="17" y="9"/>
                  </a:cubicBezTo>
                  <a:cubicBezTo>
                    <a:pt x="17" y="9"/>
                    <a:pt x="17" y="10"/>
                    <a:pt x="17" y="11"/>
                  </a:cubicBezTo>
                  <a:cubicBezTo>
                    <a:pt x="17" y="12"/>
                    <a:pt x="18" y="12"/>
                    <a:pt x="18" y="12"/>
                  </a:cubicBezTo>
                  <a:cubicBezTo>
                    <a:pt x="19" y="12"/>
                    <a:pt x="19" y="11"/>
                    <a:pt x="19" y="11"/>
                  </a:cubicBezTo>
                  <a:cubicBezTo>
                    <a:pt x="19" y="10"/>
                    <a:pt x="19" y="8"/>
                    <a:pt x="19" y="7"/>
                  </a:cubicBezTo>
                  <a:cubicBezTo>
                    <a:pt x="19" y="4"/>
                    <a:pt x="19" y="3"/>
                    <a:pt x="22" y="3"/>
                  </a:cubicBezTo>
                  <a:cubicBezTo>
                    <a:pt x="23" y="2"/>
                    <a:pt x="23" y="3"/>
                    <a:pt x="24" y="3"/>
                  </a:cubicBezTo>
                  <a:cubicBezTo>
                    <a:pt x="25" y="4"/>
                    <a:pt x="25" y="5"/>
                    <a:pt x="26" y="6"/>
                  </a:cubicBezTo>
                  <a:cubicBezTo>
                    <a:pt x="27" y="7"/>
                    <a:pt x="28" y="8"/>
                    <a:pt x="30" y="7"/>
                  </a:cubicBezTo>
                  <a:cubicBezTo>
                    <a:pt x="32" y="7"/>
                    <a:pt x="33" y="7"/>
                    <a:pt x="35" y="9"/>
                  </a:cubicBezTo>
                  <a:cubicBezTo>
                    <a:pt x="36" y="10"/>
                    <a:pt x="37" y="11"/>
                    <a:pt x="38" y="12"/>
                  </a:cubicBezTo>
                  <a:cubicBezTo>
                    <a:pt x="39" y="13"/>
                    <a:pt x="40" y="13"/>
                    <a:pt x="40" y="14"/>
                  </a:cubicBezTo>
                  <a:cubicBezTo>
                    <a:pt x="41" y="14"/>
                    <a:pt x="41" y="15"/>
                    <a:pt x="40" y="16"/>
                  </a:cubicBezTo>
                  <a:cubicBezTo>
                    <a:pt x="38" y="17"/>
                    <a:pt x="38" y="18"/>
                    <a:pt x="38" y="20"/>
                  </a:cubicBezTo>
                  <a:cubicBezTo>
                    <a:pt x="38" y="22"/>
                    <a:pt x="37" y="23"/>
                    <a:pt x="36" y="24"/>
                  </a:cubicBezTo>
                  <a:cubicBezTo>
                    <a:pt x="35" y="25"/>
                    <a:pt x="33" y="25"/>
                    <a:pt x="32" y="25"/>
                  </a:cubicBezTo>
                  <a:cubicBezTo>
                    <a:pt x="31" y="24"/>
                    <a:pt x="31" y="25"/>
                    <a:pt x="31" y="26"/>
                  </a:cubicBezTo>
                  <a:cubicBezTo>
                    <a:pt x="31" y="27"/>
                    <a:pt x="30" y="28"/>
                    <a:pt x="30" y="28"/>
                  </a:cubicBezTo>
                  <a:cubicBezTo>
                    <a:pt x="29" y="28"/>
                    <a:pt x="27" y="28"/>
                    <a:pt x="26" y="28"/>
                  </a:cubicBezTo>
                  <a:cubicBezTo>
                    <a:pt x="26" y="29"/>
                    <a:pt x="25" y="28"/>
                    <a:pt x="25" y="28"/>
                  </a:cubicBezTo>
                  <a:cubicBezTo>
                    <a:pt x="23" y="26"/>
                    <a:pt x="22" y="27"/>
                    <a:pt x="20" y="27"/>
                  </a:cubicBezTo>
                  <a:cubicBezTo>
                    <a:pt x="19" y="28"/>
                    <a:pt x="19" y="28"/>
                    <a:pt x="18" y="29"/>
                  </a:cubicBezTo>
                  <a:cubicBezTo>
                    <a:pt x="16" y="30"/>
                    <a:pt x="16" y="30"/>
                    <a:pt x="14" y="28"/>
                  </a:cubicBezTo>
                  <a:close/>
                  <a:moveTo>
                    <a:pt x="25" y="7"/>
                  </a:moveTo>
                  <a:cubicBezTo>
                    <a:pt x="25" y="7"/>
                    <a:pt x="25" y="8"/>
                    <a:pt x="25" y="8"/>
                  </a:cubicBezTo>
                  <a:cubicBezTo>
                    <a:pt x="25" y="9"/>
                    <a:pt x="25" y="10"/>
                    <a:pt x="26" y="10"/>
                  </a:cubicBezTo>
                  <a:cubicBezTo>
                    <a:pt x="26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9"/>
                    <a:pt x="26" y="8"/>
                    <a:pt x="25" y="7"/>
                  </a:cubicBezTo>
                  <a:close/>
                  <a:moveTo>
                    <a:pt x="26" y="18"/>
                  </a:moveTo>
                  <a:cubicBezTo>
                    <a:pt x="26" y="19"/>
                    <a:pt x="26" y="20"/>
                    <a:pt x="26" y="21"/>
                  </a:cubicBezTo>
                  <a:cubicBezTo>
                    <a:pt x="26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7" y="19"/>
                    <a:pt x="26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85" name="Freeform 11"/>
            <p:cNvSpPr>
              <a:spLocks/>
            </p:cNvSpPr>
            <p:nvPr/>
          </p:nvSpPr>
          <p:spPr bwMode="auto">
            <a:xfrm>
              <a:off x="3081338" y="4776788"/>
              <a:ext cx="223837" cy="225425"/>
            </a:xfrm>
            <a:custGeom>
              <a:avLst/>
              <a:gdLst>
                <a:gd name="T0" fmla="*/ 17 w 53"/>
                <a:gd name="T1" fmla="*/ 48 h 53"/>
                <a:gd name="T2" fmla="*/ 17 w 53"/>
                <a:gd name="T3" fmla="*/ 48 h 53"/>
                <a:gd name="T4" fmla="*/ 18 w 53"/>
                <a:gd name="T5" fmla="*/ 46 h 53"/>
                <a:gd name="T6" fmla="*/ 16 w 53"/>
                <a:gd name="T7" fmla="*/ 45 h 53"/>
                <a:gd name="T8" fmla="*/ 12 w 53"/>
                <a:gd name="T9" fmla="*/ 47 h 53"/>
                <a:gd name="T10" fmla="*/ 6 w 53"/>
                <a:gd name="T11" fmla="*/ 49 h 53"/>
                <a:gd name="T12" fmla="*/ 4 w 53"/>
                <a:gd name="T13" fmla="*/ 50 h 53"/>
                <a:gd name="T14" fmla="*/ 0 w 53"/>
                <a:gd name="T15" fmla="*/ 50 h 53"/>
                <a:gd name="T16" fmla="*/ 0 w 53"/>
                <a:gd name="T17" fmla="*/ 49 h 53"/>
                <a:gd name="T18" fmla="*/ 1 w 53"/>
                <a:gd name="T19" fmla="*/ 47 h 53"/>
                <a:gd name="T20" fmla="*/ 8 w 53"/>
                <a:gd name="T21" fmla="*/ 41 h 53"/>
                <a:gd name="T22" fmla="*/ 11 w 53"/>
                <a:gd name="T23" fmla="*/ 39 h 53"/>
                <a:gd name="T24" fmla="*/ 17 w 53"/>
                <a:gd name="T25" fmla="*/ 38 h 53"/>
                <a:gd name="T26" fmla="*/ 21 w 53"/>
                <a:gd name="T27" fmla="*/ 39 h 53"/>
                <a:gd name="T28" fmla="*/ 24 w 53"/>
                <a:gd name="T29" fmla="*/ 37 h 53"/>
                <a:gd name="T30" fmla="*/ 26 w 53"/>
                <a:gd name="T31" fmla="*/ 33 h 53"/>
                <a:gd name="T32" fmla="*/ 27 w 53"/>
                <a:gd name="T33" fmla="*/ 29 h 53"/>
                <a:gd name="T34" fmla="*/ 28 w 53"/>
                <a:gd name="T35" fmla="*/ 27 h 53"/>
                <a:gd name="T36" fmla="*/ 29 w 53"/>
                <a:gd name="T37" fmla="*/ 27 h 53"/>
                <a:gd name="T38" fmla="*/ 30 w 53"/>
                <a:gd name="T39" fmla="*/ 28 h 53"/>
                <a:gd name="T40" fmla="*/ 29 w 53"/>
                <a:gd name="T41" fmla="*/ 29 h 53"/>
                <a:gd name="T42" fmla="*/ 29 w 53"/>
                <a:gd name="T43" fmla="*/ 30 h 53"/>
                <a:gd name="T44" fmla="*/ 31 w 53"/>
                <a:gd name="T45" fmla="*/ 30 h 53"/>
                <a:gd name="T46" fmla="*/ 37 w 53"/>
                <a:gd name="T47" fmla="*/ 25 h 53"/>
                <a:gd name="T48" fmla="*/ 42 w 53"/>
                <a:gd name="T49" fmla="*/ 15 h 53"/>
                <a:gd name="T50" fmla="*/ 42 w 53"/>
                <a:gd name="T51" fmla="*/ 12 h 53"/>
                <a:gd name="T52" fmla="*/ 44 w 53"/>
                <a:gd name="T53" fmla="*/ 4 h 53"/>
                <a:gd name="T54" fmla="*/ 46 w 53"/>
                <a:gd name="T55" fmla="*/ 3 h 53"/>
                <a:gd name="T56" fmla="*/ 47 w 53"/>
                <a:gd name="T57" fmla="*/ 1 h 53"/>
                <a:gd name="T58" fmla="*/ 47 w 53"/>
                <a:gd name="T59" fmla="*/ 0 h 53"/>
                <a:gd name="T60" fmla="*/ 49 w 53"/>
                <a:gd name="T61" fmla="*/ 0 h 53"/>
                <a:gd name="T62" fmla="*/ 50 w 53"/>
                <a:gd name="T63" fmla="*/ 2 h 53"/>
                <a:gd name="T64" fmla="*/ 51 w 53"/>
                <a:gd name="T65" fmla="*/ 8 h 53"/>
                <a:gd name="T66" fmla="*/ 52 w 53"/>
                <a:gd name="T67" fmla="*/ 10 h 53"/>
                <a:gd name="T68" fmla="*/ 52 w 53"/>
                <a:gd name="T69" fmla="*/ 17 h 53"/>
                <a:gd name="T70" fmla="*/ 48 w 53"/>
                <a:gd name="T71" fmla="*/ 22 h 53"/>
                <a:gd name="T72" fmla="*/ 48 w 53"/>
                <a:gd name="T73" fmla="*/ 25 h 53"/>
                <a:gd name="T74" fmla="*/ 47 w 53"/>
                <a:gd name="T75" fmla="*/ 33 h 53"/>
                <a:gd name="T76" fmla="*/ 46 w 53"/>
                <a:gd name="T77" fmla="*/ 36 h 53"/>
                <a:gd name="T78" fmla="*/ 45 w 53"/>
                <a:gd name="T79" fmla="*/ 42 h 53"/>
                <a:gd name="T80" fmla="*/ 42 w 53"/>
                <a:gd name="T81" fmla="*/ 42 h 53"/>
                <a:gd name="T82" fmla="*/ 39 w 53"/>
                <a:gd name="T83" fmla="*/ 43 h 53"/>
                <a:gd name="T84" fmla="*/ 38 w 53"/>
                <a:gd name="T85" fmla="*/ 45 h 53"/>
                <a:gd name="T86" fmla="*/ 34 w 53"/>
                <a:gd name="T87" fmla="*/ 45 h 53"/>
                <a:gd name="T88" fmla="*/ 30 w 53"/>
                <a:gd name="T89" fmla="*/ 45 h 53"/>
                <a:gd name="T90" fmla="*/ 28 w 53"/>
                <a:gd name="T91" fmla="*/ 45 h 53"/>
                <a:gd name="T92" fmla="*/ 28 w 53"/>
                <a:gd name="T93" fmla="*/ 47 h 53"/>
                <a:gd name="T94" fmla="*/ 27 w 53"/>
                <a:gd name="T95" fmla="*/ 48 h 53"/>
                <a:gd name="T96" fmla="*/ 25 w 53"/>
                <a:gd name="T97" fmla="*/ 51 h 53"/>
                <a:gd name="T98" fmla="*/ 20 w 53"/>
                <a:gd name="T99" fmla="*/ 51 h 53"/>
                <a:gd name="T100" fmla="*/ 20 w 53"/>
                <a:gd name="T101" fmla="*/ 49 h 53"/>
                <a:gd name="T102" fmla="*/ 17 w 53"/>
                <a:gd name="T103" fmla="*/ 4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3" h="53">
                  <a:moveTo>
                    <a:pt x="17" y="48"/>
                  </a:moveTo>
                  <a:cubicBezTo>
                    <a:pt x="17" y="48"/>
                    <a:pt x="17" y="48"/>
                    <a:pt x="17" y="48"/>
                  </a:cubicBezTo>
                  <a:cubicBezTo>
                    <a:pt x="18" y="47"/>
                    <a:pt x="18" y="46"/>
                    <a:pt x="18" y="46"/>
                  </a:cubicBezTo>
                  <a:cubicBezTo>
                    <a:pt x="17" y="45"/>
                    <a:pt x="17" y="45"/>
                    <a:pt x="16" y="45"/>
                  </a:cubicBezTo>
                  <a:cubicBezTo>
                    <a:pt x="15" y="46"/>
                    <a:pt x="13" y="46"/>
                    <a:pt x="12" y="47"/>
                  </a:cubicBezTo>
                  <a:cubicBezTo>
                    <a:pt x="10" y="47"/>
                    <a:pt x="7" y="48"/>
                    <a:pt x="6" y="49"/>
                  </a:cubicBezTo>
                  <a:cubicBezTo>
                    <a:pt x="5" y="50"/>
                    <a:pt x="5" y="50"/>
                    <a:pt x="4" y="50"/>
                  </a:cubicBezTo>
                  <a:cubicBezTo>
                    <a:pt x="3" y="50"/>
                    <a:pt x="2" y="50"/>
                    <a:pt x="0" y="50"/>
                  </a:cubicBezTo>
                  <a:cubicBezTo>
                    <a:pt x="0" y="50"/>
                    <a:pt x="0" y="50"/>
                    <a:pt x="0" y="49"/>
                  </a:cubicBezTo>
                  <a:cubicBezTo>
                    <a:pt x="0" y="48"/>
                    <a:pt x="0" y="47"/>
                    <a:pt x="1" y="47"/>
                  </a:cubicBezTo>
                  <a:cubicBezTo>
                    <a:pt x="3" y="45"/>
                    <a:pt x="5" y="43"/>
                    <a:pt x="8" y="41"/>
                  </a:cubicBezTo>
                  <a:cubicBezTo>
                    <a:pt x="8" y="40"/>
                    <a:pt x="10" y="39"/>
                    <a:pt x="11" y="39"/>
                  </a:cubicBezTo>
                  <a:cubicBezTo>
                    <a:pt x="13" y="39"/>
                    <a:pt x="15" y="39"/>
                    <a:pt x="17" y="38"/>
                  </a:cubicBezTo>
                  <a:cubicBezTo>
                    <a:pt x="18" y="38"/>
                    <a:pt x="20" y="38"/>
                    <a:pt x="21" y="39"/>
                  </a:cubicBezTo>
                  <a:cubicBezTo>
                    <a:pt x="23" y="39"/>
                    <a:pt x="23" y="39"/>
                    <a:pt x="24" y="37"/>
                  </a:cubicBezTo>
                  <a:cubicBezTo>
                    <a:pt x="24" y="35"/>
                    <a:pt x="25" y="34"/>
                    <a:pt x="26" y="33"/>
                  </a:cubicBezTo>
                  <a:cubicBezTo>
                    <a:pt x="27" y="32"/>
                    <a:pt x="27" y="30"/>
                    <a:pt x="27" y="29"/>
                  </a:cubicBezTo>
                  <a:cubicBezTo>
                    <a:pt x="28" y="28"/>
                    <a:pt x="28" y="28"/>
                    <a:pt x="28" y="27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30" y="27"/>
                    <a:pt x="30" y="28"/>
                    <a:pt x="30" y="28"/>
                  </a:cubicBezTo>
                  <a:cubicBezTo>
                    <a:pt x="30" y="28"/>
                    <a:pt x="30" y="29"/>
                    <a:pt x="29" y="29"/>
                  </a:cubicBezTo>
                  <a:cubicBezTo>
                    <a:pt x="29" y="29"/>
                    <a:pt x="29" y="30"/>
                    <a:pt x="29" y="30"/>
                  </a:cubicBezTo>
                  <a:cubicBezTo>
                    <a:pt x="30" y="31"/>
                    <a:pt x="31" y="30"/>
                    <a:pt x="31" y="30"/>
                  </a:cubicBezTo>
                  <a:cubicBezTo>
                    <a:pt x="34" y="29"/>
                    <a:pt x="35" y="27"/>
                    <a:pt x="37" y="25"/>
                  </a:cubicBezTo>
                  <a:cubicBezTo>
                    <a:pt x="40" y="22"/>
                    <a:pt x="41" y="18"/>
                    <a:pt x="42" y="15"/>
                  </a:cubicBezTo>
                  <a:cubicBezTo>
                    <a:pt x="43" y="14"/>
                    <a:pt x="43" y="13"/>
                    <a:pt x="42" y="12"/>
                  </a:cubicBezTo>
                  <a:cubicBezTo>
                    <a:pt x="42" y="9"/>
                    <a:pt x="43" y="6"/>
                    <a:pt x="44" y="4"/>
                  </a:cubicBezTo>
                  <a:cubicBezTo>
                    <a:pt x="44" y="2"/>
                    <a:pt x="44" y="2"/>
                    <a:pt x="46" y="3"/>
                  </a:cubicBezTo>
                  <a:cubicBezTo>
                    <a:pt x="47" y="3"/>
                    <a:pt x="47" y="3"/>
                    <a:pt x="47" y="1"/>
                  </a:cubicBezTo>
                  <a:cubicBezTo>
                    <a:pt x="47" y="1"/>
                    <a:pt x="47" y="1"/>
                    <a:pt x="47" y="0"/>
                  </a:cubicBezTo>
                  <a:cubicBezTo>
                    <a:pt x="48" y="0"/>
                    <a:pt x="48" y="0"/>
                    <a:pt x="49" y="0"/>
                  </a:cubicBezTo>
                  <a:cubicBezTo>
                    <a:pt x="49" y="1"/>
                    <a:pt x="50" y="1"/>
                    <a:pt x="50" y="2"/>
                  </a:cubicBezTo>
                  <a:cubicBezTo>
                    <a:pt x="50" y="4"/>
                    <a:pt x="50" y="6"/>
                    <a:pt x="51" y="8"/>
                  </a:cubicBezTo>
                  <a:cubicBezTo>
                    <a:pt x="52" y="9"/>
                    <a:pt x="52" y="10"/>
                    <a:pt x="52" y="10"/>
                  </a:cubicBezTo>
                  <a:cubicBezTo>
                    <a:pt x="53" y="13"/>
                    <a:pt x="53" y="15"/>
                    <a:pt x="52" y="17"/>
                  </a:cubicBezTo>
                  <a:cubicBezTo>
                    <a:pt x="51" y="19"/>
                    <a:pt x="50" y="21"/>
                    <a:pt x="48" y="22"/>
                  </a:cubicBezTo>
                  <a:cubicBezTo>
                    <a:pt x="48" y="23"/>
                    <a:pt x="48" y="24"/>
                    <a:pt x="48" y="25"/>
                  </a:cubicBezTo>
                  <a:cubicBezTo>
                    <a:pt x="49" y="28"/>
                    <a:pt x="48" y="30"/>
                    <a:pt x="47" y="33"/>
                  </a:cubicBezTo>
                  <a:cubicBezTo>
                    <a:pt x="46" y="34"/>
                    <a:pt x="46" y="35"/>
                    <a:pt x="46" y="36"/>
                  </a:cubicBezTo>
                  <a:cubicBezTo>
                    <a:pt x="47" y="38"/>
                    <a:pt x="46" y="40"/>
                    <a:pt x="45" y="42"/>
                  </a:cubicBezTo>
                  <a:cubicBezTo>
                    <a:pt x="44" y="43"/>
                    <a:pt x="43" y="43"/>
                    <a:pt x="42" y="42"/>
                  </a:cubicBezTo>
                  <a:cubicBezTo>
                    <a:pt x="40" y="42"/>
                    <a:pt x="40" y="42"/>
                    <a:pt x="39" y="43"/>
                  </a:cubicBezTo>
                  <a:cubicBezTo>
                    <a:pt x="39" y="44"/>
                    <a:pt x="38" y="45"/>
                    <a:pt x="38" y="45"/>
                  </a:cubicBezTo>
                  <a:cubicBezTo>
                    <a:pt x="36" y="43"/>
                    <a:pt x="35" y="45"/>
                    <a:pt x="34" y="45"/>
                  </a:cubicBezTo>
                  <a:cubicBezTo>
                    <a:pt x="33" y="46"/>
                    <a:pt x="31" y="46"/>
                    <a:pt x="30" y="45"/>
                  </a:cubicBezTo>
                  <a:cubicBezTo>
                    <a:pt x="29" y="45"/>
                    <a:pt x="28" y="44"/>
                    <a:pt x="28" y="45"/>
                  </a:cubicBezTo>
                  <a:cubicBezTo>
                    <a:pt x="28" y="45"/>
                    <a:pt x="28" y="46"/>
                    <a:pt x="28" y="47"/>
                  </a:cubicBezTo>
                  <a:cubicBezTo>
                    <a:pt x="28" y="47"/>
                    <a:pt x="27" y="47"/>
                    <a:pt x="27" y="48"/>
                  </a:cubicBezTo>
                  <a:cubicBezTo>
                    <a:pt x="26" y="48"/>
                    <a:pt x="25" y="50"/>
                    <a:pt x="25" y="51"/>
                  </a:cubicBezTo>
                  <a:cubicBezTo>
                    <a:pt x="23" y="53"/>
                    <a:pt x="22" y="53"/>
                    <a:pt x="20" y="51"/>
                  </a:cubicBezTo>
                  <a:cubicBezTo>
                    <a:pt x="20" y="50"/>
                    <a:pt x="20" y="50"/>
                    <a:pt x="20" y="49"/>
                  </a:cubicBezTo>
                  <a:cubicBezTo>
                    <a:pt x="19" y="48"/>
                    <a:pt x="18" y="48"/>
                    <a:pt x="17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86" name="Freeform 12"/>
            <p:cNvSpPr>
              <a:spLocks/>
            </p:cNvSpPr>
            <p:nvPr/>
          </p:nvSpPr>
          <p:spPr bwMode="auto">
            <a:xfrm>
              <a:off x="2287588" y="2505075"/>
              <a:ext cx="134937" cy="179388"/>
            </a:xfrm>
            <a:custGeom>
              <a:avLst/>
              <a:gdLst>
                <a:gd name="T0" fmla="*/ 19 w 32"/>
                <a:gd name="T1" fmla="*/ 0 h 42"/>
                <a:gd name="T2" fmla="*/ 22 w 32"/>
                <a:gd name="T3" fmla="*/ 2 h 42"/>
                <a:gd name="T4" fmla="*/ 25 w 32"/>
                <a:gd name="T5" fmla="*/ 8 h 42"/>
                <a:gd name="T6" fmla="*/ 29 w 32"/>
                <a:gd name="T7" fmla="*/ 14 h 42"/>
                <a:gd name="T8" fmla="*/ 30 w 32"/>
                <a:gd name="T9" fmla="*/ 15 h 42"/>
                <a:gd name="T10" fmla="*/ 31 w 32"/>
                <a:gd name="T11" fmla="*/ 17 h 42"/>
                <a:gd name="T12" fmla="*/ 30 w 32"/>
                <a:gd name="T13" fmla="*/ 21 h 42"/>
                <a:gd name="T14" fmla="*/ 29 w 32"/>
                <a:gd name="T15" fmla="*/ 21 h 42"/>
                <a:gd name="T16" fmla="*/ 27 w 32"/>
                <a:gd name="T17" fmla="*/ 24 h 42"/>
                <a:gd name="T18" fmla="*/ 28 w 32"/>
                <a:gd name="T19" fmla="*/ 28 h 42"/>
                <a:gd name="T20" fmla="*/ 28 w 32"/>
                <a:gd name="T21" fmla="*/ 31 h 42"/>
                <a:gd name="T22" fmla="*/ 26 w 32"/>
                <a:gd name="T23" fmla="*/ 35 h 42"/>
                <a:gd name="T24" fmla="*/ 25 w 32"/>
                <a:gd name="T25" fmla="*/ 35 h 42"/>
                <a:gd name="T26" fmla="*/ 17 w 32"/>
                <a:gd name="T27" fmla="*/ 38 h 42"/>
                <a:gd name="T28" fmla="*/ 13 w 32"/>
                <a:gd name="T29" fmla="*/ 41 h 42"/>
                <a:gd name="T30" fmla="*/ 9 w 32"/>
                <a:gd name="T31" fmla="*/ 41 h 42"/>
                <a:gd name="T32" fmla="*/ 5 w 32"/>
                <a:gd name="T33" fmla="*/ 37 h 42"/>
                <a:gd name="T34" fmla="*/ 3 w 32"/>
                <a:gd name="T35" fmla="*/ 36 h 42"/>
                <a:gd name="T36" fmla="*/ 1 w 32"/>
                <a:gd name="T37" fmla="*/ 33 h 42"/>
                <a:gd name="T38" fmla="*/ 1 w 32"/>
                <a:gd name="T39" fmla="*/ 30 h 42"/>
                <a:gd name="T40" fmla="*/ 4 w 32"/>
                <a:gd name="T41" fmla="*/ 26 h 42"/>
                <a:gd name="T42" fmla="*/ 7 w 32"/>
                <a:gd name="T43" fmla="*/ 20 h 42"/>
                <a:gd name="T44" fmla="*/ 7 w 32"/>
                <a:gd name="T45" fmla="*/ 19 h 42"/>
                <a:gd name="T46" fmla="*/ 6 w 32"/>
                <a:gd name="T47" fmla="*/ 13 h 42"/>
                <a:gd name="T48" fmla="*/ 12 w 32"/>
                <a:gd name="T49" fmla="*/ 7 h 42"/>
                <a:gd name="T50" fmla="*/ 16 w 32"/>
                <a:gd name="T51" fmla="*/ 5 h 42"/>
                <a:gd name="T52" fmla="*/ 18 w 32"/>
                <a:gd name="T53" fmla="*/ 2 h 42"/>
                <a:gd name="T54" fmla="*/ 19 w 32"/>
                <a:gd name="T55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2" h="42">
                  <a:moveTo>
                    <a:pt x="19" y="0"/>
                  </a:moveTo>
                  <a:cubicBezTo>
                    <a:pt x="21" y="0"/>
                    <a:pt x="21" y="1"/>
                    <a:pt x="22" y="2"/>
                  </a:cubicBezTo>
                  <a:cubicBezTo>
                    <a:pt x="23" y="4"/>
                    <a:pt x="24" y="6"/>
                    <a:pt x="25" y="8"/>
                  </a:cubicBezTo>
                  <a:cubicBezTo>
                    <a:pt x="25" y="11"/>
                    <a:pt x="27" y="13"/>
                    <a:pt x="29" y="14"/>
                  </a:cubicBezTo>
                  <a:cubicBezTo>
                    <a:pt x="29" y="15"/>
                    <a:pt x="29" y="15"/>
                    <a:pt x="30" y="15"/>
                  </a:cubicBezTo>
                  <a:cubicBezTo>
                    <a:pt x="30" y="16"/>
                    <a:pt x="30" y="16"/>
                    <a:pt x="31" y="17"/>
                  </a:cubicBezTo>
                  <a:cubicBezTo>
                    <a:pt x="32" y="18"/>
                    <a:pt x="32" y="20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22"/>
                    <a:pt x="27" y="23"/>
                    <a:pt x="27" y="24"/>
                  </a:cubicBezTo>
                  <a:cubicBezTo>
                    <a:pt x="27" y="25"/>
                    <a:pt x="27" y="27"/>
                    <a:pt x="28" y="28"/>
                  </a:cubicBezTo>
                  <a:cubicBezTo>
                    <a:pt x="28" y="29"/>
                    <a:pt x="28" y="30"/>
                    <a:pt x="28" y="31"/>
                  </a:cubicBezTo>
                  <a:cubicBezTo>
                    <a:pt x="29" y="33"/>
                    <a:pt x="28" y="35"/>
                    <a:pt x="26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2" y="35"/>
                    <a:pt x="19" y="37"/>
                    <a:pt x="17" y="38"/>
                  </a:cubicBezTo>
                  <a:cubicBezTo>
                    <a:pt x="15" y="39"/>
                    <a:pt x="14" y="40"/>
                    <a:pt x="13" y="41"/>
                  </a:cubicBezTo>
                  <a:cubicBezTo>
                    <a:pt x="12" y="42"/>
                    <a:pt x="11" y="42"/>
                    <a:pt x="9" y="41"/>
                  </a:cubicBezTo>
                  <a:cubicBezTo>
                    <a:pt x="8" y="40"/>
                    <a:pt x="6" y="39"/>
                    <a:pt x="5" y="37"/>
                  </a:cubicBezTo>
                  <a:cubicBezTo>
                    <a:pt x="4" y="37"/>
                    <a:pt x="3" y="36"/>
                    <a:pt x="3" y="36"/>
                  </a:cubicBezTo>
                  <a:cubicBezTo>
                    <a:pt x="3" y="35"/>
                    <a:pt x="2" y="34"/>
                    <a:pt x="1" y="33"/>
                  </a:cubicBezTo>
                  <a:cubicBezTo>
                    <a:pt x="0" y="32"/>
                    <a:pt x="0" y="32"/>
                    <a:pt x="1" y="30"/>
                  </a:cubicBezTo>
                  <a:cubicBezTo>
                    <a:pt x="2" y="28"/>
                    <a:pt x="3" y="27"/>
                    <a:pt x="4" y="26"/>
                  </a:cubicBezTo>
                  <a:cubicBezTo>
                    <a:pt x="7" y="25"/>
                    <a:pt x="7" y="23"/>
                    <a:pt x="7" y="20"/>
                  </a:cubicBezTo>
                  <a:cubicBezTo>
                    <a:pt x="8" y="20"/>
                    <a:pt x="7" y="19"/>
                    <a:pt x="7" y="19"/>
                  </a:cubicBezTo>
                  <a:cubicBezTo>
                    <a:pt x="5" y="17"/>
                    <a:pt x="6" y="15"/>
                    <a:pt x="6" y="13"/>
                  </a:cubicBezTo>
                  <a:cubicBezTo>
                    <a:pt x="7" y="10"/>
                    <a:pt x="9" y="8"/>
                    <a:pt x="12" y="7"/>
                  </a:cubicBezTo>
                  <a:cubicBezTo>
                    <a:pt x="14" y="7"/>
                    <a:pt x="15" y="6"/>
                    <a:pt x="16" y="5"/>
                  </a:cubicBezTo>
                  <a:cubicBezTo>
                    <a:pt x="17" y="4"/>
                    <a:pt x="18" y="3"/>
                    <a:pt x="18" y="2"/>
                  </a:cubicBezTo>
                  <a:cubicBezTo>
                    <a:pt x="17" y="1"/>
                    <a:pt x="18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87" name="Freeform 13"/>
            <p:cNvSpPr>
              <a:spLocks/>
            </p:cNvSpPr>
            <p:nvPr/>
          </p:nvSpPr>
          <p:spPr bwMode="auto">
            <a:xfrm>
              <a:off x="2444750" y="2755900"/>
              <a:ext cx="127000" cy="169863"/>
            </a:xfrm>
            <a:custGeom>
              <a:avLst/>
              <a:gdLst>
                <a:gd name="T0" fmla="*/ 18 w 30"/>
                <a:gd name="T1" fmla="*/ 9 h 40"/>
                <a:gd name="T2" fmla="*/ 18 w 30"/>
                <a:gd name="T3" fmla="*/ 8 h 40"/>
                <a:gd name="T4" fmla="*/ 20 w 30"/>
                <a:gd name="T5" fmla="*/ 6 h 40"/>
                <a:gd name="T6" fmla="*/ 22 w 30"/>
                <a:gd name="T7" fmla="*/ 7 h 40"/>
                <a:gd name="T8" fmla="*/ 23 w 30"/>
                <a:gd name="T9" fmla="*/ 8 h 40"/>
                <a:gd name="T10" fmla="*/ 26 w 30"/>
                <a:gd name="T11" fmla="*/ 14 h 40"/>
                <a:gd name="T12" fmla="*/ 28 w 30"/>
                <a:gd name="T13" fmla="*/ 16 h 40"/>
                <a:gd name="T14" fmla="*/ 30 w 30"/>
                <a:gd name="T15" fmla="*/ 21 h 40"/>
                <a:gd name="T16" fmla="*/ 29 w 30"/>
                <a:gd name="T17" fmla="*/ 29 h 40"/>
                <a:gd name="T18" fmla="*/ 27 w 30"/>
                <a:gd name="T19" fmla="*/ 31 h 40"/>
                <a:gd name="T20" fmla="*/ 18 w 30"/>
                <a:gd name="T21" fmla="*/ 33 h 40"/>
                <a:gd name="T22" fmla="*/ 16 w 30"/>
                <a:gd name="T23" fmla="*/ 33 h 40"/>
                <a:gd name="T24" fmla="*/ 12 w 30"/>
                <a:gd name="T25" fmla="*/ 33 h 40"/>
                <a:gd name="T26" fmla="*/ 8 w 30"/>
                <a:gd name="T27" fmla="*/ 35 h 40"/>
                <a:gd name="T28" fmla="*/ 4 w 30"/>
                <a:gd name="T29" fmla="*/ 39 h 40"/>
                <a:gd name="T30" fmla="*/ 1 w 30"/>
                <a:gd name="T31" fmla="*/ 38 h 40"/>
                <a:gd name="T32" fmla="*/ 1 w 30"/>
                <a:gd name="T33" fmla="*/ 33 h 40"/>
                <a:gd name="T34" fmla="*/ 5 w 30"/>
                <a:gd name="T35" fmla="*/ 20 h 40"/>
                <a:gd name="T36" fmla="*/ 8 w 30"/>
                <a:gd name="T37" fmla="*/ 12 h 40"/>
                <a:gd name="T38" fmla="*/ 11 w 30"/>
                <a:gd name="T39" fmla="*/ 3 h 40"/>
                <a:gd name="T40" fmla="*/ 12 w 30"/>
                <a:gd name="T41" fmla="*/ 3 h 40"/>
                <a:gd name="T42" fmla="*/ 13 w 30"/>
                <a:gd name="T43" fmla="*/ 3 h 40"/>
                <a:gd name="T44" fmla="*/ 13 w 30"/>
                <a:gd name="T45" fmla="*/ 2 h 40"/>
                <a:gd name="T46" fmla="*/ 16 w 30"/>
                <a:gd name="T47" fmla="*/ 0 h 40"/>
                <a:gd name="T48" fmla="*/ 18 w 30"/>
                <a:gd name="T49" fmla="*/ 4 h 40"/>
                <a:gd name="T50" fmla="*/ 18 w 30"/>
                <a:gd name="T51" fmla="*/ 6 h 40"/>
                <a:gd name="T52" fmla="*/ 18 w 30"/>
                <a:gd name="T53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" h="40">
                  <a:moveTo>
                    <a:pt x="18" y="9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9" y="8"/>
                    <a:pt x="19" y="7"/>
                    <a:pt x="20" y="6"/>
                  </a:cubicBezTo>
                  <a:cubicBezTo>
                    <a:pt x="20" y="6"/>
                    <a:pt x="21" y="7"/>
                    <a:pt x="22" y="7"/>
                  </a:cubicBezTo>
                  <a:cubicBezTo>
                    <a:pt x="22" y="7"/>
                    <a:pt x="23" y="8"/>
                    <a:pt x="23" y="8"/>
                  </a:cubicBezTo>
                  <a:cubicBezTo>
                    <a:pt x="23" y="10"/>
                    <a:pt x="25" y="11"/>
                    <a:pt x="26" y="14"/>
                  </a:cubicBezTo>
                  <a:cubicBezTo>
                    <a:pt x="26" y="15"/>
                    <a:pt x="27" y="16"/>
                    <a:pt x="28" y="16"/>
                  </a:cubicBezTo>
                  <a:cubicBezTo>
                    <a:pt x="29" y="17"/>
                    <a:pt x="30" y="19"/>
                    <a:pt x="30" y="21"/>
                  </a:cubicBezTo>
                  <a:cubicBezTo>
                    <a:pt x="30" y="24"/>
                    <a:pt x="30" y="26"/>
                    <a:pt x="29" y="29"/>
                  </a:cubicBezTo>
                  <a:cubicBezTo>
                    <a:pt x="28" y="29"/>
                    <a:pt x="27" y="30"/>
                    <a:pt x="27" y="31"/>
                  </a:cubicBezTo>
                  <a:cubicBezTo>
                    <a:pt x="24" y="31"/>
                    <a:pt x="21" y="32"/>
                    <a:pt x="18" y="33"/>
                  </a:cubicBezTo>
                  <a:cubicBezTo>
                    <a:pt x="17" y="34"/>
                    <a:pt x="17" y="34"/>
                    <a:pt x="16" y="33"/>
                  </a:cubicBezTo>
                  <a:cubicBezTo>
                    <a:pt x="15" y="33"/>
                    <a:pt x="13" y="34"/>
                    <a:pt x="12" y="33"/>
                  </a:cubicBezTo>
                  <a:cubicBezTo>
                    <a:pt x="10" y="33"/>
                    <a:pt x="9" y="34"/>
                    <a:pt x="8" y="35"/>
                  </a:cubicBezTo>
                  <a:cubicBezTo>
                    <a:pt x="7" y="37"/>
                    <a:pt x="5" y="38"/>
                    <a:pt x="4" y="39"/>
                  </a:cubicBezTo>
                  <a:cubicBezTo>
                    <a:pt x="3" y="40"/>
                    <a:pt x="1" y="40"/>
                    <a:pt x="1" y="38"/>
                  </a:cubicBezTo>
                  <a:cubicBezTo>
                    <a:pt x="0" y="36"/>
                    <a:pt x="0" y="35"/>
                    <a:pt x="1" y="33"/>
                  </a:cubicBezTo>
                  <a:cubicBezTo>
                    <a:pt x="3" y="29"/>
                    <a:pt x="4" y="24"/>
                    <a:pt x="5" y="20"/>
                  </a:cubicBezTo>
                  <a:cubicBezTo>
                    <a:pt x="6" y="17"/>
                    <a:pt x="7" y="15"/>
                    <a:pt x="8" y="12"/>
                  </a:cubicBezTo>
                  <a:cubicBezTo>
                    <a:pt x="8" y="9"/>
                    <a:pt x="10" y="6"/>
                    <a:pt x="11" y="3"/>
                  </a:cubicBezTo>
                  <a:cubicBezTo>
                    <a:pt x="11" y="2"/>
                    <a:pt x="12" y="2"/>
                    <a:pt x="12" y="3"/>
                  </a:cubicBezTo>
                  <a:cubicBezTo>
                    <a:pt x="13" y="3"/>
                    <a:pt x="13" y="4"/>
                    <a:pt x="13" y="3"/>
                  </a:cubicBezTo>
                  <a:cubicBezTo>
                    <a:pt x="13" y="3"/>
                    <a:pt x="13" y="2"/>
                    <a:pt x="13" y="2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7" y="0"/>
                    <a:pt x="19" y="2"/>
                    <a:pt x="18" y="4"/>
                  </a:cubicBezTo>
                  <a:cubicBezTo>
                    <a:pt x="18" y="4"/>
                    <a:pt x="18" y="5"/>
                    <a:pt x="18" y="6"/>
                  </a:cubicBezTo>
                  <a:cubicBezTo>
                    <a:pt x="18" y="7"/>
                    <a:pt x="18" y="8"/>
                    <a:pt x="18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88" name="Freeform 14"/>
            <p:cNvSpPr>
              <a:spLocks/>
            </p:cNvSpPr>
            <p:nvPr/>
          </p:nvSpPr>
          <p:spPr bwMode="auto">
            <a:xfrm>
              <a:off x="2835275" y="5748338"/>
              <a:ext cx="131762" cy="166688"/>
            </a:xfrm>
            <a:custGeom>
              <a:avLst/>
              <a:gdLst>
                <a:gd name="T0" fmla="*/ 19 w 31"/>
                <a:gd name="T1" fmla="*/ 15 h 39"/>
                <a:gd name="T2" fmla="*/ 17 w 31"/>
                <a:gd name="T3" fmla="*/ 18 h 39"/>
                <a:gd name="T4" fmla="*/ 14 w 31"/>
                <a:gd name="T5" fmla="*/ 19 h 39"/>
                <a:gd name="T6" fmla="*/ 16 w 31"/>
                <a:gd name="T7" fmla="*/ 22 h 39"/>
                <a:gd name="T8" fmla="*/ 17 w 31"/>
                <a:gd name="T9" fmla="*/ 27 h 39"/>
                <a:gd name="T10" fmla="*/ 20 w 31"/>
                <a:gd name="T11" fmla="*/ 31 h 39"/>
                <a:gd name="T12" fmla="*/ 21 w 31"/>
                <a:gd name="T13" fmla="*/ 37 h 39"/>
                <a:gd name="T14" fmla="*/ 20 w 31"/>
                <a:gd name="T15" fmla="*/ 38 h 39"/>
                <a:gd name="T16" fmla="*/ 18 w 31"/>
                <a:gd name="T17" fmla="*/ 37 h 39"/>
                <a:gd name="T18" fmla="*/ 17 w 31"/>
                <a:gd name="T19" fmla="*/ 36 h 39"/>
                <a:gd name="T20" fmla="*/ 15 w 31"/>
                <a:gd name="T21" fmla="*/ 34 h 39"/>
                <a:gd name="T22" fmla="*/ 13 w 31"/>
                <a:gd name="T23" fmla="*/ 33 h 39"/>
                <a:gd name="T24" fmla="*/ 11 w 31"/>
                <a:gd name="T25" fmla="*/ 28 h 39"/>
                <a:gd name="T26" fmla="*/ 11 w 31"/>
                <a:gd name="T27" fmla="*/ 25 h 39"/>
                <a:gd name="T28" fmla="*/ 10 w 31"/>
                <a:gd name="T29" fmla="*/ 24 h 39"/>
                <a:gd name="T30" fmla="*/ 9 w 31"/>
                <a:gd name="T31" fmla="*/ 25 h 39"/>
                <a:gd name="T32" fmla="*/ 8 w 31"/>
                <a:gd name="T33" fmla="*/ 27 h 39"/>
                <a:gd name="T34" fmla="*/ 8 w 31"/>
                <a:gd name="T35" fmla="*/ 36 h 39"/>
                <a:gd name="T36" fmla="*/ 6 w 31"/>
                <a:gd name="T37" fmla="*/ 39 h 39"/>
                <a:gd name="T38" fmla="*/ 3 w 31"/>
                <a:gd name="T39" fmla="*/ 36 h 39"/>
                <a:gd name="T40" fmla="*/ 4 w 31"/>
                <a:gd name="T41" fmla="*/ 31 h 39"/>
                <a:gd name="T42" fmla="*/ 2 w 31"/>
                <a:gd name="T43" fmla="*/ 27 h 39"/>
                <a:gd name="T44" fmla="*/ 1 w 31"/>
                <a:gd name="T45" fmla="*/ 22 h 39"/>
                <a:gd name="T46" fmla="*/ 3 w 31"/>
                <a:gd name="T47" fmla="*/ 16 h 39"/>
                <a:gd name="T48" fmla="*/ 6 w 31"/>
                <a:gd name="T49" fmla="*/ 7 h 39"/>
                <a:gd name="T50" fmla="*/ 6 w 31"/>
                <a:gd name="T51" fmla="*/ 5 h 39"/>
                <a:gd name="T52" fmla="*/ 13 w 31"/>
                <a:gd name="T53" fmla="*/ 2 h 39"/>
                <a:gd name="T54" fmla="*/ 22 w 31"/>
                <a:gd name="T55" fmla="*/ 4 h 39"/>
                <a:gd name="T56" fmla="*/ 27 w 31"/>
                <a:gd name="T57" fmla="*/ 2 h 39"/>
                <a:gd name="T58" fmla="*/ 29 w 31"/>
                <a:gd name="T59" fmla="*/ 0 h 39"/>
                <a:gd name="T60" fmla="*/ 30 w 31"/>
                <a:gd name="T61" fmla="*/ 0 h 39"/>
                <a:gd name="T62" fmla="*/ 31 w 31"/>
                <a:gd name="T63" fmla="*/ 1 h 39"/>
                <a:gd name="T64" fmla="*/ 25 w 31"/>
                <a:gd name="T65" fmla="*/ 7 h 39"/>
                <a:gd name="T66" fmla="*/ 22 w 31"/>
                <a:gd name="T67" fmla="*/ 7 h 39"/>
                <a:gd name="T68" fmla="*/ 10 w 31"/>
                <a:gd name="T69" fmla="*/ 7 h 39"/>
                <a:gd name="T70" fmla="*/ 7 w 31"/>
                <a:gd name="T71" fmla="*/ 12 h 39"/>
                <a:gd name="T72" fmla="*/ 10 w 31"/>
                <a:gd name="T73" fmla="*/ 15 h 39"/>
                <a:gd name="T74" fmla="*/ 11 w 31"/>
                <a:gd name="T75" fmla="*/ 15 h 39"/>
                <a:gd name="T76" fmla="*/ 21 w 31"/>
                <a:gd name="T77" fmla="*/ 12 h 39"/>
                <a:gd name="T78" fmla="*/ 21 w 31"/>
                <a:gd name="T79" fmla="*/ 12 h 39"/>
                <a:gd name="T80" fmla="*/ 22 w 31"/>
                <a:gd name="T81" fmla="*/ 13 h 39"/>
                <a:gd name="T82" fmla="*/ 22 w 31"/>
                <a:gd name="T83" fmla="*/ 14 h 39"/>
                <a:gd name="T84" fmla="*/ 19 w 31"/>
                <a:gd name="T85" fmla="*/ 15 h 39"/>
                <a:gd name="T86" fmla="*/ 19 w 31"/>
                <a:gd name="T87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1" h="39">
                  <a:moveTo>
                    <a:pt x="19" y="15"/>
                  </a:moveTo>
                  <a:cubicBezTo>
                    <a:pt x="18" y="16"/>
                    <a:pt x="18" y="17"/>
                    <a:pt x="17" y="18"/>
                  </a:cubicBezTo>
                  <a:cubicBezTo>
                    <a:pt x="16" y="18"/>
                    <a:pt x="15" y="18"/>
                    <a:pt x="14" y="19"/>
                  </a:cubicBezTo>
                  <a:cubicBezTo>
                    <a:pt x="14" y="21"/>
                    <a:pt x="15" y="21"/>
                    <a:pt x="16" y="22"/>
                  </a:cubicBezTo>
                  <a:cubicBezTo>
                    <a:pt x="17" y="23"/>
                    <a:pt x="18" y="25"/>
                    <a:pt x="17" y="27"/>
                  </a:cubicBezTo>
                  <a:cubicBezTo>
                    <a:pt x="17" y="28"/>
                    <a:pt x="19" y="30"/>
                    <a:pt x="20" y="31"/>
                  </a:cubicBezTo>
                  <a:cubicBezTo>
                    <a:pt x="21" y="32"/>
                    <a:pt x="21" y="34"/>
                    <a:pt x="21" y="37"/>
                  </a:cubicBezTo>
                  <a:cubicBezTo>
                    <a:pt x="21" y="37"/>
                    <a:pt x="20" y="38"/>
                    <a:pt x="20" y="38"/>
                  </a:cubicBezTo>
                  <a:cubicBezTo>
                    <a:pt x="19" y="38"/>
                    <a:pt x="18" y="38"/>
                    <a:pt x="18" y="37"/>
                  </a:cubicBezTo>
                  <a:cubicBezTo>
                    <a:pt x="18" y="37"/>
                    <a:pt x="17" y="37"/>
                    <a:pt x="17" y="36"/>
                  </a:cubicBezTo>
                  <a:cubicBezTo>
                    <a:pt x="17" y="35"/>
                    <a:pt x="16" y="34"/>
                    <a:pt x="15" y="34"/>
                  </a:cubicBezTo>
                  <a:cubicBezTo>
                    <a:pt x="14" y="34"/>
                    <a:pt x="13" y="34"/>
                    <a:pt x="13" y="33"/>
                  </a:cubicBezTo>
                  <a:cubicBezTo>
                    <a:pt x="13" y="31"/>
                    <a:pt x="12" y="30"/>
                    <a:pt x="11" y="28"/>
                  </a:cubicBezTo>
                  <a:cubicBezTo>
                    <a:pt x="11" y="27"/>
                    <a:pt x="11" y="26"/>
                    <a:pt x="11" y="25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5"/>
                    <a:pt x="8" y="26"/>
                    <a:pt x="8" y="27"/>
                  </a:cubicBezTo>
                  <a:cubicBezTo>
                    <a:pt x="8" y="30"/>
                    <a:pt x="9" y="33"/>
                    <a:pt x="8" y="36"/>
                  </a:cubicBezTo>
                  <a:cubicBezTo>
                    <a:pt x="8" y="38"/>
                    <a:pt x="7" y="39"/>
                    <a:pt x="6" y="39"/>
                  </a:cubicBezTo>
                  <a:cubicBezTo>
                    <a:pt x="4" y="39"/>
                    <a:pt x="3" y="37"/>
                    <a:pt x="3" y="36"/>
                  </a:cubicBezTo>
                  <a:cubicBezTo>
                    <a:pt x="3" y="34"/>
                    <a:pt x="4" y="33"/>
                    <a:pt x="4" y="31"/>
                  </a:cubicBezTo>
                  <a:cubicBezTo>
                    <a:pt x="4" y="30"/>
                    <a:pt x="3" y="28"/>
                    <a:pt x="2" y="27"/>
                  </a:cubicBezTo>
                  <a:cubicBezTo>
                    <a:pt x="0" y="26"/>
                    <a:pt x="0" y="24"/>
                    <a:pt x="1" y="22"/>
                  </a:cubicBezTo>
                  <a:cubicBezTo>
                    <a:pt x="2" y="20"/>
                    <a:pt x="2" y="18"/>
                    <a:pt x="3" y="16"/>
                  </a:cubicBezTo>
                  <a:cubicBezTo>
                    <a:pt x="4" y="13"/>
                    <a:pt x="5" y="10"/>
                    <a:pt x="6" y="7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8" y="4"/>
                    <a:pt x="10" y="2"/>
                    <a:pt x="13" y="2"/>
                  </a:cubicBezTo>
                  <a:cubicBezTo>
                    <a:pt x="16" y="3"/>
                    <a:pt x="19" y="4"/>
                    <a:pt x="22" y="4"/>
                  </a:cubicBezTo>
                  <a:cubicBezTo>
                    <a:pt x="24" y="4"/>
                    <a:pt x="26" y="4"/>
                    <a:pt x="27" y="2"/>
                  </a:cubicBezTo>
                  <a:cubicBezTo>
                    <a:pt x="28" y="1"/>
                    <a:pt x="28" y="1"/>
                    <a:pt x="29" y="0"/>
                  </a:cubicBezTo>
                  <a:cubicBezTo>
                    <a:pt x="29" y="0"/>
                    <a:pt x="30" y="0"/>
                    <a:pt x="30" y="0"/>
                  </a:cubicBezTo>
                  <a:cubicBezTo>
                    <a:pt x="30" y="1"/>
                    <a:pt x="31" y="1"/>
                    <a:pt x="31" y="1"/>
                  </a:cubicBezTo>
                  <a:cubicBezTo>
                    <a:pt x="30" y="4"/>
                    <a:pt x="27" y="7"/>
                    <a:pt x="25" y="7"/>
                  </a:cubicBezTo>
                  <a:cubicBezTo>
                    <a:pt x="24" y="8"/>
                    <a:pt x="23" y="8"/>
                    <a:pt x="22" y="7"/>
                  </a:cubicBezTo>
                  <a:cubicBezTo>
                    <a:pt x="18" y="6"/>
                    <a:pt x="14" y="7"/>
                    <a:pt x="10" y="7"/>
                  </a:cubicBezTo>
                  <a:cubicBezTo>
                    <a:pt x="8" y="7"/>
                    <a:pt x="6" y="10"/>
                    <a:pt x="7" y="12"/>
                  </a:cubicBezTo>
                  <a:cubicBezTo>
                    <a:pt x="8" y="14"/>
                    <a:pt x="9" y="15"/>
                    <a:pt x="10" y="15"/>
                  </a:cubicBezTo>
                  <a:cubicBezTo>
                    <a:pt x="10" y="16"/>
                    <a:pt x="11" y="16"/>
                    <a:pt x="11" y="15"/>
                  </a:cubicBezTo>
                  <a:cubicBezTo>
                    <a:pt x="14" y="13"/>
                    <a:pt x="18" y="13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2" y="12"/>
                    <a:pt x="22" y="13"/>
                  </a:cubicBezTo>
                  <a:cubicBezTo>
                    <a:pt x="22" y="13"/>
                    <a:pt x="22" y="14"/>
                    <a:pt x="22" y="14"/>
                  </a:cubicBezTo>
                  <a:cubicBezTo>
                    <a:pt x="21" y="14"/>
                    <a:pt x="20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89" name="Freeform 15"/>
            <p:cNvSpPr>
              <a:spLocks/>
            </p:cNvSpPr>
            <p:nvPr/>
          </p:nvSpPr>
          <p:spPr bwMode="auto">
            <a:xfrm>
              <a:off x="3259138" y="4652963"/>
              <a:ext cx="119062" cy="123825"/>
            </a:xfrm>
            <a:custGeom>
              <a:avLst/>
              <a:gdLst>
                <a:gd name="T0" fmla="*/ 26 w 28"/>
                <a:gd name="T1" fmla="*/ 9 h 29"/>
                <a:gd name="T2" fmla="*/ 26 w 28"/>
                <a:gd name="T3" fmla="*/ 10 h 29"/>
                <a:gd name="T4" fmla="*/ 28 w 28"/>
                <a:gd name="T5" fmla="*/ 15 h 29"/>
                <a:gd name="T6" fmla="*/ 27 w 28"/>
                <a:gd name="T7" fmla="*/ 16 h 29"/>
                <a:gd name="T8" fmla="*/ 23 w 28"/>
                <a:gd name="T9" fmla="*/ 18 h 29"/>
                <a:gd name="T10" fmla="*/ 17 w 28"/>
                <a:gd name="T11" fmla="*/ 23 h 29"/>
                <a:gd name="T12" fmla="*/ 17 w 28"/>
                <a:gd name="T13" fmla="*/ 24 h 29"/>
                <a:gd name="T14" fmla="*/ 15 w 28"/>
                <a:gd name="T15" fmla="*/ 25 h 29"/>
                <a:gd name="T16" fmla="*/ 11 w 28"/>
                <a:gd name="T17" fmla="*/ 23 h 29"/>
                <a:gd name="T18" fmla="*/ 7 w 28"/>
                <a:gd name="T19" fmla="*/ 22 h 29"/>
                <a:gd name="T20" fmla="*/ 6 w 28"/>
                <a:gd name="T21" fmla="*/ 22 h 29"/>
                <a:gd name="T22" fmla="*/ 4 w 28"/>
                <a:gd name="T23" fmla="*/ 23 h 29"/>
                <a:gd name="T24" fmla="*/ 5 w 28"/>
                <a:gd name="T25" fmla="*/ 25 h 29"/>
                <a:gd name="T26" fmla="*/ 5 w 28"/>
                <a:gd name="T27" fmla="*/ 27 h 29"/>
                <a:gd name="T28" fmla="*/ 3 w 28"/>
                <a:gd name="T29" fmla="*/ 28 h 29"/>
                <a:gd name="T30" fmla="*/ 1 w 28"/>
                <a:gd name="T31" fmla="*/ 27 h 29"/>
                <a:gd name="T32" fmla="*/ 1 w 28"/>
                <a:gd name="T33" fmla="*/ 26 h 29"/>
                <a:gd name="T34" fmla="*/ 0 w 28"/>
                <a:gd name="T35" fmla="*/ 22 h 29"/>
                <a:gd name="T36" fmla="*/ 3 w 28"/>
                <a:gd name="T37" fmla="*/ 16 h 29"/>
                <a:gd name="T38" fmla="*/ 4 w 28"/>
                <a:gd name="T39" fmla="*/ 16 h 29"/>
                <a:gd name="T40" fmla="*/ 7 w 28"/>
                <a:gd name="T41" fmla="*/ 13 h 29"/>
                <a:gd name="T42" fmla="*/ 8 w 28"/>
                <a:gd name="T43" fmla="*/ 11 h 29"/>
                <a:gd name="T44" fmla="*/ 8 w 28"/>
                <a:gd name="T45" fmla="*/ 3 h 29"/>
                <a:gd name="T46" fmla="*/ 8 w 28"/>
                <a:gd name="T47" fmla="*/ 2 h 29"/>
                <a:gd name="T48" fmla="*/ 11 w 28"/>
                <a:gd name="T49" fmla="*/ 0 h 29"/>
                <a:gd name="T50" fmla="*/ 12 w 28"/>
                <a:gd name="T51" fmla="*/ 2 h 29"/>
                <a:gd name="T52" fmla="*/ 13 w 28"/>
                <a:gd name="T53" fmla="*/ 4 h 29"/>
                <a:gd name="T54" fmla="*/ 21 w 28"/>
                <a:gd name="T55" fmla="*/ 10 h 29"/>
                <a:gd name="T56" fmla="*/ 24 w 28"/>
                <a:gd name="T57" fmla="*/ 10 h 29"/>
                <a:gd name="T58" fmla="*/ 26 w 28"/>
                <a:gd name="T59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" h="29">
                  <a:moveTo>
                    <a:pt x="26" y="9"/>
                  </a:moveTo>
                  <a:cubicBezTo>
                    <a:pt x="26" y="10"/>
                    <a:pt x="26" y="10"/>
                    <a:pt x="26" y="10"/>
                  </a:cubicBezTo>
                  <a:cubicBezTo>
                    <a:pt x="26" y="12"/>
                    <a:pt x="26" y="14"/>
                    <a:pt x="28" y="15"/>
                  </a:cubicBezTo>
                  <a:cubicBezTo>
                    <a:pt x="28" y="15"/>
                    <a:pt x="28" y="16"/>
                    <a:pt x="27" y="16"/>
                  </a:cubicBezTo>
                  <a:cubicBezTo>
                    <a:pt x="26" y="17"/>
                    <a:pt x="25" y="18"/>
                    <a:pt x="23" y="18"/>
                  </a:cubicBezTo>
                  <a:cubicBezTo>
                    <a:pt x="20" y="18"/>
                    <a:pt x="18" y="20"/>
                    <a:pt x="17" y="23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5"/>
                    <a:pt x="16" y="25"/>
                    <a:pt x="15" y="25"/>
                  </a:cubicBezTo>
                  <a:cubicBezTo>
                    <a:pt x="14" y="24"/>
                    <a:pt x="13" y="23"/>
                    <a:pt x="11" y="23"/>
                  </a:cubicBezTo>
                  <a:cubicBezTo>
                    <a:pt x="10" y="22"/>
                    <a:pt x="9" y="21"/>
                    <a:pt x="7" y="22"/>
                  </a:cubicBezTo>
                  <a:cubicBezTo>
                    <a:pt x="7" y="22"/>
                    <a:pt x="7" y="22"/>
                    <a:pt x="6" y="22"/>
                  </a:cubicBezTo>
                  <a:cubicBezTo>
                    <a:pt x="5" y="23"/>
                    <a:pt x="4" y="21"/>
                    <a:pt x="4" y="23"/>
                  </a:cubicBezTo>
                  <a:cubicBezTo>
                    <a:pt x="3" y="24"/>
                    <a:pt x="5" y="24"/>
                    <a:pt x="5" y="25"/>
                  </a:cubicBezTo>
                  <a:cubicBezTo>
                    <a:pt x="6" y="26"/>
                    <a:pt x="6" y="26"/>
                    <a:pt x="5" y="27"/>
                  </a:cubicBezTo>
                  <a:cubicBezTo>
                    <a:pt x="4" y="27"/>
                    <a:pt x="4" y="28"/>
                    <a:pt x="3" y="28"/>
                  </a:cubicBezTo>
                  <a:cubicBezTo>
                    <a:pt x="2" y="29"/>
                    <a:pt x="1" y="29"/>
                    <a:pt x="1" y="27"/>
                  </a:cubicBezTo>
                  <a:cubicBezTo>
                    <a:pt x="1" y="27"/>
                    <a:pt x="1" y="27"/>
                    <a:pt x="1" y="26"/>
                  </a:cubicBezTo>
                  <a:cubicBezTo>
                    <a:pt x="1" y="25"/>
                    <a:pt x="0" y="23"/>
                    <a:pt x="0" y="22"/>
                  </a:cubicBezTo>
                  <a:cubicBezTo>
                    <a:pt x="1" y="20"/>
                    <a:pt x="2" y="18"/>
                    <a:pt x="3" y="16"/>
                  </a:cubicBezTo>
                  <a:cubicBezTo>
                    <a:pt x="3" y="16"/>
                    <a:pt x="4" y="16"/>
                    <a:pt x="4" y="16"/>
                  </a:cubicBezTo>
                  <a:cubicBezTo>
                    <a:pt x="6" y="16"/>
                    <a:pt x="7" y="15"/>
                    <a:pt x="7" y="13"/>
                  </a:cubicBezTo>
                  <a:cubicBezTo>
                    <a:pt x="7" y="12"/>
                    <a:pt x="8" y="12"/>
                    <a:pt x="8" y="11"/>
                  </a:cubicBezTo>
                  <a:cubicBezTo>
                    <a:pt x="8" y="9"/>
                    <a:pt x="9" y="6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1" y="1"/>
                    <a:pt x="11" y="1"/>
                    <a:pt x="12" y="2"/>
                  </a:cubicBezTo>
                  <a:cubicBezTo>
                    <a:pt x="12" y="2"/>
                    <a:pt x="13" y="3"/>
                    <a:pt x="13" y="4"/>
                  </a:cubicBezTo>
                  <a:cubicBezTo>
                    <a:pt x="15" y="6"/>
                    <a:pt x="17" y="9"/>
                    <a:pt x="21" y="10"/>
                  </a:cubicBezTo>
                  <a:cubicBezTo>
                    <a:pt x="22" y="10"/>
                    <a:pt x="23" y="11"/>
                    <a:pt x="24" y="10"/>
                  </a:cubicBezTo>
                  <a:cubicBezTo>
                    <a:pt x="25" y="9"/>
                    <a:pt x="25" y="9"/>
                    <a:pt x="26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90" name="Freeform 16"/>
            <p:cNvSpPr>
              <a:spLocks/>
            </p:cNvSpPr>
            <p:nvPr/>
          </p:nvSpPr>
          <p:spPr bwMode="auto">
            <a:xfrm>
              <a:off x="2571750" y="5918200"/>
              <a:ext cx="200025" cy="63500"/>
            </a:xfrm>
            <a:custGeom>
              <a:avLst/>
              <a:gdLst>
                <a:gd name="T0" fmla="*/ 0 w 47"/>
                <a:gd name="T1" fmla="*/ 4 h 15"/>
                <a:gd name="T2" fmla="*/ 2 w 47"/>
                <a:gd name="T3" fmla="*/ 1 h 15"/>
                <a:gd name="T4" fmla="*/ 4 w 47"/>
                <a:gd name="T5" fmla="*/ 0 h 15"/>
                <a:gd name="T6" fmla="*/ 15 w 47"/>
                <a:gd name="T7" fmla="*/ 3 h 15"/>
                <a:gd name="T8" fmla="*/ 18 w 47"/>
                <a:gd name="T9" fmla="*/ 4 h 15"/>
                <a:gd name="T10" fmla="*/ 21 w 47"/>
                <a:gd name="T11" fmla="*/ 5 h 15"/>
                <a:gd name="T12" fmla="*/ 23 w 47"/>
                <a:gd name="T13" fmla="*/ 4 h 15"/>
                <a:gd name="T14" fmla="*/ 27 w 47"/>
                <a:gd name="T15" fmla="*/ 3 h 15"/>
                <a:gd name="T16" fmla="*/ 30 w 47"/>
                <a:gd name="T17" fmla="*/ 4 h 15"/>
                <a:gd name="T18" fmla="*/ 36 w 47"/>
                <a:gd name="T19" fmla="*/ 5 h 15"/>
                <a:gd name="T20" fmla="*/ 39 w 47"/>
                <a:gd name="T21" fmla="*/ 5 h 15"/>
                <a:gd name="T22" fmla="*/ 39 w 47"/>
                <a:gd name="T23" fmla="*/ 6 h 15"/>
                <a:gd name="T24" fmla="*/ 39 w 47"/>
                <a:gd name="T25" fmla="*/ 6 h 15"/>
                <a:gd name="T26" fmla="*/ 36 w 47"/>
                <a:gd name="T27" fmla="*/ 7 h 15"/>
                <a:gd name="T28" fmla="*/ 35 w 47"/>
                <a:gd name="T29" fmla="*/ 8 h 15"/>
                <a:gd name="T30" fmla="*/ 36 w 47"/>
                <a:gd name="T31" fmla="*/ 9 h 15"/>
                <a:gd name="T32" fmla="*/ 37 w 47"/>
                <a:gd name="T33" fmla="*/ 9 h 15"/>
                <a:gd name="T34" fmla="*/ 46 w 47"/>
                <a:gd name="T35" fmla="*/ 11 h 15"/>
                <a:gd name="T36" fmla="*/ 47 w 47"/>
                <a:gd name="T37" fmla="*/ 13 h 15"/>
                <a:gd name="T38" fmla="*/ 47 w 47"/>
                <a:gd name="T39" fmla="*/ 14 h 15"/>
                <a:gd name="T40" fmla="*/ 45 w 47"/>
                <a:gd name="T41" fmla="*/ 14 h 15"/>
                <a:gd name="T42" fmla="*/ 42 w 47"/>
                <a:gd name="T43" fmla="*/ 14 h 15"/>
                <a:gd name="T44" fmla="*/ 39 w 47"/>
                <a:gd name="T45" fmla="*/ 14 h 15"/>
                <a:gd name="T46" fmla="*/ 34 w 47"/>
                <a:gd name="T47" fmla="*/ 13 h 15"/>
                <a:gd name="T48" fmla="*/ 26 w 47"/>
                <a:gd name="T49" fmla="*/ 12 h 15"/>
                <a:gd name="T50" fmla="*/ 22 w 47"/>
                <a:gd name="T51" fmla="*/ 11 h 15"/>
                <a:gd name="T52" fmla="*/ 16 w 47"/>
                <a:gd name="T53" fmla="*/ 9 h 15"/>
                <a:gd name="T54" fmla="*/ 11 w 47"/>
                <a:gd name="T55" fmla="*/ 9 h 15"/>
                <a:gd name="T56" fmla="*/ 7 w 47"/>
                <a:gd name="T57" fmla="*/ 8 h 15"/>
                <a:gd name="T58" fmla="*/ 5 w 47"/>
                <a:gd name="T59" fmla="*/ 7 h 15"/>
                <a:gd name="T60" fmla="*/ 0 w 47"/>
                <a:gd name="T61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7" h="15">
                  <a:moveTo>
                    <a:pt x="0" y="4"/>
                  </a:moveTo>
                  <a:cubicBezTo>
                    <a:pt x="1" y="3"/>
                    <a:pt x="1" y="2"/>
                    <a:pt x="2" y="1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8" y="0"/>
                    <a:pt x="11" y="0"/>
                    <a:pt x="15" y="3"/>
                  </a:cubicBezTo>
                  <a:cubicBezTo>
                    <a:pt x="15" y="4"/>
                    <a:pt x="17" y="4"/>
                    <a:pt x="18" y="4"/>
                  </a:cubicBezTo>
                  <a:cubicBezTo>
                    <a:pt x="19" y="4"/>
                    <a:pt x="20" y="5"/>
                    <a:pt x="21" y="5"/>
                  </a:cubicBezTo>
                  <a:cubicBezTo>
                    <a:pt x="22" y="5"/>
                    <a:pt x="23" y="4"/>
                    <a:pt x="23" y="4"/>
                  </a:cubicBezTo>
                  <a:cubicBezTo>
                    <a:pt x="25" y="2"/>
                    <a:pt x="26" y="2"/>
                    <a:pt x="27" y="3"/>
                  </a:cubicBezTo>
                  <a:cubicBezTo>
                    <a:pt x="28" y="4"/>
                    <a:pt x="29" y="4"/>
                    <a:pt x="30" y="4"/>
                  </a:cubicBezTo>
                  <a:cubicBezTo>
                    <a:pt x="32" y="5"/>
                    <a:pt x="34" y="5"/>
                    <a:pt x="36" y="5"/>
                  </a:cubicBezTo>
                  <a:cubicBezTo>
                    <a:pt x="37" y="4"/>
                    <a:pt x="38" y="4"/>
                    <a:pt x="39" y="5"/>
                  </a:cubicBezTo>
                  <a:cubicBezTo>
                    <a:pt x="39" y="5"/>
                    <a:pt x="39" y="5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8" y="7"/>
                    <a:pt x="37" y="7"/>
                    <a:pt x="36" y="7"/>
                  </a:cubicBezTo>
                  <a:cubicBezTo>
                    <a:pt x="36" y="7"/>
                    <a:pt x="35" y="8"/>
                    <a:pt x="35" y="8"/>
                  </a:cubicBezTo>
                  <a:cubicBezTo>
                    <a:pt x="35" y="8"/>
                    <a:pt x="36" y="8"/>
                    <a:pt x="36" y="9"/>
                  </a:cubicBezTo>
                  <a:cubicBezTo>
                    <a:pt x="36" y="9"/>
                    <a:pt x="37" y="9"/>
                    <a:pt x="37" y="9"/>
                  </a:cubicBezTo>
                  <a:cubicBezTo>
                    <a:pt x="40" y="8"/>
                    <a:pt x="43" y="11"/>
                    <a:pt x="46" y="11"/>
                  </a:cubicBezTo>
                  <a:cubicBezTo>
                    <a:pt x="47" y="11"/>
                    <a:pt x="47" y="12"/>
                    <a:pt x="47" y="13"/>
                  </a:cubicBezTo>
                  <a:cubicBezTo>
                    <a:pt x="47" y="13"/>
                    <a:pt x="47" y="14"/>
                    <a:pt x="47" y="14"/>
                  </a:cubicBezTo>
                  <a:cubicBezTo>
                    <a:pt x="46" y="15"/>
                    <a:pt x="46" y="15"/>
                    <a:pt x="45" y="14"/>
                  </a:cubicBezTo>
                  <a:cubicBezTo>
                    <a:pt x="44" y="14"/>
                    <a:pt x="43" y="14"/>
                    <a:pt x="42" y="14"/>
                  </a:cubicBezTo>
                  <a:cubicBezTo>
                    <a:pt x="41" y="15"/>
                    <a:pt x="40" y="14"/>
                    <a:pt x="39" y="14"/>
                  </a:cubicBezTo>
                  <a:cubicBezTo>
                    <a:pt x="37" y="13"/>
                    <a:pt x="36" y="13"/>
                    <a:pt x="34" y="13"/>
                  </a:cubicBezTo>
                  <a:cubicBezTo>
                    <a:pt x="31" y="13"/>
                    <a:pt x="29" y="13"/>
                    <a:pt x="26" y="12"/>
                  </a:cubicBezTo>
                  <a:cubicBezTo>
                    <a:pt x="25" y="12"/>
                    <a:pt x="23" y="12"/>
                    <a:pt x="22" y="11"/>
                  </a:cubicBezTo>
                  <a:cubicBezTo>
                    <a:pt x="20" y="9"/>
                    <a:pt x="18" y="9"/>
                    <a:pt x="16" y="9"/>
                  </a:cubicBezTo>
                  <a:cubicBezTo>
                    <a:pt x="14" y="10"/>
                    <a:pt x="13" y="10"/>
                    <a:pt x="11" y="9"/>
                  </a:cubicBezTo>
                  <a:cubicBezTo>
                    <a:pt x="10" y="9"/>
                    <a:pt x="9" y="8"/>
                    <a:pt x="7" y="8"/>
                  </a:cubicBezTo>
                  <a:cubicBezTo>
                    <a:pt x="7" y="8"/>
                    <a:pt x="6" y="8"/>
                    <a:pt x="5" y="7"/>
                  </a:cubicBezTo>
                  <a:cubicBezTo>
                    <a:pt x="4" y="6"/>
                    <a:pt x="2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91" name="Freeform 17"/>
            <p:cNvSpPr>
              <a:spLocks/>
            </p:cNvSpPr>
            <p:nvPr/>
          </p:nvSpPr>
          <p:spPr bwMode="auto">
            <a:xfrm>
              <a:off x="2855913" y="5367338"/>
              <a:ext cx="93662" cy="139700"/>
            </a:xfrm>
            <a:custGeom>
              <a:avLst/>
              <a:gdLst>
                <a:gd name="T0" fmla="*/ 6 w 22"/>
                <a:gd name="T1" fmla="*/ 27 h 33"/>
                <a:gd name="T2" fmla="*/ 0 w 22"/>
                <a:gd name="T3" fmla="*/ 16 h 33"/>
                <a:gd name="T4" fmla="*/ 1 w 22"/>
                <a:gd name="T5" fmla="*/ 13 h 33"/>
                <a:gd name="T6" fmla="*/ 2 w 22"/>
                <a:gd name="T7" fmla="*/ 11 h 33"/>
                <a:gd name="T8" fmla="*/ 3 w 22"/>
                <a:gd name="T9" fmla="*/ 6 h 33"/>
                <a:gd name="T10" fmla="*/ 3 w 22"/>
                <a:gd name="T11" fmla="*/ 3 h 33"/>
                <a:gd name="T12" fmla="*/ 7 w 22"/>
                <a:gd name="T13" fmla="*/ 1 h 33"/>
                <a:gd name="T14" fmla="*/ 10 w 22"/>
                <a:gd name="T15" fmla="*/ 1 h 33"/>
                <a:gd name="T16" fmla="*/ 12 w 22"/>
                <a:gd name="T17" fmla="*/ 3 h 33"/>
                <a:gd name="T18" fmla="*/ 12 w 22"/>
                <a:gd name="T19" fmla="*/ 7 h 33"/>
                <a:gd name="T20" fmla="*/ 11 w 22"/>
                <a:gd name="T21" fmla="*/ 14 h 33"/>
                <a:gd name="T22" fmla="*/ 10 w 22"/>
                <a:gd name="T23" fmla="*/ 15 h 33"/>
                <a:gd name="T24" fmla="*/ 9 w 22"/>
                <a:gd name="T25" fmla="*/ 21 h 33"/>
                <a:gd name="T26" fmla="*/ 10 w 22"/>
                <a:gd name="T27" fmla="*/ 24 h 33"/>
                <a:gd name="T28" fmla="*/ 11 w 22"/>
                <a:gd name="T29" fmla="*/ 24 h 33"/>
                <a:gd name="T30" fmla="*/ 16 w 22"/>
                <a:gd name="T31" fmla="*/ 25 h 33"/>
                <a:gd name="T32" fmla="*/ 20 w 22"/>
                <a:gd name="T33" fmla="*/ 25 h 33"/>
                <a:gd name="T34" fmla="*/ 22 w 22"/>
                <a:gd name="T35" fmla="*/ 26 h 33"/>
                <a:gd name="T36" fmla="*/ 21 w 22"/>
                <a:gd name="T37" fmla="*/ 27 h 33"/>
                <a:gd name="T38" fmla="*/ 20 w 22"/>
                <a:gd name="T39" fmla="*/ 27 h 33"/>
                <a:gd name="T40" fmla="*/ 19 w 22"/>
                <a:gd name="T41" fmla="*/ 29 h 33"/>
                <a:gd name="T42" fmla="*/ 20 w 22"/>
                <a:gd name="T43" fmla="*/ 31 h 33"/>
                <a:gd name="T44" fmla="*/ 19 w 22"/>
                <a:gd name="T45" fmla="*/ 33 h 33"/>
                <a:gd name="T46" fmla="*/ 19 w 22"/>
                <a:gd name="T47" fmla="*/ 32 h 33"/>
                <a:gd name="T48" fmla="*/ 18 w 22"/>
                <a:gd name="T49" fmla="*/ 31 h 33"/>
                <a:gd name="T50" fmla="*/ 16 w 22"/>
                <a:gd name="T51" fmla="*/ 29 h 33"/>
                <a:gd name="T52" fmla="*/ 13 w 22"/>
                <a:gd name="T53" fmla="*/ 28 h 33"/>
                <a:gd name="T54" fmla="*/ 12 w 22"/>
                <a:gd name="T55" fmla="*/ 28 h 33"/>
                <a:gd name="T56" fmla="*/ 7 w 22"/>
                <a:gd name="T57" fmla="*/ 27 h 33"/>
                <a:gd name="T58" fmla="*/ 6 w 22"/>
                <a:gd name="T59" fmla="*/ 2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" h="33">
                  <a:moveTo>
                    <a:pt x="6" y="27"/>
                  </a:moveTo>
                  <a:cubicBezTo>
                    <a:pt x="3" y="24"/>
                    <a:pt x="1" y="20"/>
                    <a:pt x="0" y="16"/>
                  </a:cubicBezTo>
                  <a:cubicBezTo>
                    <a:pt x="0" y="15"/>
                    <a:pt x="0" y="14"/>
                    <a:pt x="1" y="13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3" y="9"/>
                    <a:pt x="3" y="8"/>
                    <a:pt x="3" y="6"/>
                  </a:cubicBezTo>
                  <a:cubicBezTo>
                    <a:pt x="3" y="5"/>
                    <a:pt x="3" y="4"/>
                    <a:pt x="3" y="3"/>
                  </a:cubicBezTo>
                  <a:cubicBezTo>
                    <a:pt x="3" y="1"/>
                    <a:pt x="4" y="0"/>
                    <a:pt x="7" y="1"/>
                  </a:cubicBezTo>
                  <a:cubicBezTo>
                    <a:pt x="8" y="1"/>
                    <a:pt x="9" y="1"/>
                    <a:pt x="10" y="1"/>
                  </a:cubicBezTo>
                  <a:cubicBezTo>
                    <a:pt x="11" y="1"/>
                    <a:pt x="12" y="1"/>
                    <a:pt x="12" y="3"/>
                  </a:cubicBezTo>
                  <a:cubicBezTo>
                    <a:pt x="11" y="4"/>
                    <a:pt x="11" y="6"/>
                    <a:pt x="12" y="7"/>
                  </a:cubicBezTo>
                  <a:cubicBezTo>
                    <a:pt x="13" y="10"/>
                    <a:pt x="12" y="12"/>
                    <a:pt x="11" y="14"/>
                  </a:cubicBezTo>
                  <a:cubicBezTo>
                    <a:pt x="11" y="14"/>
                    <a:pt x="10" y="14"/>
                    <a:pt x="10" y="15"/>
                  </a:cubicBezTo>
                  <a:cubicBezTo>
                    <a:pt x="8" y="17"/>
                    <a:pt x="8" y="19"/>
                    <a:pt x="9" y="21"/>
                  </a:cubicBezTo>
                  <a:cubicBezTo>
                    <a:pt x="9" y="22"/>
                    <a:pt x="9" y="23"/>
                    <a:pt x="10" y="24"/>
                  </a:cubicBezTo>
                  <a:cubicBezTo>
                    <a:pt x="10" y="25"/>
                    <a:pt x="11" y="25"/>
                    <a:pt x="11" y="24"/>
                  </a:cubicBezTo>
                  <a:cubicBezTo>
                    <a:pt x="13" y="23"/>
                    <a:pt x="14" y="23"/>
                    <a:pt x="16" y="25"/>
                  </a:cubicBezTo>
                  <a:cubicBezTo>
                    <a:pt x="17" y="26"/>
                    <a:pt x="19" y="26"/>
                    <a:pt x="20" y="25"/>
                  </a:cubicBezTo>
                  <a:cubicBezTo>
                    <a:pt x="21" y="25"/>
                    <a:pt x="21" y="25"/>
                    <a:pt x="22" y="26"/>
                  </a:cubicBezTo>
                  <a:cubicBezTo>
                    <a:pt x="22" y="27"/>
                    <a:pt x="21" y="27"/>
                    <a:pt x="21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9" y="28"/>
                    <a:pt x="19" y="28"/>
                    <a:pt x="19" y="29"/>
                  </a:cubicBezTo>
                  <a:cubicBezTo>
                    <a:pt x="20" y="30"/>
                    <a:pt x="20" y="30"/>
                    <a:pt x="20" y="31"/>
                  </a:cubicBezTo>
                  <a:cubicBezTo>
                    <a:pt x="21" y="32"/>
                    <a:pt x="20" y="33"/>
                    <a:pt x="19" y="33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8" y="32"/>
                    <a:pt x="18" y="32"/>
                    <a:pt x="18" y="31"/>
                  </a:cubicBezTo>
                  <a:cubicBezTo>
                    <a:pt x="16" y="31"/>
                    <a:pt x="15" y="32"/>
                    <a:pt x="16" y="29"/>
                  </a:cubicBezTo>
                  <a:cubicBezTo>
                    <a:pt x="15" y="28"/>
                    <a:pt x="15" y="26"/>
                    <a:pt x="13" y="28"/>
                  </a:cubicBezTo>
                  <a:cubicBezTo>
                    <a:pt x="13" y="28"/>
                    <a:pt x="12" y="28"/>
                    <a:pt x="12" y="28"/>
                  </a:cubicBezTo>
                  <a:cubicBezTo>
                    <a:pt x="11" y="26"/>
                    <a:pt x="9" y="26"/>
                    <a:pt x="7" y="27"/>
                  </a:cubicBezTo>
                  <a:cubicBezTo>
                    <a:pt x="7" y="27"/>
                    <a:pt x="6" y="27"/>
                    <a:pt x="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92" name="Freeform 18"/>
            <p:cNvSpPr>
              <a:spLocks/>
            </p:cNvSpPr>
            <p:nvPr/>
          </p:nvSpPr>
          <p:spPr bwMode="auto">
            <a:xfrm>
              <a:off x="2898775" y="5570538"/>
              <a:ext cx="93662" cy="88900"/>
            </a:xfrm>
            <a:custGeom>
              <a:avLst/>
              <a:gdLst>
                <a:gd name="T0" fmla="*/ 10 w 22"/>
                <a:gd name="T1" fmla="*/ 14 h 21"/>
                <a:gd name="T2" fmla="*/ 10 w 22"/>
                <a:gd name="T3" fmla="*/ 12 h 21"/>
                <a:gd name="T4" fmla="*/ 8 w 22"/>
                <a:gd name="T5" fmla="*/ 11 h 21"/>
                <a:gd name="T6" fmla="*/ 4 w 22"/>
                <a:gd name="T7" fmla="*/ 12 h 21"/>
                <a:gd name="T8" fmla="*/ 2 w 22"/>
                <a:gd name="T9" fmla="*/ 14 h 21"/>
                <a:gd name="T10" fmla="*/ 1 w 22"/>
                <a:gd name="T11" fmla="*/ 14 h 21"/>
                <a:gd name="T12" fmla="*/ 0 w 22"/>
                <a:gd name="T13" fmla="*/ 13 h 21"/>
                <a:gd name="T14" fmla="*/ 2 w 22"/>
                <a:gd name="T15" fmla="*/ 9 h 21"/>
                <a:gd name="T16" fmla="*/ 7 w 22"/>
                <a:gd name="T17" fmla="*/ 6 h 21"/>
                <a:gd name="T18" fmla="*/ 9 w 22"/>
                <a:gd name="T19" fmla="*/ 6 h 21"/>
                <a:gd name="T20" fmla="*/ 11 w 22"/>
                <a:gd name="T21" fmla="*/ 6 h 21"/>
                <a:gd name="T22" fmla="*/ 15 w 22"/>
                <a:gd name="T23" fmla="*/ 4 h 21"/>
                <a:gd name="T24" fmla="*/ 17 w 22"/>
                <a:gd name="T25" fmla="*/ 1 h 21"/>
                <a:gd name="T26" fmla="*/ 18 w 22"/>
                <a:gd name="T27" fmla="*/ 1 h 21"/>
                <a:gd name="T28" fmla="*/ 21 w 22"/>
                <a:gd name="T29" fmla="*/ 6 h 21"/>
                <a:gd name="T30" fmla="*/ 22 w 22"/>
                <a:gd name="T31" fmla="*/ 10 h 21"/>
                <a:gd name="T32" fmla="*/ 22 w 22"/>
                <a:gd name="T33" fmla="*/ 15 h 21"/>
                <a:gd name="T34" fmla="*/ 20 w 22"/>
                <a:gd name="T35" fmla="*/ 16 h 21"/>
                <a:gd name="T36" fmla="*/ 19 w 22"/>
                <a:gd name="T37" fmla="*/ 15 h 21"/>
                <a:gd name="T38" fmla="*/ 18 w 22"/>
                <a:gd name="T39" fmla="*/ 14 h 21"/>
                <a:gd name="T40" fmla="*/ 17 w 22"/>
                <a:gd name="T41" fmla="*/ 16 h 21"/>
                <a:gd name="T42" fmla="*/ 18 w 22"/>
                <a:gd name="T43" fmla="*/ 19 h 21"/>
                <a:gd name="T44" fmla="*/ 16 w 22"/>
                <a:gd name="T45" fmla="*/ 21 h 21"/>
                <a:gd name="T46" fmla="*/ 14 w 22"/>
                <a:gd name="T47" fmla="*/ 20 h 21"/>
                <a:gd name="T48" fmla="*/ 10 w 22"/>
                <a:gd name="T49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2" h="21">
                  <a:moveTo>
                    <a:pt x="10" y="14"/>
                  </a:moveTo>
                  <a:cubicBezTo>
                    <a:pt x="10" y="13"/>
                    <a:pt x="10" y="13"/>
                    <a:pt x="10" y="12"/>
                  </a:cubicBezTo>
                  <a:cubicBezTo>
                    <a:pt x="10" y="12"/>
                    <a:pt x="9" y="11"/>
                    <a:pt x="8" y="11"/>
                  </a:cubicBezTo>
                  <a:cubicBezTo>
                    <a:pt x="7" y="12"/>
                    <a:pt x="5" y="12"/>
                    <a:pt x="4" y="12"/>
                  </a:cubicBezTo>
                  <a:cubicBezTo>
                    <a:pt x="3" y="12"/>
                    <a:pt x="2" y="13"/>
                    <a:pt x="2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12"/>
                    <a:pt x="1" y="10"/>
                    <a:pt x="2" y="9"/>
                  </a:cubicBezTo>
                  <a:cubicBezTo>
                    <a:pt x="3" y="8"/>
                    <a:pt x="5" y="7"/>
                    <a:pt x="7" y="6"/>
                  </a:cubicBezTo>
                  <a:cubicBezTo>
                    <a:pt x="7" y="5"/>
                    <a:pt x="8" y="6"/>
                    <a:pt x="9" y="6"/>
                  </a:cubicBezTo>
                  <a:cubicBezTo>
                    <a:pt x="10" y="7"/>
                    <a:pt x="10" y="7"/>
                    <a:pt x="11" y="6"/>
                  </a:cubicBezTo>
                  <a:cubicBezTo>
                    <a:pt x="13" y="6"/>
                    <a:pt x="14" y="4"/>
                    <a:pt x="15" y="4"/>
                  </a:cubicBezTo>
                  <a:cubicBezTo>
                    <a:pt x="16" y="3"/>
                    <a:pt x="16" y="2"/>
                    <a:pt x="17" y="1"/>
                  </a:cubicBezTo>
                  <a:cubicBezTo>
                    <a:pt x="17" y="0"/>
                    <a:pt x="18" y="0"/>
                    <a:pt x="18" y="1"/>
                  </a:cubicBezTo>
                  <a:cubicBezTo>
                    <a:pt x="20" y="2"/>
                    <a:pt x="21" y="3"/>
                    <a:pt x="21" y="6"/>
                  </a:cubicBezTo>
                  <a:cubicBezTo>
                    <a:pt x="21" y="7"/>
                    <a:pt x="22" y="9"/>
                    <a:pt x="22" y="10"/>
                  </a:cubicBezTo>
                  <a:cubicBezTo>
                    <a:pt x="22" y="12"/>
                    <a:pt x="22" y="13"/>
                    <a:pt x="22" y="15"/>
                  </a:cubicBezTo>
                  <a:cubicBezTo>
                    <a:pt x="21" y="15"/>
                    <a:pt x="21" y="16"/>
                    <a:pt x="20" y="16"/>
                  </a:cubicBezTo>
                  <a:cubicBezTo>
                    <a:pt x="20" y="17"/>
                    <a:pt x="20" y="15"/>
                    <a:pt x="19" y="15"/>
                  </a:cubicBezTo>
                  <a:cubicBezTo>
                    <a:pt x="19" y="14"/>
                    <a:pt x="19" y="14"/>
                    <a:pt x="18" y="14"/>
                  </a:cubicBezTo>
                  <a:cubicBezTo>
                    <a:pt x="18" y="15"/>
                    <a:pt x="17" y="15"/>
                    <a:pt x="17" y="16"/>
                  </a:cubicBezTo>
                  <a:cubicBezTo>
                    <a:pt x="17" y="17"/>
                    <a:pt x="18" y="18"/>
                    <a:pt x="18" y="19"/>
                  </a:cubicBezTo>
                  <a:cubicBezTo>
                    <a:pt x="18" y="20"/>
                    <a:pt x="17" y="21"/>
                    <a:pt x="16" y="21"/>
                  </a:cubicBezTo>
                  <a:cubicBezTo>
                    <a:pt x="15" y="21"/>
                    <a:pt x="15" y="20"/>
                    <a:pt x="14" y="20"/>
                  </a:cubicBezTo>
                  <a:cubicBezTo>
                    <a:pt x="11" y="19"/>
                    <a:pt x="10" y="18"/>
                    <a:pt x="10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93" name="Freeform 19"/>
            <p:cNvSpPr>
              <a:spLocks/>
            </p:cNvSpPr>
            <p:nvPr/>
          </p:nvSpPr>
          <p:spPr bwMode="auto">
            <a:xfrm>
              <a:off x="3386138" y="3155950"/>
              <a:ext cx="93662" cy="71438"/>
            </a:xfrm>
            <a:custGeom>
              <a:avLst/>
              <a:gdLst>
                <a:gd name="T0" fmla="*/ 16 w 22"/>
                <a:gd name="T1" fmla="*/ 17 h 17"/>
                <a:gd name="T2" fmla="*/ 8 w 22"/>
                <a:gd name="T3" fmla="*/ 14 h 17"/>
                <a:gd name="T4" fmla="*/ 6 w 22"/>
                <a:gd name="T5" fmla="*/ 12 h 17"/>
                <a:gd name="T6" fmla="*/ 3 w 22"/>
                <a:gd name="T7" fmla="*/ 9 h 17"/>
                <a:gd name="T8" fmla="*/ 1 w 22"/>
                <a:gd name="T9" fmla="*/ 3 h 17"/>
                <a:gd name="T10" fmla="*/ 0 w 22"/>
                <a:gd name="T11" fmla="*/ 1 h 17"/>
                <a:gd name="T12" fmla="*/ 1 w 22"/>
                <a:gd name="T13" fmla="*/ 1 h 17"/>
                <a:gd name="T14" fmla="*/ 9 w 22"/>
                <a:gd name="T15" fmla="*/ 3 h 17"/>
                <a:gd name="T16" fmla="*/ 11 w 22"/>
                <a:gd name="T17" fmla="*/ 5 h 17"/>
                <a:gd name="T18" fmla="*/ 13 w 22"/>
                <a:gd name="T19" fmla="*/ 6 h 17"/>
                <a:gd name="T20" fmla="*/ 21 w 22"/>
                <a:gd name="T21" fmla="*/ 9 h 17"/>
                <a:gd name="T22" fmla="*/ 22 w 22"/>
                <a:gd name="T23" fmla="*/ 11 h 17"/>
                <a:gd name="T24" fmla="*/ 17 w 22"/>
                <a:gd name="T25" fmla="*/ 17 h 17"/>
                <a:gd name="T26" fmla="*/ 16 w 22"/>
                <a:gd name="T2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" h="17">
                  <a:moveTo>
                    <a:pt x="16" y="17"/>
                  </a:moveTo>
                  <a:cubicBezTo>
                    <a:pt x="13" y="17"/>
                    <a:pt x="10" y="15"/>
                    <a:pt x="8" y="14"/>
                  </a:cubicBezTo>
                  <a:cubicBezTo>
                    <a:pt x="7" y="13"/>
                    <a:pt x="7" y="13"/>
                    <a:pt x="6" y="12"/>
                  </a:cubicBezTo>
                  <a:cubicBezTo>
                    <a:pt x="4" y="12"/>
                    <a:pt x="4" y="11"/>
                    <a:pt x="3" y="9"/>
                  </a:cubicBezTo>
                  <a:cubicBezTo>
                    <a:pt x="3" y="7"/>
                    <a:pt x="2" y="5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ubicBezTo>
                    <a:pt x="3" y="3"/>
                    <a:pt x="6" y="3"/>
                    <a:pt x="9" y="3"/>
                  </a:cubicBezTo>
                  <a:cubicBezTo>
                    <a:pt x="10" y="4"/>
                    <a:pt x="10" y="4"/>
                    <a:pt x="11" y="5"/>
                  </a:cubicBezTo>
                  <a:cubicBezTo>
                    <a:pt x="11" y="5"/>
                    <a:pt x="12" y="6"/>
                    <a:pt x="13" y="6"/>
                  </a:cubicBezTo>
                  <a:cubicBezTo>
                    <a:pt x="16" y="6"/>
                    <a:pt x="18" y="8"/>
                    <a:pt x="21" y="9"/>
                  </a:cubicBezTo>
                  <a:cubicBezTo>
                    <a:pt x="22" y="10"/>
                    <a:pt x="22" y="10"/>
                    <a:pt x="22" y="11"/>
                  </a:cubicBezTo>
                  <a:cubicBezTo>
                    <a:pt x="22" y="15"/>
                    <a:pt x="20" y="16"/>
                    <a:pt x="17" y="17"/>
                  </a:cubicBezTo>
                  <a:cubicBezTo>
                    <a:pt x="17" y="17"/>
                    <a:pt x="16" y="17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94" name="Freeform 20"/>
            <p:cNvSpPr>
              <a:spLocks/>
            </p:cNvSpPr>
            <p:nvPr/>
          </p:nvSpPr>
          <p:spPr bwMode="auto">
            <a:xfrm>
              <a:off x="4027488" y="3468688"/>
              <a:ext cx="84137" cy="55563"/>
            </a:xfrm>
            <a:custGeom>
              <a:avLst/>
              <a:gdLst>
                <a:gd name="T0" fmla="*/ 11 w 20"/>
                <a:gd name="T1" fmla="*/ 1 h 13"/>
                <a:gd name="T2" fmla="*/ 18 w 20"/>
                <a:gd name="T3" fmla="*/ 4 h 13"/>
                <a:gd name="T4" fmla="*/ 17 w 20"/>
                <a:gd name="T5" fmla="*/ 10 h 13"/>
                <a:gd name="T6" fmla="*/ 9 w 20"/>
                <a:gd name="T7" fmla="*/ 11 h 13"/>
                <a:gd name="T8" fmla="*/ 7 w 20"/>
                <a:gd name="T9" fmla="*/ 12 h 13"/>
                <a:gd name="T10" fmla="*/ 4 w 20"/>
                <a:gd name="T11" fmla="*/ 12 h 13"/>
                <a:gd name="T12" fmla="*/ 2 w 20"/>
                <a:gd name="T13" fmla="*/ 8 h 13"/>
                <a:gd name="T14" fmla="*/ 11 w 20"/>
                <a:gd name="T1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3">
                  <a:moveTo>
                    <a:pt x="11" y="1"/>
                  </a:moveTo>
                  <a:cubicBezTo>
                    <a:pt x="14" y="0"/>
                    <a:pt x="16" y="2"/>
                    <a:pt x="18" y="4"/>
                  </a:cubicBezTo>
                  <a:cubicBezTo>
                    <a:pt x="20" y="6"/>
                    <a:pt x="20" y="8"/>
                    <a:pt x="17" y="10"/>
                  </a:cubicBezTo>
                  <a:cubicBezTo>
                    <a:pt x="15" y="11"/>
                    <a:pt x="12" y="12"/>
                    <a:pt x="9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6" y="12"/>
                    <a:pt x="5" y="12"/>
                    <a:pt x="4" y="12"/>
                  </a:cubicBezTo>
                  <a:cubicBezTo>
                    <a:pt x="2" y="13"/>
                    <a:pt x="0" y="10"/>
                    <a:pt x="2" y="8"/>
                  </a:cubicBezTo>
                  <a:cubicBezTo>
                    <a:pt x="4" y="4"/>
                    <a:pt x="6" y="0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95" name="Freeform 21"/>
            <p:cNvSpPr>
              <a:spLocks/>
            </p:cNvSpPr>
            <p:nvPr/>
          </p:nvSpPr>
          <p:spPr bwMode="auto">
            <a:xfrm>
              <a:off x="2054225" y="5565775"/>
              <a:ext cx="41275" cy="88900"/>
            </a:xfrm>
            <a:custGeom>
              <a:avLst/>
              <a:gdLst>
                <a:gd name="T0" fmla="*/ 10 w 10"/>
                <a:gd name="T1" fmla="*/ 14 h 21"/>
                <a:gd name="T2" fmla="*/ 5 w 10"/>
                <a:gd name="T3" fmla="*/ 21 h 21"/>
                <a:gd name="T4" fmla="*/ 1 w 10"/>
                <a:gd name="T5" fmla="*/ 19 h 21"/>
                <a:gd name="T6" fmla="*/ 0 w 10"/>
                <a:gd name="T7" fmla="*/ 9 h 21"/>
                <a:gd name="T8" fmla="*/ 1 w 10"/>
                <a:gd name="T9" fmla="*/ 2 h 21"/>
                <a:gd name="T10" fmla="*/ 3 w 10"/>
                <a:gd name="T11" fmla="*/ 1 h 21"/>
                <a:gd name="T12" fmla="*/ 10 w 10"/>
                <a:gd name="T13" fmla="*/ 12 h 21"/>
                <a:gd name="T14" fmla="*/ 10 w 10"/>
                <a:gd name="T1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21">
                  <a:moveTo>
                    <a:pt x="10" y="14"/>
                  </a:moveTo>
                  <a:cubicBezTo>
                    <a:pt x="10" y="18"/>
                    <a:pt x="8" y="21"/>
                    <a:pt x="5" y="21"/>
                  </a:cubicBezTo>
                  <a:cubicBezTo>
                    <a:pt x="3" y="21"/>
                    <a:pt x="2" y="20"/>
                    <a:pt x="1" y="19"/>
                  </a:cubicBezTo>
                  <a:cubicBezTo>
                    <a:pt x="0" y="16"/>
                    <a:pt x="0" y="12"/>
                    <a:pt x="0" y="9"/>
                  </a:cubicBezTo>
                  <a:cubicBezTo>
                    <a:pt x="0" y="7"/>
                    <a:pt x="1" y="5"/>
                    <a:pt x="1" y="2"/>
                  </a:cubicBezTo>
                  <a:cubicBezTo>
                    <a:pt x="2" y="1"/>
                    <a:pt x="2" y="0"/>
                    <a:pt x="3" y="1"/>
                  </a:cubicBezTo>
                  <a:cubicBezTo>
                    <a:pt x="6" y="5"/>
                    <a:pt x="9" y="8"/>
                    <a:pt x="10" y="12"/>
                  </a:cubicBezTo>
                  <a:cubicBezTo>
                    <a:pt x="10" y="13"/>
                    <a:pt x="10" y="14"/>
                    <a:pt x="10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96" name="Freeform 22"/>
            <p:cNvSpPr>
              <a:spLocks/>
            </p:cNvSpPr>
            <p:nvPr/>
          </p:nvSpPr>
          <p:spPr bwMode="auto">
            <a:xfrm>
              <a:off x="3254375" y="3290888"/>
              <a:ext cx="76200" cy="60325"/>
            </a:xfrm>
            <a:custGeom>
              <a:avLst/>
              <a:gdLst>
                <a:gd name="T0" fmla="*/ 4 w 18"/>
                <a:gd name="T1" fmla="*/ 11 h 14"/>
                <a:gd name="T2" fmla="*/ 1 w 18"/>
                <a:gd name="T3" fmla="*/ 11 h 14"/>
                <a:gd name="T4" fmla="*/ 0 w 18"/>
                <a:gd name="T5" fmla="*/ 10 h 14"/>
                <a:gd name="T6" fmla="*/ 1 w 18"/>
                <a:gd name="T7" fmla="*/ 9 h 14"/>
                <a:gd name="T8" fmla="*/ 4 w 18"/>
                <a:gd name="T9" fmla="*/ 5 h 14"/>
                <a:gd name="T10" fmla="*/ 7 w 18"/>
                <a:gd name="T11" fmla="*/ 1 h 14"/>
                <a:gd name="T12" fmla="*/ 12 w 18"/>
                <a:gd name="T13" fmla="*/ 2 h 14"/>
                <a:gd name="T14" fmla="*/ 18 w 18"/>
                <a:gd name="T15" fmla="*/ 11 h 14"/>
                <a:gd name="T16" fmla="*/ 15 w 18"/>
                <a:gd name="T17" fmla="*/ 14 h 14"/>
                <a:gd name="T18" fmla="*/ 7 w 18"/>
                <a:gd name="T19" fmla="*/ 11 h 14"/>
                <a:gd name="T20" fmla="*/ 4 w 18"/>
                <a:gd name="T2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4">
                  <a:moveTo>
                    <a:pt x="4" y="11"/>
                  </a:moveTo>
                  <a:cubicBezTo>
                    <a:pt x="3" y="11"/>
                    <a:pt x="2" y="11"/>
                    <a:pt x="1" y="11"/>
                  </a:cubicBezTo>
                  <a:cubicBezTo>
                    <a:pt x="1" y="11"/>
                    <a:pt x="1" y="11"/>
                    <a:pt x="0" y="10"/>
                  </a:cubicBezTo>
                  <a:cubicBezTo>
                    <a:pt x="0" y="10"/>
                    <a:pt x="0" y="9"/>
                    <a:pt x="1" y="9"/>
                  </a:cubicBezTo>
                  <a:cubicBezTo>
                    <a:pt x="3" y="8"/>
                    <a:pt x="4" y="7"/>
                    <a:pt x="4" y="5"/>
                  </a:cubicBezTo>
                  <a:cubicBezTo>
                    <a:pt x="5" y="3"/>
                    <a:pt x="5" y="2"/>
                    <a:pt x="7" y="1"/>
                  </a:cubicBezTo>
                  <a:cubicBezTo>
                    <a:pt x="9" y="1"/>
                    <a:pt x="11" y="0"/>
                    <a:pt x="12" y="2"/>
                  </a:cubicBezTo>
                  <a:cubicBezTo>
                    <a:pt x="15" y="4"/>
                    <a:pt x="18" y="7"/>
                    <a:pt x="18" y="11"/>
                  </a:cubicBezTo>
                  <a:cubicBezTo>
                    <a:pt x="18" y="13"/>
                    <a:pt x="17" y="14"/>
                    <a:pt x="15" y="14"/>
                  </a:cubicBezTo>
                  <a:cubicBezTo>
                    <a:pt x="13" y="13"/>
                    <a:pt x="10" y="12"/>
                    <a:pt x="7" y="11"/>
                  </a:cubicBezTo>
                  <a:cubicBezTo>
                    <a:pt x="6" y="11"/>
                    <a:pt x="5" y="10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97" name="Freeform 23"/>
            <p:cNvSpPr>
              <a:spLocks/>
            </p:cNvSpPr>
            <p:nvPr/>
          </p:nvSpPr>
          <p:spPr bwMode="auto">
            <a:xfrm>
              <a:off x="3055938" y="4984750"/>
              <a:ext cx="46037" cy="80963"/>
            </a:xfrm>
            <a:custGeom>
              <a:avLst/>
              <a:gdLst>
                <a:gd name="T0" fmla="*/ 6 w 11"/>
                <a:gd name="T1" fmla="*/ 1 h 19"/>
                <a:gd name="T2" fmla="*/ 7 w 11"/>
                <a:gd name="T3" fmla="*/ 2 h 19"/>
                <a:gd name="T4" fmla="*/ 10 w 11"/>
                <a:gd name="T5" fmla="*/ 5 h 19"/>
                <a:gd name="T6" fmla="*/ 10 w 11"/>
                <a:gd name="T7" fmla="*/ 10 h 19"/>
                <a:gd name="T8" fmla="*/ 9 w 11"/>
                <a:gd name="T9" fmla="*/ 14 h 19"/>
                <a:gd name="T10" fmla="*/ 7 w 11"/>
                <a:gd name="T11" fmla="*/ 18 h 19"/>
                <a:gd name="T12" fmla="*/ 3 w 11"/>
                <a:gd name="T13" fmla="*/ 16 h 19"/>
                <a:gd name="T14" fmla="*/ 3 w 11"/>
                <a:gd name="T15" fmla="*/ 12 h 19"/>
                <a:gd name="T16" fmla="*/ 1 w 11"/>
                <a:gd name="T17" fmla="*/ 8 h 19"/>
                <a:gd name="T18" fmla="*/ 0 w 11"/>
                <a:gd name="T19" fmla="*/ 6 h 19"/>
                <a:gd name="T20" fmla="*/ 0 w 11"/>
                <a:gd name="T21" fmla="*/ 4 h 19"/>
                <a:gd name="T22" fmla="*/ 6 w 11"/>
                <a:gd name="T23" fmla="*/ 0 h 19"/>
                <a:gd name="T24" fmla="*/ 6 w 11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9">
                  <a:moveTo>
                    <a:pt x="6" y="1"/>
                  </a:moveTo>
                  <a:cubicBezTo>
                    <a:pt x="7" y="1"/>
                    <a:pt x="7" y="2"/>
                    <a:pt x="7" y="2"/>
                  </a:cubicBezTo>
                  <a:cubicBezTo>
                    <a:pt x="9" y="2"/>
                    <a:pt x="10" y="4"/>
                    <a:pt x="10" y="5"/>
                  </a:cubicBezTo>
                  <a:cubicBezTo>
                    <a:pt x="11" y="7"/>
                    <a:pt x="11" y="8"/>
                    <a:pt x="10" y="10"/>
                  </a:cubicBezTo>
                  <a:cubicBezTo>
                    <a:pt x="10" y="11"/>
                    <a:pt x="9" y="12"/>
                    <a:pt x="9" y="14"/>
                  </a:cubicBezTo>
                  <a:cubicBezTo>
                    <a:pt x="8" y="15"/>
                    <a:pt x="7" y="16"/>
                    <a:pt x="7" y="18"/>
                  </a:cubicBezTo>
                  <a:cubicBezTo>
                    <a:pt x="5" y="19"/>
                    <a:pt x="3" y="18"/>
                    <a:pt x="3" y="16"/>
                  </a:cubicBezTo>
                  <a:cubicBezTo>
                    <a:pt x="2" y="15"/>
                    <a:pt x="2" y="14"/>
                    <a:pt x="3" y="12"/>
                  </a:cubicBezTo>
                  <a:cubicBezTo>
                    <a:pt x="3" y="10"/>
                    <a:pt x="3" y="10"/>
                    <a:pt x="1" y="8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2" y="3"/>
                    <a:pt x="4" y="1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98" name="Freeform 24"/>
            <p:cNvSpPr>
              <a:spLocks/>
            </p:cNvSpPr>
            <p:nvPr/>
          </p:nvSpPr>
          <p:spPr bwMode="auto">
            <a:xfrm>
              <a:off x="2282825" y="2674938"/>
              <a:ext cx="50800" cy="50800"/>
            </a:xfrm>
            <a:custGeom>
              <a:avLst/>
              <a:gdLst>
                <a:gd name="T0" fmla="*/ 3 w 12"/>
                <a:gd name="T1" fmla="*/ 12 h 12"/>
                <a:gd name="T2" fmla="*/ 2 w 12"/>
                <a:gd name="T3" fmla="*/ 12 h 12"/>
                <a:gd name="T4" fmla="*/ 1 w 12"/>
                <a:gd name="T5" fmla="*/ 11 h 12"/>
                <a:gd name="T6" fmla="*/ 2 w 12"/>
                <a:gd name="T7" fmla="*/ 10 h 12"/>
                <a:gd name="T8" fmla="*/ 3 w 12"/>
                <a:gd name="T9" fmla="*/ 8 h 12"/>
                <a:gd name="T10" fmla="*/ 0 w 12"/>
                <a:gd name="T11" fmla="*/ 4 h 12"/>
                <a:gd name="T12" fmla="*/ 0 w 12"/>
                <a:gd name="T13" fmla="*/ 1 h 12"/>
                <a:gd name="T14" fmla="*/ 2 w 12"/>
                <a:gd name="T15" fmla="*/ 0 h 12"/>
                <a:gd name="T16" fmla="*/ 3 w 12"/>
                <a:gd name="T17" fmla="*/ 0 h 12"/>
                <a:gd name="T18" fmla="*/ 10 w 12"/>
                <a:gd name="T19" fmla="*/ 3 h 12"/>
                <a:gd name="T20" fmla="*/ 11 w 12"/>
                <a:gd name="T21" fmla="*/ 7 h 12"/>
                <a:gd name="T22" fmla="*/ 3 w 12"/>
                <a:gd name="T2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2">
                  <a:moveTo>
                    <a:pt x="3" y="12"/>
                  </a:moveTo>
                  <a:cubicBezTo>
                    <a:pt x="3" y="12"/>
                    <a:pt x="2" y="12"/>
                    <a:pt x="2" y="12"/>
                  </a:cubicBezTo>
                  <a:cubicBezTo>
                    <a:pt x="2" y="12"/>
                    <a:pt x="1" y="11"/>
                    <a:pt x="1" y="11"/>
                  </a:cubicBezTo>
                  <a:cubicBezTo>
                    <a:pt x="1" y="10"/>
                    <a:pt x="2" y="10"/>
                    <a:pt x="2" y="10"/>
                  </a:cubicBezTo>
                  <a:cubicBezTo>
                    <a:pt x="4" y="9"/>
                    <a:pt x="4" y="9"/>
                    <a:pt x="3" y="8"/>
                  </a:cubicBezTo>
                  <a:cubicBezTo>
                    <a:pt x="1" y="7"/>
                    <a:pt x="1" y="6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5" y="1"/>
                    <a:pt x="8" y="2"/>
                    <a:pt x="10" y="3"/>
                  </a:cubicBezTo>
                  <a:cubicBezTo>
                    <a:pt x="12" y="4"/>
                    <a:pt x="12" y="5"/>
                    <a:pt x="11" y="7"/>
                  </a:cubicBezTo>
                  <a:cubicBezTo>
                    <a:pt x="9" y="10"/>
                    <a:pt x="7" y="12"/>
                    <a:pt x="3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99" name="Freeform 25"/>
            <p:cNvSpPr>
              <a:spLocks/>
            </p:cNvSpPr>
            <p:nvPr/>
          </p:nvSpPr>
          <p:spPr bwMode="auto">
            <a:xfrm>
              <a:off x="2855913" y="5205413"/>
              <a:ext cx="42862" cy="80963"/>
            </a:xfrm>
            <a:custGeom>
              <a:avLst/>
              <a:gdLst>
                <a:gd name="T0" fmla="*/ 10 w 10"/>
                <a:gd name="T1" fmla="*/ 4 h 19"/>
                <a:gd name="T2" fmla="*/ 8 w 10"/>
                <a:gd name="T3" fmla="*/ 13 h 19"/>
                <a:gd name="T4" fmla="*/ 6 w 10"/>
                <a:gd name="T5" fmla="*/ 18 h 19"/>
                <a:gd name="T6" fmla="*/ 4 w 10"/>
                <a:gd name="T7" fmla="*/ 18 h 19"/>
                <a:gd name="T8" fmla="*/ 3 w 10"/>
                <a:gd name="T9" fmla="*/ 7 h 19"/>
                <a:gd name="T10" fmla="*/ 5 w 10"/>
                <a:gd name="T11" fmla="*/ 3 h 19"/>
                <a:gd name="T12" fmla="*/ 7 w 10"/>
                <a:gd name="T13" fmla="*/ 1 h 19"/>
                <a:gd name="T14" fmla="*/ 10 w 10"/>
                <a:gd name="T15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9">
                  <a:moveTo>
                    <a:pt x="10" y="4"/>
                  </a:moveTo>
                  <a:cubicBezTo>
                    <a:pt x="9" y="6"/>
                    <a:pt x="9" y="10"/>
                    <a:pt x="8" y="13"/>
                  </a:cubicBezTo>
                  <a:cubicBezTo>
                    <a:pt x="7" y="14"/>
                    <a:pt x="6" y="16"/>
                    <a:pt x="6" y="18"/>
                  </a:cubicBezTo>
                  <a:cubicBezTo>
                    <a:pt x="5" y="19"/>
                    <a:pt x="4" y="19"/>
                    <a:pt x="4" y="18"/>
                  </a:cubicBezTo>
                  <a:cubicBezTo>
                    <a:pt x="1" y="15"/>
                    <a:pt x="0" y="11"/>
                    <a:pt x="3" y="7"/>
                  </a:cubicBezTo>
                  <a:cubicBezTo>
                    <a:pt x="3" y="5"/>
                    <a:pt x="4" y="4"/>
                    <a:pt x="5" y="3"/>
                  </a:cubicBezTo>
                  <a:cubicBezTo>
                    <a:pt x="5" y="2"/>
                    <a:pt x="6" y="2"/>
                    <a:pt x="7" y="1"/>
                  </a:cubicBezTo>
                  <a:cubicBezTo>
                    <a:pt x="8" y="0"/>
                    <a:pt x="10" y="1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00" name="Freeform 26"/>
            <p:cNvSpPr>
              <a:spLocks/>
            </p:cNvSpPr>
            <p:nvPr/>
          </p:nvSpPr>
          <p:spPr bwMode="auto">
            <a:xfrm>
              <a:off x="2898775" y="5519738"/>
              <a:ext cx="55562" cy="63500"/>
            </a:xfrm>
            <a:custGeom>
              <a:avLst/>
              <a:gdLst>
                <a:gd name="T0" fmla="*/ 10 w 13"/>
                <a:gd name="T1" fmla="*/ 13 h 15"/>
                <a:gd name="T2" fmla="*/ 7 w 13"/>
                <a:gd name="T3" fmla="*/ 14 h 15"/>
                <a:gd name="T4" fmla="*/ 4 w 13"/>
                <a:gd name="T5" fmla="*/ 14 h 15"/>
                <a:gd name="T6" fmla="*/ 4 w 13"/>
                <a:gd name="T7" fmla="*/ 10 h 15"/>
                <a:gd name="T8" fmla="*/ 3 w 13"/>
                <a:gd name="T9" fmla="*/ 8 h 15"/>
                <a:gd name="T10" fmla="*/ 2 w 13"/>
                <a:gd name="T11" fmla="*/ 8 h 15"/>
                <a:gd name="T12" fmla="*/ 0 w 13"/>
                <a:gd name="T13" fmla="*/ 6 h 15"/>
                <a:gd name="T14" fmla="*/ 0 w 13"/>
                <a:gd name="T15" fmla="*/ 2 h 15"/>
                <a:gd name="T16" fmla="*/ 2 w 13"/>
                <a:gd name="T17" fmla="*/ 1 h 15"/>
                <a:gd name="T18" fmla="*/ 6 w 13"/>
                <a:gd name="T19" fmla="*/ 5 h 15"/>
                <a:gd name="T20" fmla="*/ 9 w 13"/>
                <a:gd name="T21" fmla="*/ 6 h 15"/>
                <a:gd name="T22" fmla="*/ 10 w 13"/>
                <a:gd name="T23" fmla="*/ 5 h 15"/>
                <a:gd name="T24" fmla="*/ 10 w 13"/>
                <a:gd name="T25" fmla="*/ 7 h 15"/>
                <a:gd name="T26" fmla="*/ 12 w 13"/>
                <a:gd name="T27" fmla="*/ 10 h 15"/>
                <a:gd name="T28" fmla="*/ 12 w 13"/>
                <a:gd name="T29" fmla="*/ 12 h 15"/>
                <a:gd name="T30" fmla="*/ 10 w 13"/>
                <a:gd name="T31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15">
                  <a:moveTo>
                    <a:pt x="10" y="13"/>
                  </a:moveTo>
                  <a:cubicBezTo>
                    <a:pt x="9" y="12"/>
                    <a:pt x="8" y="13"/>
                    <a:pt x="7" y="14"/>
                  </a:cubicBezTo>
                  <a:cubicBezTo>
                    <a:pt x="6" y="15"/>
                    <a:pt x="5" y="15"/>
                    <a:pt x="4" y="14"/>
                  </a:cubicBezTo>
                  <a:cubicBezTo>
                    <a:pt x="3" y="13"/>
                    <a:pt x="2" y="12"/>
                    <a:pt x="4" y="10"/>
                  </a:cubicBezTo>
                  <a:cubicBezTo>
                    <a:pt x="4" y="9"/>
                    <a:pt x="4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4" y="2"/>
                    <a:pt x="6" y="2"/>
                    <a:pt x="6" y="5"/>
                  </a:cubicBezTo>
                  <a:cubicBezTo>
                    <a:pt x="7" y="5"/>
                    <a:pt x="7" y="6"/>
                    <a:pt x="9" y="6"/>
                  </a:cubicBezTo>
                  <a:cubicBezTo>
                    <a:pt x="9" y="6"/>
                    <a:pt x="9" y="5"/>
                    <a:pt x="10" y="5"/>
                  </a:cubicBezTo>
                  <a:cubicBezTo>
                    <a:pt x="11" y="6"/>
                    <a:pt x="11" y="6"/>
                    <a:pt x="10" y="7"/>
                  </a:cubicBezTo>
                  <a:cubicBezTo>
                    <a:pt x="10" y="8"/>
                    <a:pt x="11" y="9"/>
                    <a:pt x="12" y="10"/>
                  </a:cubicBezTo>
                  <a:cubicBezTo>
                    <a:pt x="12" y="10"/>
                    <a:pt x="13" y="11"/>
                    <a:pt x="12" y="12"/>
                  </a:cubicBezTo>
                  <a:cubicBezTo>
                    <a:pt x="12" y="13"/>
                    <a:pt x="11" y="13"/>
                    <a:pt x="10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01" name="Freeform 27"/>
            <p:cNvSpPr>
              <a:spLocks/>
            </p:cNvSpPr>
            <p:nvPr/>
          </p:nvSpPr>
          <p:spPr bwMode="auto">
            <a:xfrm>
              <a:off x="2630488" y="5332413"/>
              <a:ext cx="50800" cy="47625"/>
            </a:xfrm>
            <a:custGeom>
              <a:avLst/>
              <a:gdLst>
                <a:gd name="T0" fmla="*/ 0 w 12"/>
                <a:gd name="T1" fmla="*/ 5 h 11"/>
                <a:gd name="T2" fmla="*/ 1 w 12"/>
                <a:gd name="T3" fmla="*/ 3 h 11"/>
                <a:gd name="T4" fmla="*/ 10 w 12"/>
                <a:gd name="T5" fmla="*/ 0 h 11"/>
                <a:gd name="T6" fmla="*/ 11 w 12"/>
                <a:gd name="T7" fmla="*/ 3 h 11"/>
                <a:gd name="T8" fmla="*/ 9 w 12"/>
                <a:gd name="T9" fmla="*/ 8 h 11"/>
                <a:gd name="T10" fmla="*/ 3 w 12"/>
                <a:gd name="T11" fmla="*/ 9 h 11"/>
                <a:gd name="T12" fmla="*/ 0 w 12"/>
                <a:gd name="T1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1">
                  <a:moveTo>
                    <a:pt x="0" y="5"/>
                  </a:moveTo>
                  <a:cubicBezTo>
                    <a:pt x="0" y="4"/>
                    <a:pt x="1" y="4"/>
                    <a:pt x="1" y="3"/>
                  </a:cubicBezTo>
                  <a:cubicBezTo>
                    <a:pt x="3" y="0"/>
                    <a:pt x="7" y="0"/>
                    <a:pt x="10" y="0"/>
                  </a:cubicBezTo>
                  <a:cubicBezTo>
                    <a:pt x="11" y="0"/>
                    <a:pt x="12" y="1"/>
                    <a:pt x="11" y="3"/>
                  </a:cubicBezTo>
                  <a:cubicBezTo>
                    <a:pt x="10" y="4"/>
                    <a:pt x="10" y="6"/>
                    <a:pt x="9" y="8"/>
                  </a:cubicBezTo>
                  <a:cubicBezTo>
                    <a:pt x="7" y="10"/>
                    <a:pt x="5" y="11"/>
                    <a:pt x="3" y="9"/>
                  </a:cubicBezTo>
                  <a:cubicBezTo>
                    <a:pt x="1" y="9"/>
                    <a:pt x="0" y="8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02" name="Freeform 28"/>
            <p:cNvSpPr>
              <a:spLocks/>
            </p:cNvSpPr>
            <p:nvPr/>
          </p:nvSpPr>
          <p:spPr bwMode="auto">
            <a:xfrm>
              <a:off x="2932113" y="5973763"/>
              <a:ext cx="73025" cy="46038"/>
            </a:xfrm>
            <a:custGeom>
              <a:avLst/>
              <a:gdLst>
                <a:gd name="T0" fmla="*/ 16 w 17"/>
                <a:gd name="T1" fmla="*/ 0 h 11"/>
                <a:gd name="T2" fmla="*/ 17 w 17"/>
                <a:gd name="T3" fmla="*/ 0 h 11"/>
                <a:gd name="T4" fmla="*/ 16 w 17"/>
                <a:gd name="T5" fmla="*/ 2 h 11"/>
                <a:gd name="T6" fmla="*/ 12 w 17"/>
                <a:gd name="T7" fmla="*/ 4 h 11"/>
                <a:gd name="T8" fmla="*/ 6 w 17"/>
                <a:gd name="T9" fmla="*/ 8 h 11"/>
                <a:gd name="T10" fmla="*/ 2 w 17"/>
                <a:gd name="T11" fmla="*/ 10 h 11"/>
                <a:gd name="T12" fmla="*/ 0 w 17"/>
                <a:gd name="T13" fmla="*/ 9 h 11"/>
                <a:gd name="T14" fmla="*/ 2 w 17"/>
                <a:gd name="T15" fmla="*/ 5 h 11"/>
                <a:gd name="T16" fmla="*/ 9 w 17"/>
                <a:gd name="T17" fmla="*/ 1 h 11"/>
                <a:gd name="T18" fmla="*/ 16 w 17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1">
                  <a:moveTo>
                    <a:pt x="16" y="0"/>
                  </a:moveTo>
                  <a:cubicBezTo>
                    <a:pt x="16" y="0"/>
                    <a:pt x="16" y="0"/>
                    <a:pt x="17" y="0"/>
                  </a:cubicBezTo>
                  <a:cubicBezTo>
                    <a:pt x="17" y="1"/>
                    <a:pt x="17" y="1"/>
                    <a:pt x="16" y="2"/>
                  </a:cubicBezTo>
                  <a:cubicBezTo>
                    <a:pt x="15" y="3"/>
                    <a:pt x="14" y="4"/>
                    <a:pt x="12" y="4"/>
                  </a:cubicBezTo>
                  <a:cubicBezTo>
                    <a:pt x="10" y="5"/>
                    <a:pt x="8" y="6"/>
                    <a:pt x="6" y="8"/>
                  </a:cubicBezTo>
                  <a:cubicBezTo>
                    <a:pt x="5" y="9"/>
                    <a:pt x="4" y="10"/>
                    <a:pt x="2" y="10"/>
                  </a:cubicBezTo>
                  <a:cubicBezTo>
                    <a:pt x="1" y="11"/>
                    <a:pt x="0" y="10"/>
                    <a:pt x="0" y="9"/>
                  </a:cubicBezTo>
                  <a:cubicBezTo>
                    <a:pt x="0" y="7"/>
                    <a:pt x="0" y="6"/>
                    <a:pt x="2" y="5"/>
                  </a:cubicBezTo>
                  <a:cubicBezTo>
                    <a:pt x="4" y="4"/>
                    <a:pt x="6" y="2"/>
                    <a:pt x="9" y="1"/>
                  </a:cubicBezTo>
                  <a:cubicBezTo>
                    <a:pt x="11" y="0"/>
                    <a:pt x="13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03" name="Freeform 29"/>
            <p:cNvSpPr>
              <a:spLocks/>
            </p:cNvSpPr>
            <p:nvPr/>
          </p:nvSpPr>
          <p:spPr bwMode="auto">
            <a:xfrm>
              <a:off x="3106738" y="4976813"/>
              <a:ext cx="50800" cy="41275"/>
            </a:xfrm>
            <a:custGeom>
              <a:avLst/>
              <a:gdLst>
                <a:gd name="T0" fmla="*/ 11 w 12"/>
                <a:gd name="T1" fmla="*/ 1 h 10"/>
                <a:gd name="T2" fmla="*/ 11 w 12"/>
                <a:gd name="T3" fmla="*/ 5 h 10"/>
                <a:gd name="T4" fmla="*/ 8 w 12"/>
                <a:gd name="T5" fmla="*/ 6 h 10"/>
                <a:gd name="T6" fmla="*/ 5 w 12"/>
                <a:gd name="T7" fmla="*/ 8 h 10"/>
                <a:gd name="T8" fmla="*/ 4 w 12"/>
                <a:gd name="T9" fmla="*/ 9 h 10"/>
                <a:gd name="T10" fmla="*/ 2 w 12"/>
                <a:gd name="T11" fmla="*/ 9 h 10"/>
                <a:gd name="T12" fmla="*/ 0 w 12"/>
                <a:gd name="T13" fmla="*/ 6 h 10"/>
                <a:gd name="T14" fmla="*/ 0 w 12"/>
                <a:gd name="T15" fmla="*/ 5 h 10"/>
                <a:gd name="T16" fmla="*/ 4 w 12"/>
                <a:gd name="T17" fmla="*/ 2 h 10"/>
                <a:gd name="T18" fmla="*/ 7 w 12"/>
                <a:gd name="T19" fmla="*/ 1 h 10"/>
                <a:gd name="T20" fmla="*/ 11 w 12"/>
                <a:gd name="T2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10">
                  <a:moveTo>
                    <a:pt x="11" y="1"/>
                  </a:moveTo>
                  <a:cubicBezTo>
                    <a:pt x="12" y="2"/>
                    <a:pt x="12" y="3"/>
                    <a:pt x="11" y="5"/>
                  </a:cubicBezTo>
                  <a:cubicBezTo>
                    <a:pt x="10" y="6"/>
                    <a:pt x="9" y="7"/>
                    <a:pt x="8" y="6"/>
                  </a:cubicBezTo>
                  <a:cubicBezTo>
                    <a:pt x="7" y="6"/>
                    <a:pt x="6" y="7"/>
                    <a:pt x="5" y="8"/>
                  </a:cubicBezTo>
                  <a:cubicBezTo>
                    <a:pt x="5" y="8"/>
                    <a:pt x="4" y="9"/>
                    <a:pt x="4" y="9"/>
                  </a:cubicBezTo>
                  <a:cubicBezTo>
                    <a:pt x="4" y="10"/>
                    <a:pt x="3" y="10"/>
                    <a:pt x="2" y="9"/>
                  </a:cubicBezTo>
                  <a:cubicBezTo>
                    <a:pt x="1" y="8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1" y="4"/>
                    <a:pt x="2" y="2"/>
                    <a:pt x="4" y="2"/>
                  </a:cubicBezTo>
                  <a:cubicBezTo>
                    <a:pt x="5" y="2"/>
                    <a:pt x="6" y="2"/>
                    <a:pt x="7" y="1"/>
                  </a:cubicBezTo>
                  <a:cubicBezTo>
                    <a:pt x="8" y="0"/>
                    <a:pt x="10" y="0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04" name="Freeform 30"/>
            <p:cNvSpPr>
              <a:spLocks/>
            </p:cNvSpPr>
            <p:nvPr/>
          </p:nvSpPr>
          <p:spPr bwMode="auto">
            <a:xfrm>
              <a:off x="2690813" y="3244850"/>
              <a:ext cx="38100" cy="38100"/>
            </a:xfrm>
            <a:custGeom>
              <a:avLst/>
              <a:gdLst>
                <a:gd name="T0" fmla="*/ 4 w 9"/>
                <a:gd name="T1" fmla="*/ 0 h 9"/>
                <a:gd name="T2" fmla="*/ 7 w 9"/>
                <a:gd name="T3" fmla="*/ 1 h 9"/>
                <a:gd name="T4" fmla="*/ 9 w 9"/>
                <a:gd name="T5" fmla="*/ 4 h 9"/>
                <a:gd name="T6" fmla="*/ 7 w 9"/>
                <a:gd name="T7" fmla="*/ 8 h 9"/>
                <a:gd name="T8" fmla="*/ 3 w 9"/>
                <a:gd name="T9" fmla="*/ 8 h 9"/>
                <a:gd name="T10" fmla="*/ 0 w 9"/>
                <a:gd name="T11" fmla="*/ 5 h 9"/>
                <a:gd name="T12" fmla="*/ 0 w 9"/>
                <a:gd name="T13" fmla="*/ 4 h 9"/>
                <a:gd name="T14" fmla="*/ 2 w 9"/>
                <a:gd name="T15" fmla="*/ 1 h 9"/>
                <a:gd name="T16" fmla="*/ 4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4" y="0"/>
                  </a:moveTo>
                  <a:cubicBezTo>
                    <a:pt x="5" y="0"/>
                    <a:pt x="6" y="0"/>
                    <a:pt x="7" y="1"/>
                  </a:cubicBezTo>
                  <a:cubicBezTo>
                    <a:pt x="8" y="1"/>
                    <a:pt x="9" y="2"/>
                    <a:pt x="9" y="4"/>
                  </a:cubicBezTo>
                  <a:cubicBezTo>
                    <a:pt x="9" y="6"/>
                    <a:pt x="8" y="7"/>
                    <a:pt x="7" y="8"/>
                  </a:cubicBezTo>
                  <a:cubicBezTo>
                    <a:pt x="6" y="9"/>
                    <a:pt x="4" y="9"/>
                    <a:pt x="3" y="8"/>
                  </a:cubicBezTo>
                  <a:cubicBezTo>
                    <a:pt x="2" y="7"/>
                    <a:pt x="1" y="6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2" y="2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05" name="Freeform 31"/>
            <p:cNvSpPr>
              <a:spLocks/>
            </p:cNvSpPr>
            <p:nvPr/>
          </p:nvSpPr>
          <p:spPr bwMode="auto">
            <a:xfrm>
              <a:off x="3008313" y="5740400"/>
              <a:ext cx="25400" cy="63500"/>
            </a:xfrm>
            <a:custGeom>
              <a:avLst/>
              <a:gdLst>
                <a:gd name="T0" fmla="*/ 1 w 6"/>
                <a:gd name="T1" fmla="*/ 14 h 15"/>
                <a:gd name="T2" fmla="*/ 0 w 6"/>
                <a:gd name="T3" fmla="*/ 6 h 15"/>
                <a:gd name="T4" fmla="*/ 1 w 6"/>
                <a:gd name="T5" fmla="*/ 1 h 15"/>
                <a:gd name="T6" fmla="*/ 2 w 6"/>
                <a:gd name="T7" fmla="*/ 0 h 15"/>
                <a:gd name="T8" fmla="*/ 3 w 6"/>
                <a:gd name="T9" fmla="*/ 1 h 15"/>
                <a:gd name="T10" fmla="*/ 4 w 6"/>
                <a:gd name="T11" fmla="*/ 3 h 15"/>
                <a:gd name="T12" fmla="*/ 6 w 6"/>
                <a:gd name="T13" fmla="*/ 6 h 15"/>
                <a:gd name="T14" fmla="*/ 6 w 6"/>
                <a:gd name="T15" fmla="*/ 7 h 15"/>
                <a:gd name="T16" fmla="*/ 4 w 6"/>
                <a:gd name="T17" fmla="*/ 10 h 15"/>
                <a:gd name="T18" fmla="*/ 3 w 6"/>
                <a:gd name="T19" fmla="*/ 12 h 15"/>
                <a:gd name="T20" fmla="*/ 4 w 6"/>
                <a:gd name="T21" fmla="*/ 14 h 15"/>
                <a:gd name="T22" fmla="*/ 3 w 6"/>
                <a:gd name="T23" fmla="*/ 15 h 15"/>
                <a:gd name="T24" fmla="*/ 2 w 6"/>
                <a:gd name="T25" fmla="*/ 15 h 15"/>
                <a:gd name="T26" fmla="*/ 1 w 6"/>
                <a:gd name="T2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15">
                  <a:moveTo>
                    <a:pt x="1" y="14"/>
                  </a:moveTo>
                  <a:cubicBezTo>
                    <a:pt x="1" y="11"/>
                    <a:pt x="1" y="9"/>
                    <a:pt x="0" y="6"/>
                  </a:cubicBezTo>
                  <a:cubicBezTo>
                    <a:pt x="0" y="4"/>
                    <a:pt x="0" y="3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2"/>
                    <a:pt x="4" y="3"/>
                    <a:pt x="4" y="3"/>
                  </a:cubicBezTo>
                  <a:cubicBezTo>
                    <a:pt x="6" y="4"/>
                    <a:pt x="6" y="4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ubicBezTo>
                    <a:pt x="6" y="9"/>
                    <a:pt x="5" y="9"/>
                    <a:pt x="4" y="10"/>
                  </a:cubicBezTo>
                  <a:cubicBezTo>
                    <a:pt x="3" y="10"/>
                    <a:pt x="3" y="11"/>
                    <a:pt x="3" y="12"/>
                  </a:cubicBezTo>
                  <a:cubicBezTo>
                    <a:pt x="3" y="13"/>
                    <a:pt x="3" y="13"/>
                    <a:pt x="4" y="14"/>
                  </a:cubicBezTo>
                  <a:cubicBezTo>
                    <a:pt x="4" y="14"/>
                    <a:pt x="4" y="15"/>
                    <a:pt x="3" y="15"/>
                  </a:cubicBezTo>
                  <a:cubicBezTo>
                    <a:pt x="3" y="15"/>
                    <a:pt x="3" y="15"/>
                    <a:pt x="2" y="15"/>
                  </a:cubicBezTo>
                  <a:cubicBezTo>
                    <a:pt x="2" y="14"/>
                    <a:pt x="2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06" name="Freeform 32"/>
            <p:cNvSpPr>
              <a:spLocks/>
            </p:cNvSpPr>
            <p:nvPr/>
          </p:nvSpPr>
          <p:spPr bwMode="auto">
            <a:xfrm>
              <a:off x="2779713" y="5965825"/>
              <a:ext cx="58737" cy="25400"/>
            </a:xfrm>
            <a:custGeom>
              <a:avLst/>
              <a:gdLst>
                <a:gd name="T0" fmla="*/ 6 w 14"/>
                <a:gd name="T1" fmla="*/ 6 h 6"/>
                <a:gd name="T2" fmla="*/ 1 w 14"/>
                <a:gd name="T3" fmla="*/ 5 h 6"/>
                <a:gd name="T4" fmla="*/ 0 w 14"/>
                <a:gd name="T5" fmla="*/ 4 h 6"/>
                <a:gd name="T6" fmla="*/ 3 w 14"/>
                <a:gd name="T7" fmla="*/ 1 h 6"/>
                <a:gd name="T8" fmla="*/ 5 w 14"/>
                <a:gd name="T9" fmla="*/ 2 h 6"/>
                <a:gd name="T10" fmla="*/ 8 w 14"/>
                <a:gd name="T11" fmla="*/ 1 h 6"/>
                <a:gd name="T12" fmla="*/ 14 w 14"/>
                <a:gd name="T13" fmla="*/ 2 h 6"/>
                <a:gd name="T14" fmla="*/ 14 w 14"/>
                <a:gd name="T15" fmla="*/ 3 h 6"/>
                <a:gd name="T16" fmla="*/ 14 w 14"/>
                <a:gd name="T17" fmla="*/ 4 h 6"/>
                <a:gd name="T18" fmla="*/ 6 w 14"/>
                <a:gd name="T1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6">
                  <a:moveTo>
                    <a:pt x="6" y="6"/>
                  </a:moveTo>
                  <a:cubicBezTo>
                    <a:pt x="5" y="5"/>
                    <a:pt x="3" y="5"/>
                    <a:pt x="1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2"/>
                    <a:pt x="2" y="0"/>
                    <a:pt x="3" y="1"/>
                  </a:cubicBezTo>
                  <a:cubicBezTo>
                    <a:pt x="4" y="2"/>
                    <a:pt x="4" y="2"/>
                    <a:pt x="5" y="2"/>
                  </a:cubicBezTo>
                  <a:cubicBezTo>
                    <a:pt x="6" y="2"/>
                    <a:pt x="7" y="2"/>
                    <a:pt x="8" y="1"/>
                  </a:cubicBezTo>
                  <a:cubicBezTo>
                    <a:pt x="10" y="0"/>
                    <a:pt x="12" y="1"/>
                    <a:pt x="14" y="2"/>
                  </a:cubicBezTo>
                  <a:cubicBezTo>
                    <a:pt x="14" y="2"/>
                    <a:pt x="14" y="2"/>
                    <a:pt x="14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2" y="4"/>
                    <a:pt x="9" y="5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07" name="Freeform 33"/>
            <p:cNvSpPr>
              <a:spLocks/>
            </p:cNvSpPr>
            <p:nvPr/>
          </p:nvSpPr>
          <p:spPr bwMode="auto">
            <a:xfrm>
              <a:off x="3017838" y="5846763"/>
              <a:ext cx="58737" cy="25400"/>
            </a:xfrm>
            <a:custGeom>
              <a:avLst/>
              <a:gdLst>
                <a:gd name="T0" fmla="*/ 5 w 14"/>
                <a:gd name="T1" fmla="*/ 1 h 6"/>
                <a:gd name="T2" fmla="*/ 12 w 14"/>
                <a:gd name="T3" fmla="*/ 2 h 6"/>
                <a:gd name="T4" fmla="*/ 14 w 14"/>
                <a:gd name="T5" fmla="*/ 4 h 6"/>
                <a:gd name="T6" fmla="*/ 14 w 14"/>
                <a:gd name="T7" fmla="*/ 5 h 6"/>
                <a:gd name="T8" fmla="*/ 13 w 14"/>
                <a:gd name="T9" fmla="*/ 6 h 6"/>
                <a:gd name="T10" fmla="*/ 12 w 14"/>
                <a:gd name="T11" fmla="*/ 5 h 6"/>
                <a:gd name="T12" fmla="*/ 3 w 14"/>
                <a:gd name="T13" fmla="*/ 5 h 6"/>
                <a:gd name="T14" fmla="*/ 1 w 14"/>
                <a:gd name="T15" fmla="*/ 4 h 6"/>
                <a:gd name="T16" fmla="*/ 2 w 14"/>
                <a:gd name="T17" fmla="*/ 1 h 6"/>
                <a:gd name="T18" fmla="*/ 3 w 14"/>
                <a:gd name="T19" fmla="*/ 1 h 6"/>
                <a:gd name="T20" fmla="*/ 5 w 14"/>
                <a:gd name="T2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6">
                  <a:moveTo>
                    <a:pt x="5" y="1"/>
                  </a:moveTo>
                  <a:cubicBezTo>
                    <a:pt x="8" y="0"/>
                    <a:pt x="10" y="1"/>
                    <a:pt x="12" y="2"/>
                  </a:cubicBezTo>
                  <a:cubicBezTo>
                    <a:pt x="13" y="2"/>
                    <a:pt x="13" y="3"/>
                    <a:pt x="14" y="4"/>
                  </a:cubicBezTo>
                  <a:cubicBezTo>
                    <a:pt x="14" y="4"/>
                    <a:pt x="14" y="5"/>
                    <a:pt x="14" y="5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9" y="3"/>
                    <a:pt x="6" y="4"/>
                    <a:pt x="3" y="5"/>
                  </a:cubicBezTo>
                  <a:cubicBezTo>
                    <a:pt x="2" y="5"/>
                    <a:pt x="1" y="5"/>
                    <a:pt x="1" y="4"/>
                  </a:cubicBezTo>
                  <a:cubicBezTo>
                    <a:pt x="0" y="3"/>
                    <a:pt x="1" y="2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5" y="1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08" name="Freeform 34"/>
            <p:cNvSpPr>
              <a:spLocks/>
            </p:cNvSpPr>
            <p:nvPr/>
          </p:nvSpPr>
          <p:spPr bwMode="auto">
            <a:xfrm>
              <a:off x="2257425" y="2514600"/>
              <a:ext cx="33337" cy="25400"/>
            </a:xfrm>
            <a:custGeom>
              <a:avLst/>
              <a:gdLst>
                <a:gd name="T0" fmla="*/ 3 w 8"/>
                <a:gd name="T1" fmla="*/ 0 h 6"/>
                <a:gd name="T2" fmla="*/ 7 w 8"/>
                <a:gd name="T3" fmla="*/ 1 h 6"/>
                <a:gd name="T4" fmla="*/ 8 w 8"/>
                <a:gd name="T5" fmla="*/ 4 h 6"/>
                <a:gd name="T6" fmla="*/ 6 w 8"/>
                <a:gd name="T7" fmla="*/ 6 h 6"/>
                <a:gd name="T8" fmla="*/ 1 w 8"/>
                <a:gd name="T9" fmla="*/ 5 h 6"/>
                <a:gd name="T10" fmla="*/ 0 w 8"/>
                <a:gd name="T11" fmla="*/ 3 h 6"/>
                <a:gd name="T12" fmla="*/ 1 w 8"/>
                <a:gd name="T13" fmla="*/ 0 h 6"/>
                <a:gd name="T14" fmla="*/ 3 w 8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6">
                  <a:moveTo>
                    <a:pt x="3" y="0"/>
                  </a:moveTo>
                  <a:cubicBezTo>
                    <a:pt x="5" y="0"/>
                    <a:pt x="6" y="0"/>
                    <a:pt x="7" y="1"/>
                  </a:cubicBezTo>
                  <a:cubicBezTo>
                    <a:pt x="8" y="1"/>
                    <a:pt x="8" y="2"/>
                    <a:pt x="8" y="4"/>
                  </a:cubicBezTo>
                  <a:cubicBezTo>
                    <a:pt x="8" y="5"/>
                    <a:pt x="7" y="6"/>
                    <a:pt x="6" y="6"/>
                  </a:cubicBezTo>
                  <a:cubicBezTo>
                    <a:pt x="4" y="6"/>
                    <a:pt x="3" y="6"/>
                    <a:pt x="1" y="5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09" name="Freeform 35"/>
            <p:cNvSpPr>
              <a:spLocks/>
            </p:cNvSpPr>
            <p:nvPr/>
          </p:nvSpPr>
          <p:spPr bwMode="auto">
            <a:xfrm>
              <a:off x="2805113" y="5537200"/>
              <a:ext cx="46037" cy="63500"/>
            </a:xfrm>
            <a:custGeom>
              <a:avLst/>
              <a:gdLst>
                <a:gd name="T0" fmla="*/ 11 w 11"/>
                <a:gd name="T1" fmla="*/ 2 h 15"/>
                <a:gd name="T2" fmla="*/ 10 w 11"/>
                <a:gd name="T3" fmla="*/ 5 h 15"/>
                <a:gd name="T4" fmla="*/ 5 w 11"/>
                <a:gd name="T5" fmla="*/ 11 h 15"/>
                <a:gd name="T6" fmla="*/ 1 w 11"/>
                <a:gd name="T7" fmla="*/ 14 h 15"/>
                <a:gd name="T8" fmla="*/ 0 w 11"/>
                <a:gd name="T9" fmla="*/ 14 h 15"/>
                <a:gd name="T10" fmla="*/ 0 w 11"/>
                <a:gd name="T11" fmla="*/ 13 h 15"/>
                <a:gd name="T12" fmla="*/ 1 w 11"/>
                <a:gd name="T13" fmla="*/ 11 h 15"/>
                <a:gd name="T14" fmla="*/ 7 w 11"/>
                <a:gd name="T15" fmla="*/ 6 h 15"/>
                <a:gd name="T16" fmla="*/ 9 w 11"/>
                <a:gd name="T17" fmla="*/ 2 h 15"/>
                <a:gd name="T18" fmla="*/ 11 w 11"/>
                <a:gd name="T19" fmla="*/ 1 h 15"/>
                <a:gd name="T20" fmla="*/ 11 w 11"/>
                <a:gd name="T21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5">
                  <a:moveTo>
                    <a:pt x="11" y="2"/>
                  </a:moveTo>
                  <a:cubicBezTo>
                    <a:pt x="11" y="4"/>
                    <a:pt x="11" y="5"/>
                    <a:pt x="10" y="5"/>
                  </a:cubicBezTo>
                  <a:cubicBezTo>
                    <a:pt x="8" y="7"/>
                    <a:pt x="7" y="9"/>
                    <a:pt x="5" y="11"/>
                  </a:cubicBezTo>
                  <a:cubicBezTo>
                    <a:pt x="4" y="12"/>
                    <a:pt x="3" y="14"/>
                    <a:pt x="1" y="14"/>
                  </a:cubicBezTo>
                  <a:cubicBezTo>
                    <a:pt x="1" y="15"/>
                    <a:pt x="1" y="15"/>
                    <a:pt x="0" y="14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1" y="12"/>
                    <a:pt x="1" y="12"/>
                    <a:pt x="1" y="11"/>
                  </a:cubicBezTo>
                  <a:cubicBezTo>
                    <a:pt x="4" y="10"/>
                    <a:pt x="5" y="8"/>
                    <a:pt x="7" y="6"/>
                  </a:cubicBezTo>
                  <a:cubicBezTo>
                    <a:pt x="8" y="4"/>
                    <a:pt x="9" y="3"/>
                    <a:pt x="9" y="2"/>
                  </a:cubicBezTo>
                  <a:cubicBezTo>
                    <a:pt x="10" y="1"/>
                    <a:pt x="10" y="0"/>
                    <a:pt x="11" y="1"/>
                  </a:cubicBezTo>
                  <a:cubicBezTo>
                    <a:pt x="11" y="1"/>
                    <a:pt x="11" y="2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10" name="Freeform 36"/>
            <p:cNvSpPr>
              <a:spLocks/>
            </p:cNvSpPr>
            <p:nvPr/>
          </p:nvSpPr>
          <p:spPr bwMode="auto">
            <a:xfrm>
              <a:off x="1103313" y="4938713"/>
              <a:ext cx="46037" cy="28575"/>
            </a:xfrm>
            <a:custGeom>
              <a:avLst/>
              <a:gdLst>
                <a:gd name="T0" fmla="*/ 3 w 11"/>
                <a:gd name="T1" fmla="*/ 7 h 7"/>
                <a:gd name="T2" fmla="*/ 2 w 11"/>
                <a:gd name="T3" fmla="*/ 7 h 7"/>
                <a:gd name="T4" fmla="*/ 2 w 11"/>
                <a:gd name="T5" fmla="*/ 4 h 7"/>
                <a:gd name="T6" fmla="*/ 4 w 11"/>
                <a:gd name="T7" fmla="*/ 2 h 7"/>
                <a:gd name="T8" fmla="*/ 10 w 11"/>
                <a:gd name="T9" fmla="*/ 1 h 7"/>
                <a:gd name="T10" fmla="*/ 11 w 11"/>
                <a:gd name="T11" fmla="*/ 1 h 7"/>
                <a:gd name="T12" fmla="*/ 11 w 11"/>
                <a:gd name="T13" fmla="*/ 1 h 7"/>
                <a:gd name="T14" fmla="*/ 3 w 11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7">
                  <a:moveTo>
                    <a:pt x="3" y="7"/>
                  </a:moveTo>
                  <a:cubicBezTo>
                    <a:pt x="3" y="7"/>
                    <a:pt x="2" y="7"/>
                    <a:pt x="2" y="7"/>
                  </a:cubicBezTo>
                  <a:cubicBezTo>
                    <a:pt x="1" y="6"/>
                    <a:pt x="0" y="4"/>
                    <a:pt x="2" y="4"/>
                  </a:cubicBezTo>
                  <a:cubicBezTo>
                    <a:pt x="2" y="3"/>
                    <a:pt x="3" y="3"/>
                    <a:pt x="4" y="2"/>
                  </a:cubicBezTo>
                  <a:cubicBezTo>
                    <a:pt x="6" y="2"/>
                    <a:pt x="8" y="1"/>
                    <a:pt x="10" y="1"/>
                  </a:cubicBezTo>
                  <a:cubicBezTo>
                    <a:pt x="10" y="0"/>
                    <a:pt x="10" y="0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9" y="5"/>
                    <a:pt x="7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11" name="Freeform 37"/>
            <p:cNvSpPr>
              <a:spLocks/>
            </p:cNvSpPr>
            <p:nvPr/>
          </p:nvSpPr>
          <p:spPr bwMode="auto">
            <a:xfrm>
              <a:off x="3814763" y="3575050"/>
              <a:ext cx="34925" cy="34925"/>
            </a:xfrm>
            <a:custGeom>
              <a:avLst/>
              <a:gdLst>
                <a:gd name="T0" fmla="*/ 2 w 8"/>
                <a:gd name="T1" fmla="*/ 5 h 8"/>
                <a:gd name="T2" fmla="*/ 1 w 8"/>
                <a:gd name="T3" fmla="*/ 4 h 8"/>
                <a:gd name="T4" fmla="*/ 1 w 8"/>
                <a:gd name="T5" fmla="*/ 1 h 8"/>
                <a:gd name="T6" fmla="*/ 5 w 8"/>
                <a:gd name="T7" fmla="*/ 1 h 8"/>
                <a:gd name="T8" fmla="*/ 7 w 8"/>
                <a:gd name="T9" fmla="*/ 2 h 8"/>
                <a:gd name="T10" fmla="*/ 8 w 8"/>
                <a:gd name="T11" fmla="*/ 5 h 8"/>
                <a:gd name="T12" fmla="*/ 5 w 8"/>
                <a:gd name="T13" fmla="*/ 7 h 8"/>
                <a:gd name="T14" fmla="*/ 2 w 8"/>
                <a:gd name="T1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">
                  <a:moveTo>
                    <a:pt x="2" y="5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0" y="1"/>
                    <a:pt x="1" y="1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5" y="1"/>
                    <a:pt x="6" y="2"/>
                    <a:pt x="7" y="2"/>
                  </a:cubicBezTo>
                  <a:cubicBezTo>
                    <a:pt x="8" y="3"/>
                    <a:pt x="8" y="4"/>
                    <a:pt x="8" y="5"/>
                  </a:cubicBezTo>
                  <a:cubicBezTo>
                    <a:pt x="8" y="7"/>
                    <a:pt x="6" y="8"/>
                    <a:pt x="5" y="7"/>
                  </a:cubicBezTo>
                  <a:cubicBezTo>
                    <a:pt x="4" y="7"/>
                    <a:pt x="3" y="6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12" name="Freeform 38"/>
            <p:cNvSpPr>
              <a:spLocks/>
            </p:cNvSpPr>
            <p:nvPr/>
          </p:nvSpPr>
          <p:spPr bwMode="auto">
            <a:xfrm>
              <a:off x="1862138" y="3328988"/>
              <a:ext cx="25400" cy="34925"/>
            </a:xfrm>
            <a:custGeom>
              <a:avLst/>
              <a:gdLst>
                <a:gd name="T0" fmla="*/ 3 w 6"/>
                <a:gd name="T1" fmla="*/ 0 h 8"/>
                <a:gd name="T2" fmla="*/ 5 w 6"/>
                <a:gd name="T3" fmla="*/ 2 h 8"/>
                <a:gd name="T4" fmla="*/ 6 w 6"/>
                <a:gd name="T5" fmla="*/ 5 h 8"/>
                <a:gd name="T6" fmla="*/ 6 w 6"/>
                <a:gd name="T7" fmla="*/ 6 h 8"/>
                <a:gd name="T8" fmla="*/ 1 w 6"/>
                <a:gd name="T9" fmla="*/ 8 h 8"/>
                <a:gd name="T10" fmla="*/ 0 w 6"/>
                <a:gd name="T11" fmla="*/ 8 h 8"/>
                <a:gd name="T12" fmla="*/ 1 w 6"/>
                <a:gd name="T13" fmla="*/ 1 h 8"/>
                <a:gd name="T14" fmla="*/ 3 w 6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8">
                  <a:moveTo>
                    <a:pt x="3" y="0"/>
                  </a:moveTo>
                  <a:cubicBezTo>
                    <a:pt x="3" y="0"/>
                    <a:pt x="4" y="1"/>
                    <a:pt x="5" y="2"/>
                  </a:cubicBezTo>
                  <a:cubicBezTo>
                    <a:pt x="5" y="3"/>
                    <a:pt x="6" y="4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4" y="8"/>
                    <a:pt x="3" y="8"/>
                    <a:pt x="1" y="8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1" y="1"/>
                    <a:pt x="2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13" name="Freeform 39"/>
            <p:cNvSpPr>
              <a:spLocks/>
            </p:cNvSpPr>
            <p:nvPr/>
          </p:nvSpPr>
          <p:spPr bwMode="auto">
            <a:xfrm>
              <a:off x="2860675" y="5969000"/>
              <a:ext cx="58737" cy="17463"/>
            </a:xfrm>
            <a:custGeom>
              <a:avLst/>
              <a:gdLst>
                <a:gd name="T0" fmla="*/ 5 w 14"/>
                <a:gd name="T1" fmla="*/ 4 h 4"/>
                <a:gd name="T2" fmla="*/ 0 w 14"/>
                <a:gd name="T3" fmla="*/ 3 h 4"/>
                <a:gd name="T4" fmla="*/ 0 w 14"/>
                <a:gd name="T5" fmla="*/ 1 h 4"/>
                <a:gd name="T6" fmla="*/ 3 w 14"/>
                <a:gd name="T7" fmla="*/ 0 h 4"/>
                <a:gd name="T8" fmla="*/ 5 w 14"/>
                <a:gd name="T9" fmla="*/ 0 h 4"/>
                <a:gd name="T10" fmla="*/ 13 w 14"/>
                <a:gd name="T11" fmla="*/ 0 h 4"/>
                <a:gd name="T12" fmla="*/ 14 w 14"/>
                <a:gd name="T13" fmla="*/ 0 h 4"/>
                <a:gd name="T14" fmla="*/ 14 w 14"/>
                <a:gd name="T15" fmla="*/ 1 h 4"/>
                <a:gd name="T16" fmla="*/ 12 w 14"/>
                <a:gd name="T17" fmla="*/ 3 h 4"/>
                <a:gd name="T18" fmla="*/ 5 w 14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4">
                  <a:moveTo>
                    <a:pt x="5" y="4"/>
                  </a:moveTo>
                  <a:cubicBezTo>
                    <a:pt x="4" y="4"/>
                    <a:pt x="2" y="3"/>
                    <a:pt x="0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8" y="1"/>
                    <a:pt x="11" y="2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1"/>
                    <a:pt x="14" y="1"/>
                  </a:cubicBezTo>
                  <a:cubicBezTo>
                    <a:pt x="14" y="2"/>
                    <a:pt x="13" y="3"/>
                    <a:pt x="12" y="3"/>
                  </a:cubicBezTo>
                  <a:cubicBezTo>
                    <a:pt x="10" y="3"/>
                    <a:pt x="8" y="4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14" name="Freeform 40"/>
            <p:cNvSpPr>
              <a:spLocks/>
            </p:cNvSpPr>
            <p:nvPr/>
          </p:nvSpPr>
          <p:spPr bwMode="auto">
            <a:xfrm>
              <a:off x="2944813" y="5502275"/>
              <a:ext cx="30162" cy="38100"/>
            </a:xfrm>
            <a:custGeom>
              <a:avLst/>
              <a:gdLst>
                <a:gd name="T0" fmla="*/ 3 w 7"/>
                <a:gd name="T1" fmla="*/ 7 h 9"/>
                <a:gd name="T2" fmla="*/ 2 w 7"/>
                <a:gd name="T3" fmla="*/ 5 h 9"/>
                <a:gd name="T4" fmla="*/ 1 w 7"/>
                <a:gd name="T5" fmla="*/ 3 h 9"/>
                <a:gd name="T6" fmla="*/ 2 w 7"/>
                <a:gd name="T7" fmla="*/ 1 h 9"/>
                <a:gd name="T8" fmla="*/ 6 w 7"/>
                <a:gd name="T9" fmla="*/ 4 h 9"/>
                <a:gd name="T10" fmla="*/ 7 w 7"/>
                <a:gd name="T11" fmla="*/ 8 h 9"/>
                <a:gd name="T12" fmla="*/ 5 w 7"/>
                <a:gd name="T13" fmla="*/ 9 h 9"/>
                <a:gd name="T14" fmla="*/ 4 w 7"/>
                <a:gd name="T15" fmla="*/ 8 h 9"/>
                <a:gd name="T16" fmla="*/ 3 w 7"/>
                <a:gd name="T17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9">
                  <a:moveTo>
                    <a:pt x="3" y="7"/>
                  </a:moveTo>
                  <a:cubicBezTo>
                    <a:pt x="3" y="6"/>
                    <a:pt x="3" y="5"/>
                    <a:pt x="2" y="5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0" y="2"/>
                    <a:pt x="1" y="1"/>
                    <a:pt x="2" y="1"/>
                  </a:cubicBezTo>
                  <a:cubicBezTo>
                    <a:pt x="4" y="0"/>
                    <a:pt x="6" y="1"/>
                    <a:pt x="6" y="4"/>
                  </a:cubicBezTo>
                  <a:cubicBezTo>
                    <a:pt x="6" y="5"/>
                    <a:pt x="6" y="6"/>
                    <a:pt x="7" y="8"/>
                  </a:cubicBezTo>
                  <a:cubicBezTo>
                    <a:pt x="7" y="9"/>
                    <a:pt x="6" y="9"/>
                    <a:pt x="5" y="9"/>
                  </a:cubicBezTo>
                  <a:cubicBezTo>
                    <a:pt x="5" y="9"/>
                    <a:pt x="5" y="9"/>
                    <a:pt x="4" y="8"/>
                  </a:cubicBezTo>
                  <a:cubicBezTo>
                    <a:pt x="4" y="8"/>
                    <a:pt x="4" y="8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15" name="Freeform 41"/>
            <p:cNvSpPr>
              <a:spLocks/>
            </p:cNvSpPr>
            <p:nvPr/>
          </p:nvSpPr>
          <p:spPr bwMode="auto">
            <a:xfrm>
              <a:off x="3263900" y="3265488"/>
              <a:ext cx="20637" cy="30163"/>
            </a:xfrm>
            <a:custGeom>
              <a:avLst/>
              <a:gdLst>
                <a:gd name="T0" fmla="*/ 0 w 5"/>
                <a:gd name="T1" fmla="*/ 3 h 7"/>
                <a:gd name="T2" fmla="*/ 0 w 5"/>
                <a:gd name="T3" fmla="*/ 1 h 7"/>
                <a:gd name="T4" fmla="*/ 2 w 5"/>
                <a:gd name="T5" fmla="*/ 0 h 7"/>
                <a:gd name="T6" fmla="*/ 4 w 5"/>
                <a:gd name="T7" fmla="*/ 1 h 7"/>
                <a:gd name="T8" fmla="*/ 2 w 5"/>
                <a:gd name="T9" fmla="*/ 7 h 7"/>
                <a:gd name="T10" fmla="*/ 0 w 5"/>
                <a:gd name="T11" fmla="*/ 6 h 7"/>
                <a:gd name="T12" fmla="*/ 0 w 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0" y="3"/>
                  </a:move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5" y="3"/>
                    <a:pt x="4" y="5"/>
                    <a:pt x="2" y="7"/>
                  </a:cubicBezTo>
                  <a:cubicBezTo>
                    <a:pt x="2" y="7"/>
                    <a:pt x="0" y="7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16" name="Freeform 42"/>
            <p:cNvSpPr>
              <a:spLocks/>
            </p:cNvSpPr>
            <p:nvPr/>
          </p:nvSpPr>
          <p:spPr bwMode="auto">
            <a:xfrm>
              <a:off x="2843213" y="5994400"/>
              <a:ext cx="33337" cy="22225"/>
            </a:xfrm>
            <a:custGeom>
              <a:avLst/>
              <a:gdLst>
                <a:gd name="T0" fmla="*/ 2 w 8"/>
                <a:gd name="T1" fmla="*/ 0 h 5"/>
                <a:gd name="T2" fmla="*/ 7 w 8"/>
                <a:gd name="T3" fmla="*/ 2 h 5"/>
                <a:gd name="T4" fmla="*/ 8 w 8"/>
                <a:gd name="T5" fmla="*/ 4 h 5"/>
                <a:gd name="T6" fmla="*/ 6 w 8"/>
                <a:gd name="T7" fmla="*/ 5 h 5"/>
                <a:gd name="T8" fmla="*/ 4 w 8"/>
                <a:gd name="T9" fmla="*/ 4 h 5"/>
                <a:gd name="T10" fmla="*/ 1 w 8"/>
                <a:gd name="T11" fmla="*/ 2 h 5"/>
                <a:gd name="T12" fmla="*/ 0 w 8"/>
                <a:gd name="T13" fmla="*/ 1 h 5"/>
                <a:gd name="T14" fmla="*/ 1 w 8"/>
                <a:gd name="T15" fmla="*/ 0 h 5"/>
                <a:gd name="T16" fmla="*/ 2 w 8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5">
                  <a:moveTo>
                    <a:pt x="2" y="0"/>
                  </a:moveTo>
                  <a:cubicBezTo>
                    <a:pt x="4" y="0"/>
                    <a:pt x="6" y="1"/>
                    <a:pt x="7" y="2"/>
                  </a:cubicBezTo>
                  <a:cubicBezTo>
                    <a:pt x="8" y="3"/>
                    <a:pt x="8" y="3"/>
                    <a:pt x="8" y="4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5" y="5"/>
                    <a:pt x="5" y="4"/>
                    <a:pt x="4" y="4"/>
                  </a:cubicBezTo>
                  <a:cubicBezTo>
                    <a:pt x="3" y="3"/>
                    <a:pt x="2" y="3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17" name="Freeform 43"/>
            <p:cNvSpPr>
              <a:spLocks/>
            </p:cNvSpPr>
            <p:nvPr/>
          </p:nvSpPr>
          <p:spPr bwMode="auto">
            <a:xfrm>
              <a:off x="2868613" y="5481638"/>
              <a:ext cx="20637" cy="33338"/>
            </a:xfrm>
            <a:custGeom>
              <a:avLst/>
              <a:gdLst>
                <a:gd name="T0" fmla="*/ 3 w 5"/>
                <a:gd name="T1" fmla="*/ 0 h 8"/>
                <a:gd name="T2" fmla="*/ 5 w 5"/>
                <a:gd name="T3" fmla="*/ 6 h 8"/>
                <a:gd name="T4" fmla="*/ 4 w 5"/>
                <a:gd name="T5" fmla="*/ 7 h 8"/>
                <a:gd name="T6" fmla="*/ 3 w 5"/>
                <a:gd name="T7" fmla="*/ 7 h 8"/>
                <a:gd name="T8" fmla="*/ 1 w 5"/>
                <a:gd name="T9" fmla="*/ 2 h 8"/>
                <a:gd name="T10" fmla="*/ 2 w 5"/>
                <a:gd name="T11" fmla="*/ 0 h 8"/>
                <a:gd name="T12" fmla="*/ 3 w 5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8">
                  <a:moveTo>
                    <a:pt x="3" y="0"/>
                  </a:moveTo>
                  <a:cubicBezTo>
                    <a:pt x="4" y="2"/>
                    <a:pt x="5" y="3"/>
                    <a:pt x="5" y="6"/>
                  </a:cubicBezTo>
                  <a:cubicBezTo>
                    <a:pt x="5" y="6"/>
                    <a:pt x="5" y="7"/>
                    <a:pt x="4" y="7"/>
                  </a:cubicBezTo>
                  <a:cubicBezTo>
                    <a:pt x="4" y="8"/>
                    <a:pt x="3" y="7"/>
                    <a:pt x="3" y="7"/>
                  </a:cubicBezTo>
                  <a:cubicBezTo>
                    <a:pt x="2" y="5"/>
                    <a:pt x="1" y="4"/>
                    <a:pt x="1" y="2"/>
                  </a:cubicBezTo>
                  <a:cubicBezTo>
                    <a:pt x="0" y="1"/>
                    <a:pt x="0" y="1"/>
                    <a:pt x="2" y="0"/>
                  </a:cubicBezTo>
                  <a:cubicBezTo>
                    <a:pt x="2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18" name="Freeform 44"/>
            <p:cNvSpPr>
              <a:spLocks/>
            </p:cNvSpPr>
            <p:nvPr/>
          </p:nvSpPr>
          <p:spPr bwMode="auto">
            <a:xfrm>
              <a:off x="3730625" y="4148138"/>
              <a:ext cx="25400" cy="30163"/>
            </a:xfrm>
            <a:custGeom>
              <a:avLst/>
              <a:gdLst>
                <a:gd name="T0" fmla="*/ 0 w 6"/>
                <a:gd name="T1" fmla="*/ 7 h 7"/>
                <a:gd name="T2" fmla="*/ 0 w 6"/>
                <a:gd name="T3" fmla="*/ 6 h 7"/>
                <a:gd name="T4" fmla="*/ 1 w 6"/>
                <a:gd name="T5" fmla="*/ 2 h 7"/>
                <a:gd name="T6" fmla="*/ 5 w 6"/>
                <a:gd name="T7" fmla="*/ 0 h 7"/>
                <a:gd name="T8" fmla="*/ 6 w 6"/>
                <a:gd name="T9" fmla="*/ 1 h 7"/>
                <a:gd name="T10" fmla="*/ 5 w 6"/>
                <a:gd name="T11" fmla="*/ 3 h 7"/>
                <a:gd name="T12" fmla="*/ 1 w 6"/>
                <a:gd name="T13" fmla="*/ 7 h 7"/>
                <a:gd name="T14" fmla="*/ 0 w 6"/>
                <a:gd name="T1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7">
                  <a:moveTo>
                    <a:pt x="0" y="7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1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4"/>
                    <a:pt x="2" y="5"/>
                    <a:pt x="1" y="7"/>
                  </a:cubicBezTo>
                  <a:cubicBezTo>
                    <a:pt x="1" y="7"/>
                    <a:pt x="0" y="7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19" name="Freeform 45"/>
            <p:cNvSpPr>
              <a:spLocks/>
            </p:cNvSpPr>
            <p:nvPr/>
          </p:nvSpPr>
          <p:spPr bwMode="auto">
            <a:xfrm>
              <a:off x="2363788" y="3006725"/>
              <a:ext cx="25400" cy="25400"/>
            </a:xfrm>
            <a:custGeom>
              <a:avLst/>
              <a:gdLst>
                <a:gd name="T0" fmla="*/ 2 w 6"/>
                <a:gd name="T1" fmla="*/ 6 h 6"/>
                <a:gd name="T2" fmla="*/ 1 w 6"/>
                <a:gd name="T3" fmla="*/ 6 h 6"/>
                <a:gd name="T4" fmla="*/ 1 w 6"/>
                <a:gd name="T5" fmla="*/ 4 h 6"/>
                <a:gd name="T6" fmla="*/ 5 w 6"/>
                <a:gd name="T7" fmla="*/ 0 h 6"/>
                <a:gd name="T8" fmla="*/ 6 w 6"/>
                <a:gd name="T9" fmla="*/ 1 h 6"/>
                <a:gd name="T10" fmla="*/ 2 w 6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6">
                  <a:moveTo>
                    <a:pt x="2" y="6"/>
                  </a:moveTo>
                  <a:cubicBezTo>
                    <a:pt x="2" y="6"/>
                    <a:pt x="2" y="6"/>
                    <a:pt x="1" y="6"/>
                  </a:cubicBezTo>
                  <a:cubicBezTo>
                    <a:pt x="0" y="5"/>
                    <a:pt x="0" y="4"/>
                    <a:pt x="1" y="4"/>
                  </a:cubicBezTo>
                  <a:cubicBezTo>
                    <a:pt x="2" y="3"/>
                    <a:pt x="3" y="2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3"/>
                    <a:pt x="4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20" name="Freeform 46"/>
            <p:cNvSpPr>
              <a:spLocks/>
            </p:cNvSpPr>
            <p:nvPr/>
          </p:nvSpPr>
          <p:spPr bwMode="auto">
            <a:xfrm>
              <a:off x="3403600" y="4652963"/>
              <a:ext cx="33337" cy="30163"/>
            </a:xfrm>
            <a:custGeom>
              <a:avLst/>
              <a:gdLst>
                <a:gd name="T0" fmla="*/ 8 w 8"/>
                <a:gd name="T1" fmla="*/ 0 h 7"/>
                <a:gd name="T2" fmla="*/ 8 w 8"/>
                <a:gd name="T3" fmla="*/ 1 h 7"/>
                <a:gd name="T4" fmla="*/ 7 w 8"/>
                <a:gd name="T5" fmla="*/ 2 h 7"/>
                <a:gd name="T6" fmla="*/ 2 w 8"/>
                <a:gd name="T7" fmla="*/ 6 h 7"/>
                <a:gd name="T8" fmla="*/ 1 w 8"/>
                <a:gd name="T9" fmla="*/ 7 h 7"/>
                <a:gd name="T10" fmla="*/ 0 w 8"/>
                <a:gd name="T11" fmla="*/ 5 h 7"/>
                <a:gd name="T12" fmla="*/ 5 w 8"/>
                <a:gd name="T13" fmla="*/ 0 h 7"/>
                <a:gd name="T14" fmla="*/ 8 w 8"/>
                <a:gd name="T15" fmla="*/ 0 h 7"/>
                <a:gd name="T16" fmla="*/ 8 w 8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8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8" y="1"/>
                    <a:pt x="7" y="2"/>
                    <a:pt x="7" y="2"/>
                  </a:cubicBezTo>
                  <a:cubicBezTo>
                    <a:pt x="5" y="3"/>
                    <a:pt x="3" y="5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2" y="3"/>
                    <a:pt x="3" y="1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21" name="Freeform 47"/>
            <p:cNvSpPr>
              <a:spLocks/>
            </p:cNvSpPr>
            <p:nvPr/>
          </p:nvSpPr>
          <p:spPr bwMode="auto">
            <a:xfrm>
              <a:off x="2979738" y="5854700"/>
              <a:ext cx="25400" cy="17463"/>
            </a:xfrm>
            <a:custGeom>
              <a:avLst/>
              <a:gdLst>
                <a:gd name="T0" fmla="*/ 3 w 6"/>
                <a:gd name="T1" fmla="*/ 0 h 4"/>
                <a:gd name="T2" fmla="*/ 5 w 6"/>
                <a:gd name="T3" fmla="*/ 1 h 4"/>
                <a:gd name="T4" fmla="*/ 5 w 6"/>
                <a:gd name="T5" fmla="*/ 4 h 4"/>
                <a:gd name="T6" fmla="*/ 1 w 6"/>
                <a:gd name="T7" fmla="*/ 3 h 4"/>
                <a:gd name="T8" fmla="*/ 1 w 6"/>
                <a:gd name="T9" fmla="*/ 1 h 4"/>
                <a:gd name="T10" fmla="*/ 3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4" y="0"/>
                    <a:pt x="5" y="0"/>
                    <a:pt x="5" y="1"/>
                  </a:cubicBezTo>
                  <a:cubicBezTo>
                    <a:pt x="6" y="2"/>
                    <a:pt x="6" y="3"/>
                    <a:pt x="5" y="4"/>
                  </a:cubicBezTo>
                  <a:cubicBezTo>
                    <a:pt x="4" y="4"/>
                    <a:pt x="3" y="4"/>
                    <a:pt x="1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22" name="Freeform 48"/>
            <p:cNvSpPr>
              <a:spLocks/>
            </p:cNvSpPr>
            <p:nvPr/>
          </p:nvSpPr>
          <p:spPr bwMode="auto">
            <a:xfrm>
              <a:off x="2032000" y="3367088"/>
              <a:ext cx="17462" cy="25400"/>
            </a:xfrm>
            <a:custGeom>
              <a:avLst/>
              <a:gdLst>
                <a:gd name="T0" fmla="*/ 4 w 4"/>
                <a:gd name="T1" fmla="*/ 3 h 6"/>
                <a:gd name="T2" fmla="*/ 2 w 4"/>
                <a:gd name="T3" fmla="*/ 5 h 6"/>
                <a:gd name="T4" fmla="*/ 2 w 4"/>
                <a:gd name="T5" fmla="*/ 0 h 6"/>
                <a:gd name="T6" fmla="*/ 3 w 4"/>
                <a:gd name="T7" fmla="*/ 0 h 6"/>
                <a:gd name="T8" fmla="*/ 4 w 4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4" y="3"/>
                  </a:moveTo>
                  <a:cubicBezTo>
                    <a:pt x="4" y="5"/>
                    <a:pt x="3" y="6"/>
                    <a:pt x="2" y="5"/>
                  </a:cubicBezTo>
                  <a:cubicBezTo>
                    <a:pt x="0" y="4"/>
                    <a:pt x="0" y="1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1"/>
                    <a:pt x="4" y="2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23" name="Freeform 49"/>
            <p:cNvSpPr>
              <a:spLocks/>
            </p:cNvSpPr>
            <p:nvPr/>
          </p:nvSpPr>
          <p:spPr bwMode="auto">
            <a:xfrm>
              <a:off x="3140075" y="5910263"/>
              <a:ext cx="17462" cy="30163"/>
            </a:xfrm>
            <a:custGeom>
              <a:avLst/>
              <a:gdLst>
                <a:gd name="T0" fmla="*/ 4 w 4"/>
                <a:gd name="T1" fmla="*/ 2 h 7"/>
                <a:gd name="T2" fmla="*/ 3 w 4"/>
                <a:gd name="T3" fmla="*/ 5 h 7"/>
                <a:gd name="T4" fmla="*/ 1 w 4"/>
                <a:gd name="T5" fmla="*/ 7 h 7"/>
                <a:gd name="T6" fmla="*/ 1 w 4"/>
                <a:gd name="T7" fmla="*/ 4 h 7"/>
                <a:gd name="T8" fmla="*/ 2 w 4"/>
                <a:gd name="T9" fmla="*/ 1 h 7"/>
                <a:gd name="T10" fmla="*/ 3 w 4"/>
                <a:gd name="T11" fmla="*/ 0 h 7"/>
                <a:gd name="T12" fmla="*/ 4 w 4"/>
                <a:gd name="T13" fmla="*/ 1 h 7"/>
                <a:gd name="T14" fmla="*/ 4 w 4"/>
                <a:gd name="T1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7">
                  <a:moveTo>
                    <a:pt x="4" y="2"/>
                  </a:moveTo>
                  <a:cubicBezTo>
                    <a:pt x="4" y="3"/>
                    <a:pt x="4" y="4"/>
                    <a:pt x="3" y="5"/>
                  </a:cubicBezTo>
                  <a:cubicBezTo>
                    <a:pt x="3" y="6"/>
                    <a:pt x="2" y="7"/>
                    <a:pt x="1" y="7"/>
                  </a:cubicBezTo>
                  <a:cubicBezTo>
                    <a:pt x="1" y="7"/>
                    <a:pt x="0" y="6"/>
                    <a:pt x="1" y="4"/>
                  </a:cubicBezTo>
                  <a:cubicBezTo>
                    <a:pt x="1" y="3"/>
                    <a:pt x="1" y="2"/>
                    <a:pt x="2" y="1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3" y="1"/>
                    <a:pt x="4" y="1"/>
                  </a:cubicBezTo>
                  <a:cubicBezTo>
                    <a:pt x="4" y="1"/>
                    <a:pt x="4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24" name="Freeform 50"/>
            <p:cNvSpPr>
              <a:spLocks/>
            </p:cNvSpPr>
            <p:nvPr/>
          </p:nvSpPr>
          <p:spPr bwMode="auto">
            <a:xfrm>
              <a:off x="2944813" y="5532438"/>
              <a:ext cx="17462" cy="30163"/>
            </a:xfrm>
            <a:custGeom>
              <a:avLst/>
              <a:gdLst>
                <a:gd name="T0" fmla="*/ 3 w 4"/>
                <a:gd name="T1" fmla="*/ 0 h 7"/>
                <a:gd name="T2" fmla="*/ 4 w 4"/>
                <a:gd name="T3" fmla="*/ 1 h 7"/>
                <a:gd name="T4" fmla="*/ 4 w 4"/>
                <a:gd name="T5" fmla="*/ 6 h 7"/>
                <a:gd name="T6" fmla="*/ 4 w 4"/>
                <a:gd name="T7" fmla="*/ 7 h 7"/>
                <a:gd name="T8" fmla="*/ 3 w 4"/>
                <a:gd name="T9" fmla="*/ 6 h 7"/>
                <a:gd name="T10" fmla="*/ 1 w 4"/>
                <a:gd name="T11" fmla="*/ 1 h 7"/>
                <a:gd name="T12" fmla="*/ 1 w 4"/>
                <a:gd name="T13" fmla="*/ 0 h 7"/>
                <a:gd name="T14" fmla="*/ 2 w 4"/>
                <a:gd name="T15" fmla="*/ 0 h 7"/>
                <a:gd name="T16" fmla="*/ 3 w 4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7">
                  <a:moveTo>
                    <a:pt x="3" y="0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3"/>
                    <a:pt x="4" y="4"/>
                    <a:pt x="4" y="6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3" y="7"/>
                    <a:pt x="3" y="7"/>
                    <a:pt x="3" y="6"/>
                  </a:cubicBezTo>
                  <a:cubicBezTo>
                    <a:pt x="2" y="5"/>
                    <a:pt x="1" y="3"/>
                    <a:pt x="1" y="1"/>
                  </a:cubicBezTo>
                  <a:cubicBezTo>
                    <a:pt x="1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25" name="Freeform 51"/>
            <p:cNvSpPr>
              <a:spLocks/>
            </p:cNvSpPr>
            <p:nvPr/>
          </p:nvSpPr>
          <p:spPr bwMode="auto">
            <a:xfrm>
              <a:off x="3170238" y="3133725"/>
              <a:ext cx="12700" cy="38100"/>
            </a:xfrm>
            <a:custGeom>
              <a:avLst/>
              <a:gdLst>
                <a:gd name="T0" fmla="*/ 0 w 3"/>
                <a:gd name="T1" fmla="*/ 0 h 9"/>
                <a:gd name="T2" fmla="*/ 1 w 3"/>
                <a:gd name="T3" fmla="*/ 9 h 9"/>
                <a:gd name="T4" fmla="*/ 1 w 3"/>
                <a:gd name="T5" fmla="*/ 9 h 9"/>
                <a:gd name="T6" fmla="*/ 0 w 3"/>
                <a:gd name="T7" fmla="*/ 9 h 9"/>
                <a:gd name="T8" fmla="*/ 0 w 3"/>
                <a:gd name="T9" fmla="*/ 7 h 9"/>
                <a:gd name="T10" fmla="*/ 0 w 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9">
                  <a:moveTo>
                    <a:pt x="0" y="0"/>
                  </a:moveTo>
                  <a:cubicBezTo>
                    <a:pt x="3" y="3"/>
                    <a:pt x="2" y="6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0" y="9"/>
                    <a:pt x="0" y="9"/>
                  </a:cubicBezTo>
                  <a:cubicBezTo>
                    <a:pt x="0" y="8"/>
                    <a:pt x="0" y="8"/>
                    <a:pt x="0" y="7"/>
                  </a:cubicBezTo>
                  <a:cubicBezTo>
                    <a:pt x="0" y="5"/>
                    <a:pt x="0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26" name="Freeform 52"/>
            <p:cNvSpPr>
              <a:spLocks/>
            </p:cNvSpPr>
            <p:nvPr/>
          </p:nvSpPr>
          <p:spPr bwMode="auto">
            <a:xfrm>
              <a:off x="2087563" y="3159125"/>
              <a:ext cx="17462" cy="25400"/>
            </a:xfrm>
            <a:custGeom>
              <a:avLst/>
              <a:gdLst>
                <a:gd name="T0" fmla="*/ 3 w 4"/>
                <a:gd name="T1" fmla="*/ 6 h 6"/>
                <a:gd name="T2" fmla="*/ 2 w 4"/>
                <a:gd name="T3" fmla="*/ 5 h 6"/>
                <a:gd name="T4" fmla="*/ 0 w 4"/>
                <a:gd name="T5" fmla="*/ 4 h 6"/>
                <a:gd name="T6" fmla="*/ 1 w 4"/>
                <a:gd name="T7" fmla="*/ 2 h 6"/>
                <a:gd name="T8" fmla="*/ 3 w 4"/>
                <a:gd name="T9" fmla="*/ 0 h 6"/>
                <a:gd name="T10" fmla="*/ 4 w 4"/>
                <a:gd name="T11" fmla="*/ 3 h 6"/>
                <a:gd name="T12" fmla="*/ 3 w 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3" y="6"/>
                  </a:moveTo>
                  <a:cubicBezTo>
                    <a:pt x="3" y="6"/>
                    <a:pt x="2" y="5"/>
                    <a:pt x="2" y="5"/>
                  </a:cubicBezTo>
                  <a:cubicBezTo>
                    <a:pt x="1" y="5"/>
                    <a:pt x="1" y="5"/>
                    <a:pt x="0" y="4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1"/>
                    <a:pt x="4" y="2"/>
                    <a:pt x="4" y="3"/>
                  </a:cubicBezTo>
                  <a:cubicBezTo>
                    <a:pt x="4" y="4"/>
                    <a:pt x="4" y="5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27" name="Freeform 53"/>
            <p:cNvSpPr>
              <a:spLocks/>
            </p:cNvSpPr>
            <p:nvPr/>
          </p:nvSpPr>
          <p:spPr bwMode="auto">
            <a:xfrm>
              <a:off x="3208338" y="4314825"/>
              <a:ext cx="17462" cy="15875"/>
            </a:xfrm>
            <a:custGeom>
              <a:avLst/>
              <a:gdLst>
                <a:gd name="T0" fmla="*/ 2 w 4"/>
                <a:gd name="T1" fmla="*/ 4 h 4"/>
                <a:gd name="T2" fmla="*/ 0 w 4"/>
                <a:gd name="T3" fmla="*/ 3 h 4"/>
                <a:gd name="T4" fmla="*/ 2 w 4"/>
                <a:gd name="T5" fmla="*/ 0 h 4"/>
                <a:gd name="T6" fmla="*/ 4 w 4"/>
                <a:gd name="T7" fmla="*/ 1 h 4"/>
                <a:gd name="T8" fmla="*/ 2 w 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0" y="4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3" y="0"/>
                    <a:pt x="4" y="1"/>
                  </a:cubicBezTo>
                  <a:cubicBezTo>
                    <a:pt x="4" y="2"/>
                    <a:pt x="3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28" name="Freeform 54"/>
            <p:cNvSpPr>
              <a:spLocks/>
            </p:cNvSpPr>
            <p:nvPr/>
          </p:nvSpPr>
          <p:spPr bwMode="auto">
            <a:xfrm>
              <a:off x="3568700" y="4475163"/>
              <a:ext cx="22225" cy="25400"/>
            </a:xfrm>
            <a:custGeom>
              <a:avLst/>
              <a:gdLst>
                <a:gd name="T0" fmla="*/ 5 w 5"/>
                <a:gd name="T1" fmla="*/ 1 h 6"/>
                <a:gd name="T2" fmla="*/ 1 w 5"/>
                <a:gd name="T3" fmla="*/ 6 h 6"/>
                <a:gd name="T4" fmla="*/ 0 w 5"/>
                <a:gd name="T5" fmla="*/ 6 h 6"/>
                <a:gd name="T6" fmla="*/ 0 w 5"/>
                <a:gd name="T7" fmla="*/ 5 h 6"/>
                <a:gd name="T8" fmla="*/ 4 w 5"/>
                <a:gd name="T9" fmla="*/ 0 h 6"/>
                <a:gd name="T10" fmla="*/ 5 w 5"/>
                <a:gd name="T1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6">
                  <a:moveTo>
                    <a:pt x="5" y="1"/>
                  </a:moveTo>
                  <a:cubicBezTo>
                    <a:pt x="4" y="3"/>
                    <a:pt x="3" y="5"/>
                    <a:pt x="1" y="6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3"/>
                    <a:pt x="2" y="1"/>
                    <a:pt x="4" y="0"/>
                  </a:cubicBezTo>
                  <a:cubicBezTo>
                    <a:pt x="4" y="0"/>
                    <a:pt x="4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29" name="Freeform 55"/>
            <p:cNvSpPr>
              <a:spLocks/>
            </p:cNvSpPr>
            <p:nvPr/>
          </p:nvSpPr>
          <p:spPr bwMode="auto">
            <a:xfrm>
              <a:off x="2592388" y="2895600"/>
              <a:ext cx="22225" cy="17463"/>
            </a:xfrm>
            <a:custGeom>
              <a:avLst/>
              <a:gdLst>
                <a:gd name="T0" fmla="*/ 3 w 5"/>
                <a:gd name="T1" fmla="*/ 0 h 4"/>
                <a:gd name="T2" fmla="*/ 5 w 5"/>
                <a:gd name="T3" fmla="*/ 2 h 4"/>
                <a:gd name="T4" fmla="*/ 5 w 5"/>
                <a:gd name="T5" fmla="*/ 3 h 4"/>
                <a:gd name="T6" fmla="*/ 3 w 5"/>
                <a:gd name="T7" fmla="*/ 3 h 4"/>
                <a:gd name="T8" fmla="*/ 0 w 5"/>
                <a:gd name="T9" fmla="*/ 2 h 4"/>
                <a:gd name="T10" fmla="*/ 3 w 5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4" y="0"/>
                    <a:pt x="5" y="1"/>
                    <a:pt x="5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4" y="4"/>
                    <a:pt x="3" y="4"/>
                    <a:pt x="3" y="3"/>
                  </a:cubicBezTo>
                  <a:cubicBezTo>
                    <a:pt x="2" y="3"/>
                    <a:pt x="1" y="3"/>
                    <a:pt x="0" y="2"/>
                  </a:cubicBezTo>
                  <a:cubicBezTo>
                    <a:pt x="0" y="1"/>
                    <a:pt x="1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30" name="Freeform 56"/>
            <p:cNvSpPr>
              <a:spLocks/>
            </p:cNvSpPr>
            <p:nvPr/>
          </p:nvSpPr>
          <p:spPr bwMode="auto">
            <a:xfrm>
              <a:off x="2924175" y="5502275"/>
              <a:ext cx="17462" cy="22225"/>
            </a:xfrm>
            <a:custGeom>
              <a:avLst/>
              <a:gdLst>
                <a:gd name="T0" fmla="*/ 3 w 4"/>
                <a:gd name="T1" fmla="*/ 1 h 5"/>
                <a:gd name="T2" fmla="*/ 4 w 4"/>
                <a:gd name="T3" fmla="*/ 4 h 5"/>
                <a:gd name="T4" fmla="*/ 4 w 4"/>
                <a:gd name="T5" fmla="*/ 5 h 5"/>
                <a:gd name="T6" fmla="*/ 3 w 4"/>
                <a:gd name="T7" fmla="*/ 5 h 5"/>
                <a:gd name="T8" fmla="*/ 0 w 4"/>
                <a:gd name="T9" fmla="*/ 3 h 5"/>
                <a:gd name="T10" fmla="*/ 1 w 4"/>
                <a:gd name="T11" fmla="*/ 1 h 5"/>
                <a:gd name="T12" fmla="*/ 3 w 4"/>
                <a:gd name="T13" fmla="*/ 0 h 5"/>
                <a:gd name="T14" fmla="*/ 3 w 4"/>
                <a:gd name="T1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3" y="1"/>
                  </a:moveTo>
                  <a:cubicBezTo>
                    <a:pt x="3" y="2"/>
                    <a:pt x="4" y="3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2" y="4"/>
                    <a:pt x="1" y="4"/>
                    <a:pt x="0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2" y="1"/>
                    <a:pt x="2" y="1"/>
                    <a:pt x="3" y="0"/>
                  </a:cubicBezTo>
                  <a:lnTo>
                    <a:pt x="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31" name="Freeform 57"/>
            <p:cNvSpPr>
              <a:spLocks/>
            </p:cNvSpPr>
            <p:nvPr/>
          </p:nvSpPr>
          <p:spPr bwMode="auto">
            <a:xfrm>
              <a:off x="2308225" y="5489575"/>
              <a:ext cx="12700" cy="34925"/>
            </a:xfrm>
            <a:custGeom>
              <a:avLst/>
              <a:gdLst>
                <a:gd name="T0" fmla="*/ 3 w 3"/>
                <a:gd name="T1" fmla="*/ 2 h 8"/>
                <a:gd name="T2" fmla="*/ 2 w 3"/>
                <a:gd name="T3" fmla="*/ 6 h 8"/>
                <a:gd name="T4" fmla="*/ 1 w 3"/>
                <a:gd name="T5" fmla="*/ 8 h 8"/>
                <a:gd name="T6" fmla="*/ 1 w 3"/>
                <a:gd name="T7" fmla="*/ 6 h 8"/>
                <a:gd name="T8" fmla="*/ 2 w 3"/>
                <a:gd name="T9" fmla="*/ 1 h 8"/>
                <a:gd name="T10" fmla="*/ 2 w 3"/>
                <a:gd name="T11" fmla="*/ 0 h 8"/>
                <a:gd name="T12" fmla="*/ 3 w 3"/>
                <a:gd name="T13" fmla="*/ 1 h 8"/>
                <a:gd name="T14" fmla="*/ 3 w 3"/>
                <a:gd name="T1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8">
                  <a:moveTo>
                    <a:pt x="3" y="2"/>
                  </a:moveTo>
                  <a:cubicBezTo>
                    <a:pt x="3" y="3"/>
                    <a:pt x="2" y="5"/>
                    <a:pt x="2" y="6"/>
                  </a:cubicBezTo>
                  <a:cubicBezTo>
                    <a:pt x="2" y="7"/>
                    <a:pt x="2" y="8"/>
                    <a:pt x="1" y="8"/>
                  </a:cubicBezTo>
                  <a:cubicBezTo>
                    <a:pt x="0" y="8"/>
                    <a:pt x="1" y="7"/>
                    <a:pt x="1" y="6"/>
                  </a:cubicBezTo>
                  <a:cubicBezTo>
                    <a:pt x="1" y="4"/>
                    <a:pt x="1" y="2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32" name="Freeform 58"/>
            <p:cNvSpPr>
              <a:spLocks/>
            </p:cNvSpPr>
            <p:nvPr/>
          </p:nvSpPr>
          <p:spPr bwMode="auto">
            <a:xfrm>
              <a:off x="2359025" y="3049588"/>
              <a:ext cx="30162" cy="7938"/>
            </a:xfrm>
            <a:custGeom>
              <a:avLst/>
              <a:gdLst>
                <a:gd name="T0" fmla="*/ 4 w 7"/>
                <a:gd name="T1" fmla="*/ 0 h 2"/>
                <a:gd name="T2" fmla="*/ 6 w 7"/>
                <a:gd name="T3" fmla="*/ 0 h 2"/>
                <a:gd name="T4" fmla="*/ 6 w 7"/>
                <a:gd name="T5" fmla="*/ 1 h 2"/>
                <a:gd name="T6" fmla="*/ 6 w 7"/>
                <a:gd name="T7" fmla="*/ 2 h 2"/>
                <a:gd name="T8" fmla="*/ 3 w 7"/>
                <a:gd name="T9" fmla="*/ 2 h 2"/>
                <a:gd name="T10" fmla="*/ 1 w 7"/>
                <a:gd name="T11" fmla="*/ 2 h 2"/>
                <a:gd name="T12" fmla="*/ 0 w 7"/>
                <a:gd name="T13" fmla="*/ 1 h 2"/>
                <a:gd name="T14" fmla="*/ 1 w 7"/>
                <a:gd name="T15" fmla="*/ 0 h 2"/>
                <a:gd name="T16" fmla="*/ 4 w 7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2">
                  <a:moveTo>
                    <a:pt x="4" y="0"/>
                  </a:move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7" y="1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33" name="Freeform 59"/>
            <p:cNvSpPr>
              <a:spLocks/>
            </p:cNvSpPr>
            <p:nvPr/>
          </p:nvSpPr>
          <p:spPr bwMode="auto">
            <a:xfrm>
              <a:off x="2109788" y="3273425"/>
              <a:ext cx="20637" cy="12700"/>
            </a:xfrm>
            <a:custGeom>
              <a:avLst/>
              <a:gdLst>
                <a:gd name="T0" fmla="*/ 2 w 5"/>
                <a:gd name="T1" fmla="*/ 0 h 3"/>
                <a:gd name="T2" fmla="*/ 5 w 5"/>
                <a:gd name="T3" fmla="*/ 1 h 3"/>
                <a:gd name="T4" fmla="*/ 5 w 5"/>
                <a:gd name="T5" fmla="*/ 2 h 3"/>
                <a:gd name="T6" fmla="*/ 4 w 5"/>
                <a:gd name="T7" fmla="*/ 2 h 3"/>
                <a:gd name="T8" fmla="*/ 0 w 5"/>
                <a:gd name="T9" fmla="*/ 2 h 3"/>
                <a:gd name="T10" fmla="*/ 0 w 5"/>
                <a:gd name="T11" fmla="*/ 1 h 3"/>
                <a:gd name="T12" fmla="*/ 0 w 5"/>
                <a:gd name="T13" fmla="*/ 1 h 3"/>
                <a:gd name="T14" fmla="*/ 2 w 5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3" y="0"/>
                    <a:pt x="4" y="0"/>
                    <a:pt x="5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3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34" name="Freeform 60"/>
            <p:cNvSpPr>
              <a:spLocks/>
            </p:cNvSpPr>
            <p:nvPr/>
          </p:nvSpPr>
          <p:spPr bwMode="auto">
            <a:xfrm>
              <a:off x="2698750" y="3052763"/>
              <a:ext cx="17462" cy="22225"/>
            </a:xfrm>
            <a:custGeom>
              <a:avLst/>
              <a:gdLst>
                <a:gd name="T0" fmla="*/ 0 w 4"/>
                <a:gd name="T1" fmla="*/ 2 h 5"/>
                <a:gd name="T2" fmla="*/ 2 w 4"/>
                <a:gd name="T3" fmla="*/ 1 h 5"/>
                <a:gd name="T4" fmla="*/ 3 w 4"/>
                <a:gd name="T5" fmla="*/ 4 h 5"/>
                <a:gd name="T6" fmla="*/ 2 w 4"/>
                <a:gd name="T7" fmla="*/ 4 h 5"/>
                <a:gd name="T8" fmla="*/ 0 w 4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0" y="2"/>
                  </a:moveTo>
                  <a:cubicBezTo>
                    <a:pt x="1" y="1"/>
                    <a:pt x="1" y="0"/>
                    <a:pt x="2" y="1"/>
                  </a:cubicBezTo>
                  <a:cubicBezTo>
                    <a:pt x="3" y="1"/>
                    <a:pt x="4" y="3"/>
                    <a:pt x="3" y="4"/>
                  </a:cubicBezTo>
                  <a:cubicBezTo>
                    <a:pt x="3" y="4"/>
                    <a:pt x="3" y="5"/>
                    <a:pt x="2" y="4"/>
                  </a:cubicBezTo>
                  <a:cubicBezTo>
                    <a:pt x="2" y="4"/>
                    <a:pt x="1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35" name="Freeform 61"/>
            <p:cNvSpPr>
              <a:spLocks/>
            </p:cNvSpPr>
            <p:nvPr/>
          </p:nvSpPr>
          <p:spPr bwMode="auto">
            <a:xfrm>
              <a:off x="2406650" y="5753100"/>
              <a:ext cx="12700" cy="17463"/>
            </a:xfrm>
            <a:custGeom>
              <a:avLst/>
              <a:gdLst>
                <a:gd name="T0" fmla="*/ 3 w 3"/>
                <a:gd name="T1" fmla="*/ 4 h 4"/>
                <a:gd name="T2" fmla="*/ 3 w 3"/>
                <a:gd name="T3" fmla="*/ 4 h 4"/>
                <a:gd name="T4" fmla="*/ 2 w 3"/>
                <a:gd name="T5" fmla="*/ 4 h 4"/>
                <a:gd name="T6" fmla="*/ 0 w 3"/>
                <a:gd name="T7" fmla="*/ 1 h 4"/>
                <a:gd name="T8" fmla="*/ 1 w 3"/>
                <a:gd name="T9" fmla="*/ 0 h 4"/>
                <a:gd name="T10" fmla="*/ 3 w 3"/>
                <a:gd name="T11" fmla="*/ 3 h 4"/>
                <a:gd name="T12" fmla="*/ 3 w 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3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1"/>
                    <a:pt x="3" y="2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36" name="Freeform 62"/>
            <p:cNvSpPr>
              <a:spLocks/>
            </p:cNvSpPr>
            <p:nvPr/>
          </p:nvSpPr>
          <p:spPr bwMode="auto">
            <a:xfrm>
              <a:off x="3170238" y="3273425"/>
              <a:ext cx="17462" cy="22225"/>
            </a:xfrm>
            <a:custGeom>
              <a:avLst/>
              <a:gdLst>
                <a:gd name="T0" fmla="*/ 4 w 4"/>
                <a:gd name="T1" fmla="*/ 4 h 5"/>
                <a:gd name="T2" fmla="*/ 3 w 4"/>
                <a:gd name="T3" fmla="*/ 5 h 5"/>
                <a:gd name="T4" fmla="*/ 3 w 4"/>
                <a:gd name="T5" fmla="*/ 5 h 5"/>
                <a:gd name="T6" fmla="*/ 0 w 4"/>
                <a:gd name="T7" fmla="*/ 0 h 5"/>
                <a:gd name="T8" fmla="*/ 0 w 4"/>
                <a:gd name="T9" fmla="*/ 0 h 5"/>
                <a:gd name="T10" fmla="*/ 0 w 4"/>
                <a:gd name="T11" fmla="*/ 0 h 5"/>
                <a:gd name="T12" fmla="*/ 4 w 4"/>
                <a:gd name="T13" fmla="*/ 4 h 5"/>
                <a:gd name="T14" fmla="*/ 4 w 4"/>
                <a:gd name="T1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5">
                  <a:moveTo>
                    <a:pt x="4" y="4"/>
                  </a:moveTo>
                  <a:cubicBezTo>
                    <a:pt x="4" y="5"/>
                    <a:pt x="4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4"/>
                    <a:pt x="1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3" y="2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37" name="Freeform 63"/>
            <p:cNvSpPr>
              <a:spLocks/>
            </p:cNvSpPr>
            <p:nvPr/>
          </p:nvSpPr>
          <p:spPr bwMode="auto">
            <a:xfrm>
              <a:off x="1965325" y="3321050"/>
              <a:ext cx="20637" cy="12700"/>
            </a:xfrm>
            <a:custGeom>
              <a:avLst/>
              <a:gdLst>
                <a:gd name="T0" fmla="*/ 1 w 5"/>
                <a:gd name="T1" fmla="*/ 3 h 3"/>
                <a:gd name="T2" fmla="*/ 0 w 5"/>
                <a:gd name="T3" fmla="*/ 2 h 3"/>
                <a:gd name="T4" fmla="*/ 4 w 5"/>
                <a:gd name="T5" fmla="*/ 0 h 3"/>
                <a:gd name="T6" fmla="*/ 4 w 5"/>
                <a:gd name="T7" fmla="*/ 1 h 3"/>
                <a:gd name="T8" fmla="*/ 4 w 5"/>
                <a:gd name="T9" fmla="*/ 2 h 3"/>
                <a:gd name="T10" fmla="*/ 1 w 5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1" y="3"/>
                  </a:moveTo>
                  <a:cubicBezTo>
                    <a:pt x="0" y="3"/>
                    <a:pt x="0" y="3"/>
                    <a:pt x="0" y="2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5" y="1"/>
                    <a:pt x="4" y="2"/>
                    <a:pt x="4" y="2"/>
                  </a:cubicBezTo>
                  <a:cubicBezTo>
                    <a:pt x="3" y="3"/>
                    <a:pt x="2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38" name="Freeform 64"/>
            <p:cNvSpPr>
              <a:spLocks/>
            </p:cNvSpPr>
            <p:nvPr/>
          </p:nvSpPr>
          <p:spPr bwMode="auto">
            <a:xfrm>
              <a:off x="2614613" y="5842000"/>
              <a:ext cx="12700" cy="12700"/>
            </a:xfrm>
            <a:custGeom>
              <a:avLst/>
              <a:gdLst>
                <a:gd name="T0" fmla="*/ 3 w 3"/>
                <a:gd name="T1" fmla="*/ 2 h 3"/>
                <a:gd name="T2" fmla="*/ 2 w 3"/>
                <a:gd name="T3" fmla="*/ 3 h 3"/>
                <a:gd name="T4" fmla="*/ 0 w 3"/>
                <a:gd name="T5" fmla="*/ 2 h 3"/>
                <a:gd name="T6" fmla="*/ 1 w 3"/>
                <a:gd name="T7" fmla="*/ 0 h 3"/>
                <a:gd name="T8" fmla="*/ 3 w 3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2"/>
                  </a:moveTo>
                  <a:cubicBezTo>
                    <a:pt x="3" y="3"/>
                    <a:pt x="2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39" name="Freeform 65"/>
            <p:cNvSpPr>
              <a:spLocks/>
            </p:cNvSpPr>
            <p:nvPr/>
          </p:nvSpPr>
          <p:spPr bwMode="auto">
            <a:xfrm>
              <a:off x="3454400" y="4627563"/>
              <a:ext cx="17462" cy="17463"/>
            </a:xfrm>
            <a:custGeom>
              <a:avLst/>
              <a:gdLst>
                <a:gd name="T0" fmla="*/ 4 w 4"/>
                <a:gd name="T1" fmla="*/ 1 h 4"/>
                <a:gd name="T2" fmla="*/ 4 w 4"/>
                <a:gd name="T3" fmla="*/ 1 h 4"/>
                <a:gd name="T4" fmla="*/ 1 w 4"/>
                <a:gd name="T5" fmla="*/ 4 h 4"/>
                <a:gd name="T6" fmla="*/ 1 w 4"/>
                <a:gd name="T7" fmla="*/ 4 h 4"/>
                <a:gd name="T8" fmla="*/ 0 w 4"/>
                <a:gd name="T9" fmla="*/ 3 h 4"/>
                <a:gd name="T10" fmla="*/ 3 w 4"/>
                <a:gd name="T11" fmla="*/ 0 h 4"/>
                <a:gd name="T12" fmla="*/ 3 w 4"/>
                <a:gd name="T13" fmla="*/ 0 h 4"/>
                <a:gd name="T14" fmla="*/ 4 w 4"/>
                <a:gd name="T1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3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1" y="2"/>
                    <a:pt x="2" y="1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40" name="Freeform 66"/>
            <p:cNvSpPr>
              <a:spLocks/>
            </p:cNvSpPr>
            <p:nvPr/>
          </p:nvSpPr>
          <p:spPr bwMode="auto">
            <a:xfrm>
              <a:off x="3781425" y="4310063"/>
              <a:ext cx="7937" cy="17463"/>
            </a:xfrm>
            <a:custGeom>
              <a:avLst/>
              <a:gdLst>
                <a:gd name="T0" fmla="*/ 0 w 2"/>
                <a:gd name="T1" fmla="*/ 0 h 4"/>
                <a:gd name="T2" fmla="*/ 1 w 2"/>
                <a:gd name="T3" fmla="*/ 0 h 4"/>
                <a:gd name="T4" fmla="*/ 2 w 2"/>
                <a:gd name="T5" fmla="*/ 3 h 4"/>
                <a:gd name="T6" fmla="*/ 2 w 2"/>
                <a:gd name="T7" fmla="*/ 4 h 4"/>
                <a:gd name="T8" fmla="*/ 1 w 2"/>
                <a:gd name="T9" fmla="*/ 4 h 4"/>
                <a:gd name="T10" fmla="*/ 0 w 2"/>
                <a:gd name="T11" fmla="*/ 0 h 4"/>
                <a:gd name="T12" fmla="*/ 0 w 2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2" y="2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41" name="Freeform 67"/>
            <p:cNvSpPr>
              <a:spLocks/>
            </p:cNvSpPr>
            <p:nvPr/>
          </p:nvSpPr>
          <p:spPr bwMode="auto">
            <a:xfrm>
              <a:off x="2979738" y="5956300"/>
              <a:ext cx="15875" cy="9525"/>
            </a:xfrm>
            <a:custGeom>
              <a:avLst/>
              <a:gdLst>
                <a:gd name="T0" fmla="*/ 1 w 4"/>
                <a:gd name="T1" fmla="*/ 2 h 2"/>
                <a:gd name="T2" fmla="*/ 0 w 4"/>
                <a:gd name="T3" fmla="*/ 1 h 2"/>
                <a:gd name="T4" fmla="*/ 1 w 4"/>
                <a:gd name="T5" fmla="*/ 0 h 2"/>
                <a:gd name="T6" fmla="*/ 3 w 4"/>
                <a:gd name="T7" fmla="*/ 0 h 2"/>
                <a:gd name="T8" fmla="*/ 4 w 4"/>
                <a:gd name="T9" fmla="*/ 0 h 2"/>
                <a:gd name="T10" fmla="*/ 3 w 4"/>
                <a:gd name="T11" fmla="*/ 1 h 2"/>
                <a:gd name="T12" fmla="*/ 1 w 4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">
                  <a:moveTo>
                    <a:pt x="1" y="2"/>
                  </a:move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2"/>
                    <a:pt x="2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42" name="Freeform 68"/>
            <p:cNvSpPr>
              <a:spLocks/>
            </p:cNvSpPr>
            <p:nvPr/>
          </p:nvSpPr>
          <p:spPr bwMode="auto">
            <a:xfrm>
              <a:off x="1943100" y="3363913"/>
              <a:ext cx="12700" cy="15875"/>
            </a:xfrm>
            <a:custGeom>
              <a:avLst/>
              <a:gdLst>
                <a:gd name="T0" fmla="*/ 3 w 3"/>
                <a:gd name="T1" fmla="*/ 4 h 4"/>
                <a:gd name="T2" fmla="*/ 0 w 3"/>
                <a:gd name="T3" fmla="*/ 1 h 4"/>
                <a:gd name="T4" fmla="*/ 1 w 3"/>
                <a:gd name="T5" fmla="*/ 0 h 4"/>
                <a:gd name="T6" fmla="*/ 3 w 3"/>
                <a:gd name="T7" fmla="*/ 1 h 4"/>
                <a:gd name="T8" fmla="*/ 3 w 3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3" y="4"/>
                  </a:moveTo>
                  <a:cubicBezTo>
                    <a:pt x="1" y="3"/>
                    <a:pt x="0" y="3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2"/>
                    <a:pt x="3" y="3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43" name="Freeform 69"/>
            <p:cNvSpPr>
              <a:spLocks/>
            </p:cNvSpPr>
            <p:nvPr/>
          </p:nvSpPr>
          <p:spPr bwMode="auto">
            <a:xfrm>
              <a:off x="2435225" y="5808663"/>
              <a:ext cx="12700" cy="15875"/>
            </a:xfrm>
            <a:custGeom>
              <a:avLst/>
              <a:gdLst>
                <a:gd name="T0" fmla="*/ 3 w 3"/>
                <a:gd name="T1" fmla="*/ 3 h 4"/>
                <a:gd name="T2" fmla="*/ 2 w 3"/>
                <a:gd name="T3" fmla="*/ 4 h 4"/>
                <a:gd name="T4" fmla="*/ 1 w 3"/>
                <a:gd name="T5" fmla="*/ 4 h 4"/>
                <a:gd name="T6" fmla="*/ 0 w 3"/>
                <a:gd name="T7" fmla="*/ 2 h 4"/>
                <a:gd name="T8" fmla="*/ 0 w 3"/>
                <a:gd name="T9" fmla="*/ 0 h 4"/>
                <a:gd name="T10" fmla="*/ 2 w 3"/>
                <a:gd name="T11" fmla="*/ 1 h 4"/>
                <a:gd name="T12" fmla="*/ 3 w 3"/>
                <a:gd name="T1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3" y="3"/>
                  </a:moveTo>
                  <a:cubicBezTo>
                    <a:pt x="2" y="3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2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44" name="Freeform 70"/>
            <p:cNvSpPr>
              <a:spLocks/>
            </p:cNvSpPr>
            <p:nvPr/>
          </p:nvSpPr>
          <p:spPr bwMode="auto">
            <a:xfrm>
              <a:off x="2295525" y="2752725"/>
              <a:ext cx="22225" cy="7938"/>
            </a:xfrm>
            <a:custGeom>
              <a:avLst/>
              <a:gdLst>
                <a:gd name="T0" fmla="*/ 3 w 5"/>
                <a:gd name="T1" fmla="*/ 2 h 2"/>
                <a:gd name="T2" fmla="*/ 2 w 5"/>
                <a:gd name="T3" fmla="*/ 2 h 2"/>
                <a:gd name="T4" fmla="*/ 1 w 5"/>
                <a:gd name="T5" fmla="*/ 1 h 2"/>
                <a:gd name="T6" fmla="*/ 2 w 5"/>
                <a:gd name="T7" fmla="*/ 0 h 2"/>
                <a:gd name="T8" fmla="*/ 5 w 5"/>
                <a:gd name="T9" fmla="*/ 1 h 2"/>
                <a:gd name="T10" fmla="*/ 5 w 5"/>
                <a:gd name="T11" fmla="*/ 1 h 2"/>
                <a:gd name="T12" fmla="*/ 4 w 5"/>
                <a:gd name="T13" fmla="*/ 2 h 2"/>
                <a:gd name="T14" fmla="*/ 3 w 5"/>
                <a:gd name="T15" fmla="*/ 2 h 2"/>
                <a:gd name="T16" fmla="*/ 3 w 5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2"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1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45" name="Freeform 71"/>
            <p:cNvSpPr>
              <a:spLocks/>
            </p:cNvSpPr>
            <p:nvPr/>
          </p:nvSpPr>
          <p:spPr bwMode="auto">
            <a:xfrm>
              <a:off x="3373438" y="4683125"/>
              <a:ext cx="12700" cy="22225"/>
            </a:xfrm>
            <a:custGeom>
              <a:avLst/>
              <a:gdLst>
                <a:gd name="T0" fmla="*/ 3 w 3"/>
                <a:gd name="T1" fmla="*/ 1 h 5"/>
                <a:gd name="T2" fmla="*/ 3 w 3"/>
                <a:gd name="T3" fmla="*/ 1 h 5"/>
                <a:gd name="T4" fmla="*/ 0 w 3"/>
                <a:gd name="T5" fmla="*/ 5 h 5"/>
                <a:gd name="T6" fmla="*/ 0 w 3"/>
                <a:gd name="T7" fmla="*/ 5 h 5"/>
                <a:gd name="T8" fmla="*/ 0 w 3"/>
                <a:gd name="T9" fmla="*/ 4 h 5"/>
                <a:gd name="T10" fmla="*/ 3 w 3"/>
                <a:gd name="T11" fmla="*/ 1 h 5"/>
                <a:gd name="T12" fmla="*/ 3 w 3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">
                  <a:moveTo>
                    <a:pt x="3" y="1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3"/>
                    <a:pt x="2" y="4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1" y="3"/>
                    <a:pt x="1" y="1"/>
                    <a:pt x="3" y="1"/>
                  </a:cubicBezTo>
                  <a:cubicBezTo>
                    <a:pt x="3" y="0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46" name="Freeform 72"/>
            <p:cNvSpPr>
              <a:spLocks/>
            </p:cNvSpPr>
            <p:nvPr/>
          </p:nvSpPr>
          <p:spPr bwMode="auto">
            <a:xfrm>
              <a:off x="2579688" y="2879725"/>
              <a:ext cx="12700" cy="15875"/>
            </a:xfrm>
            <a:custGeom>
              <a:avLst/>
              <a:gdLst>
                <a:gd name="T0" fmla="*/ 1 w 3"/>
                <a:gd name="T1" fmla="*/ 4 h 4"/>
                <a:gd name="T2" fmla="*/ 0 w 3"/>
                <a:gd name="T3" fmla="*/ 3 h 4"/>
                <a:gd name="T4" fmla="*/ 2 w 3"/>
                <a:gd name="T5" fmla="*/ 1 h 4"/>
                <a:gd name="T6" fmla="*/ 3 w 3"/>
                <a:gd name="T7" fmla="*/ 1 h 4"/>
                <a:gd name="T8" fmla="*/ 3 w 3"/>
                <a:gd name="T9" fmla="*/ 2 h 4"/>
                <a:gd name="T10" fmla="*/ 1 w 3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1" y="4"/>
                    <a:pt x="0" y="3"/>
                    <a:pt x="0" y="3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2" y="0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3"/>
                    <a:pt x="2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47" name="Oval 73"/>
            <p:cNvSpPr>
              <a:spLocks noChangeArrowheads="1"/>
            </p:cNvSpPr>
            <p:nvPr/>
          </p:nvSpPr>
          <p:spPr bwMode="auto">
            <a:xfrm>
              <a:off x="2239963" y="2994025"/>
              <a:ext cx="9525" cy="12700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48" name="Freeform 74"/>
            <p:cNvSpPr>
              <a:spLocks/>
            </p:cNvSpPr>
            <p:nvPr/>
          </p:nvSpPr>
          <p:spPr bwMode="auto">
            <a:xfrm>
              <a:off x="2546350" y="5783263"/>
              <a:ext cx="12700" cy="15875"/>
            </a:xfrm>
            <a:custGeom>
              <a:avLst/>
              <a:gdLst>
                <a:gd name="T0" fmla="*/ 1 w 3"/>
                <a:gd name="T1" fmla="*/ 0 h 4"/>
                <a:gd name="T2" fmla="*/ 2 w 3"/>
                <a:gd name="T3" fmla="*/ 3 h 4"/>
                <a:gd name="T4" fmla="*/ 1 w 3"/>
                <a:gd name="T5" fmla="*/ 3 h 4"/>
                <a:gd name="T6" fmla="*/ 1 w 3"/>
                <a:gd name="T7" fmla="*/ 1 h 4"/>
                <a:gd name="T8" fmla="*/ 1 w 3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2" y="1"/>
                    <a:pt x="3" y="2"/>
                    <a:pt x="2" y="3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49" name="Freeform 75"/>
            <p:cNvSpPr>
              <a:spLocks/>
            </p:cNvSpPr>
            <p:nvPr/>
          </p:nvSpPr>
          <p:spPr bwMode="auto">
            <a:xfrm>
              <a:off x="3084513" y="5948363"/>
              <a:ext cx="9525" cy="17463"/>
            </a:xfrm>
            <a:custGeom>
              <a:avLst/>
              <a:gdLst>
                <a:gd name="T0" fmla="*/ 1 w 2"/>
                <a:gd name="T1" fmla="*/ 4 h 4"/>
                <a:gd name="T2" fmla="*/ 0 w 2"/>
                <a:gd name="T3" fmla="*/ 3 h 4"/>
                <a:gd name="T4" fmla="*/ 1 w 2"/>
                <a:gd name="T5" fmla="*/ 0 h 4"/>
                <a:gd name="T6" fmla="*/ 2 w 2"/>
                <a:gd name="T7" fmla="*/ 1 h 4"/>
                <a:gd name="T8" fmla="*/ 1 w 2"/>
                <a:gd name="T9" fmla="*/ 3 h 4"/>
                <a:gd name="T10" fmla="*/ 1 w 2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2"/>
                    <a:pt x="2" y="2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50" name="Freeform 76"/>
            <p:cNvSpPr>
              <a:spLocks/>
            </p:cNvSpPr>
            <p:nvPr/>
          </p:nvSpPr>
          <p:spPr bwMode="auto">
            <a:xfrm>
              <a:off x="3175000" y="5821363"/>
              <a:ext cx="20637" cy="7938"/>
            </a:xfrm>
            <a:custGeom>
              <a:avLst/>
              <a:gdLst>
                <a:gd name="T0" fmla="*/ 4 w 5"/>
                <a:gd name="T1" fmla="*/ 2 h 2"/>
                <a:gd name="T2" fmla="*/ 2 w 5"/>
                <a:gd name="T3" fmla="*/ 2 h 2"/>
                <a:gd name="T4" fmla="*/ 1 w 5"/>
                <a:gd name="T5" fmla="*/ 1 h 2"/>
                <a:gd name="T6" fmla="*/ 2 w 5"/>
                <a:gd name="T7" fmla="*/ 0 h 2"/>
                <a:gd name="T8" fmla="*/ 4 w 5"/>
                <a:gd name="T9" fmla="*/ 1 h 2"/>
                <a:gd name="T10" fmla="*/ 5 w 5"/>
                <a:gd name="T11" fmla="*/ 1 h 2"/>
                <a:gd name="T12" fmla="*/ 4 w 5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4" y="2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1" y="2"/>
                    <a:pt x="0" y="1"/>
                    <a:pt x="1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5" y="2"/>
                    <a:pt x="4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51" name="Freeform 77"/>
            <p:cNvSpPr>
              <a:spLocks/>
            </p:cNvSpPr>
            <p:nvPr/>
          </p:nvSpPr>
          <p:spPr bwMode="auto">
            <a:xfrm>
              <a:off x="2401888" y="3040063"/>
              <a:ext cx="7937" cy="17463"/>
            </a:xfrm>
            <a:custGeom>
              <a:avLst/>
              <a:gdLst>
                <a:gd name="T0" fmla="*/ 2 w 2"/>
                <a:gd name="T1" fmla="*/ 4 h 4"/>
                <a:gd name="T2" fmla="*/ 2 w 2"/>
                <a:gd name="T3" fmla="*/ 4 h 4"/>
                <a:gd name="T4" fmla="*/ 1 w 2"/>
                <a:gd name="T5" fmla="*/ 4 h 4"/>
                <a:gd name="T6" fmla="*/ 0 w 2"/>
                <a:gd name="T7" fmla="*/ 1 h 4"/>
                <a:gd name="T8" fmla="*/ 1 w 2"/>
                <a:gd name="T9" fmla="*/ 0 h 4"/>
                <a:gd name="T10" fmla="*/ 2 w 2"/>
                <a:gd name="T11" fmla="*/ 1 h 4"/>
                <a:gd name="T12" fmla="*/ 2 w 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3"/>
                    <a:pt x="1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2"/>
                    <a:pt x="2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52" name="Freeform 78"/>
            <p:cNvSpPr>
              <a:spLocks/>
            </p:cNvSpPr>
            <p:nvPr/>
          </p:nvSpPr>
          <p:spPr bwMode="auto">
            <a:xfrm>
              <a:off x="2605088" y="2986088"/>
              <a:ext cx="9525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1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53" name="Freeform 79"/>
            <p:cNvSpPr>
              <a:spLocks/>
            </p:cNvSpPr>
            <p:nvPr/>
          </p:nvSpPr>
          <p:spPr bwMode="auto">
            <a:xfrm>
              <a:off x="4167188" y="4416425"/>
              <a:ext cx="12700" cy="12700"/>
            </a:xfrm>
            <a:custGeom>
              <a:avLst/>
              <a:gdLst>
                <a:gd name="T0" fmla="*/ 2 w 3"/>
                <a:gd name="T1" fmla="*/ 0 h 3"/>
                <a:gd name="T2" fmla="*/ 2 w 3"/>
                <a:gd name="T3" fmla="*/ 1 h 3"/>
                <a:gd name="T4" fmla="*/ 2 w 3"/>
                <a:gd name="T5" fmla="*/ 3 h 3"/>
                <a:gd name="T6" fmla="*/ 1 w 3"/>
                <a:gd name="T7" fmla="*/ 3 h 3"/>
                <a:gd name="T8" fmla="*/ 0 w 3"/>
                <a:gd name="T9" fmla="*/ 3 h 3"/>
                <a:gd name="T10" fmla="*/ 2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3" y="1"/>
                    <a:pt x="3" y="2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54" name="Freeform 80"/>
            <p:cNvSpPr>
              <a:spLocks/>
            </p:cNvSpPr>
            <p:nvPr/>
          </p:nvSpPr>
          <p:spPr bwMode="auto">
            <a:xfrm>
              <a:off x="2109788" y="3116263"/>
              <a:ext cx="12700" cy="9525"/>
            </a:xfrm>
            <a:custGeom>
              <a:avLst/>
              <a:gdLst>
                <a:gd name="T0" fmla="*/ 1 w 3"/>
                <a:gd name="T1" fmla="*/ 0 h 2"/>
                <a:gd name="T2" fmla="*/ 3 w 3"/>
                <a:gd name="T3" fmla="*/ 1 h 2"/>
                <a:gd name="T4" fmla="*/ 3 w 3"/>
                <a:gd name="T5" fmla="*/ 1 h 2"/>
                <a:gd name="T6" fmla="*/ 3 w 3"/>
                <a:gd name="T7" fmla="*/ 1 h 2"/>
                <a:gd name="T8" fmla="*/ 0 w 3"/>
                <a:gd name="T9" fmla="*/ 1 h 2"/>
                <a:gd name="T10" fmla="*/ 0 w 3"/>
                <a:gd name="T11" fmla="*/ 0 h 2"/>
                <a:gd name="T12" fmla="*/ 0 w 3"/>
                <a:gd name="T13" fmla="*/ 0 h 2"/>
                <a:gd name="T14" fmla="*/ 1 w 3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1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55" name="Freeform 81"/>
            <p:cNvSpPr>
              <a:spLocks/>
            </p:cNvSpPr>
            <p:nvPr/>
          </p:nvSpPr>
          <p:spPr bwMode="auto">
            <a:xfrm>
              <a:off x="3013075" y="5172075"/>
              <a:ext cx="12700" cy="12700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3 h 3"/>
                <a:gd name="T4" fmla="*/ 0 w 3"/>
                <a:gd name="T5" fmla="*/ 2 h 3"/>
                <a:gd name="T6" fmla="*/ 2 w 3"/>
                <a:gd name="T7" fmla="*/ 0 h 3"/>
                <a:gd name="T8" fmla="*/ 2 w 3"/>
                <a:gd name="T9" fmla="*/ 0 h 3"/>
                <a:gd name="T10" fmla="*/ 3 w 3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2"/>
                    <a:pt x="2" y="2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56" name="Freeform 82"/>
            <p:cNvSpPr>
              <a:spLocks/>
            </p:cNvSpPr>
            <p:nvPr/>
          </p:nvSpPr>
          <p:spPr bwMode="auto">
            <a:xfrm>
              <a:off x="2970213" y="5824538"/>
              <a:ext cx="12700" cy="9525"/>
            </a:xfrm>
            <a:custGeom>
              <a:avLst/>
              <a:gdLst>
                <a:gd name="T0" fmla="*/ 3 w 3"/>
                <a:gd name="T1" fmla="*/ 1 h 2"/>
                <a:gd name="T2" fmla="*/ 2 w 3"/>
                <a:gd name="T3" fmla="*/ 2 h 2"/>
                <a:gd name="T4" fmla="*/ 1 w 3"/>
                <a:gd name="T5" fmla="*/ 2 h 2"/>
                <a:gd name="T6" fmla="*/ 0 w 3"/>
                <a:gd name="T7" fmla="*/ 1 h 2"/>
                <a:gd name="T8" fmla="*/ 1 w 3"/>
                <a:gd name="T9" fmla="*/ 0 h 2"/>
                <a:gd name="T10" fmla="*/ 3 w 3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57" name="Freeform 83"/>
            <p:cNvSpPr>
              <a:spLocks/>
            </p:cNvSpPr>
            <p:nvPr/>
          </p:nvSpPr>
          <p:spPr bwMode="auto">
            <a:xfrm>
              <a:off x="3175000" y="5803900"/>
              <a:ext cx="7937" cy="7938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1 h 2"/>
                <a:gd name="T10" fmla="*/ 2 w 2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58" name="Freeform 84"/>
            <p:cNvSpPr>
              <a:spLocks/>
            </p:cNvSpPr>
            <p:nvPr/>
          </p:nvSpPr>
          <p:spPr bwMode="auto">
            <a:xfrm>
              <a:off x="3071813" y="5786438"/>
              <a:ext cx="9525" cy="9525"/>
            </a:xfrm>
            <a:custGeom>
              <a:avLst/>
              <a:gdLst>
                <a:gd name="T0" fmla="*/ 0 w 2"/>
                <a:gd name="T1" fmla="*/ 0 h 2"/>
                <a:gd name="T2" fmla="*/ 2 w 2"/>
                <a:gd name="T3" fmla="*/ 1 h 2"/>
                <a:gd name="T4" fmla="*/ 2 w 2"/>
                <a:gd name="T5" fmla="*/ 2 h 2"/>
                <a:gd name="T6" fmla="*/ 1 w 2"/>
                <a:gd name="T7" fmla="*/ 2 h 2"/>
                <a:gd name="T8" fmla="*/ 0 w 2"/>
                <a:gd name="T9" fmla="*/ 2 h 2"/>
                <a:gd name="T10" fmla="*/ 0 w 2"/>
                <a:gd name="T11" fmla="*/ 1 h 2"/>
                <a:gd name="T12" fmla="*/ 0 w 2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59" name="Freeform 85"/>
            <p:cNvSpPr>
              <a:spLocks/>
            </p:cNvSpPr>
            <p:nvPr/>
          </p:nvSpPr>
          <p:spPr bwMode="auto">
            <a:xfrm>
              <a:off x="4095750" y="4432300"/>
              <a:ext cx="12700" cy="9525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1 h 2"/>
                <a:gd name="T4" fmla="*/ 3 w 3"/>
                <a:gd name="T5" fmla="*/ 2 h 2"/>
                <a:gd name="T6" fmla="*/ 2 w 3"/>
                <a:gd name="T7" fmla="*/ 2 h 2"/>
                <a:gd name="T8" fmla="*/ 0 w 3"/>
                <a:gd name="T9" fmla="*/ 1 h 2"/>
                <a:gd name="T10" fmla="*/ 1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3" y="1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60" name="Freeform 86"/>
            <p:cNvSpPr>
              <a:spLocks/>
            </p:cNvSpPr>
            <p:nvPr/>
          </p:nvSpPr>
          <p:spPr bwMode="auto">
            <a:xfrm>
              <a:off x="2987675" y="4997450"/>
              <a:ext cx="7937" cy="7938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2 w 2"/>
                <a:gd name="T5" fmla="*/ 0 h 2"/>
                <a:gd name="T6" fmla="*/ 2 w 2"/>
                <a:gd name="T7" fmla="*/ 1 h 2"/>
                <a:gd name="T8" fmla="*/ 1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61" name="Freeform 87"/>
            <p:cNvSpPr>
              <a:spLocks/>
            </p:cNvSpPr>
            <p:nvPr/>
          </p:nvSpPr>
          <p:spPr bwMode="auto">
            <a:xfrm>
              <a:off x="3908425" y="4394200"/>
              <a:ext cx="12700" cy="9525"/>
            </a:xfrm>
            <a:custGeom>
              <a:avLst/>
              <a:gdLst>
                <a:gd name="T0" fmla="*/ 3 w 3"/>
                <a:gd name="T1" fmla="*/ 1 h 2"/>
                <a:gd name="T2" fmla="*/ 3 w 3"/>
                <a:gd name="T3" fmla="*/ 2 h 2"/>
                <a:gd name="T4" fmla="*/ 0 w 3"/>
                <a:gd name="T5" fmla="*/ 1 h 2"/>
                <a:gd name="T6" fmla="*/ 0 w 3"/>
                <a:gd name="T7" fmla="*/ 1 h 2"/>
                <a:gd name="T8" fmla="*/ 1 w 3"/>
                <a:gd name="T9" fmla="*/ 0 h 2"/>
                <a:gd name="T10" fmla="*/ 3 w 3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1"/>
                    <a:pt x="3" y="2"/>
                    <a:pt x="3" y="2"/>
                  </a:cubicBezTo>
                  <a:cubicBezTo>
                    <a:pt x="2" y="2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62" name="Freeform 88"/>
            <p:cNvSpPr>
              <a:spLocks/>
            </p:cNvSpPr>
            <p:nvPr/>
          </p:nvSpPr>
          <p:spPr bwMode="auto">
            <a:xfrm>
              <a:off x="2460625" y="5846763"/>
              <a:ext cx="9525" cy="12700"/>
            </a:xfrm>
            <a:custGeom>
              <a:avLst/>
              <a:gdLst>
                <a:gd name="T0" fmla="*/ 0 w 2"/>
                <a:gd name="T1" fmla="*/ 0 h 3"/>
                <a:gd name="T2" fmla="*/ 2 w 2"/>
                <a:gd name="T3" fmla="*/ 2 h 3"/>
                <a:gd name="T4" fmla="*/ 1 w 2"/>
                <a:gd name="T5" fmla="*/ 3 h 3"/>
                <a:gd name="T6" fmla="*/ 1 w 2"/>
                <a:gd name="T7" fmla="*/ 3 h 3"/>
                <a:gd name="T8" fmla="*/ 0 w 2"/>
                <a:gd name="T9" fmla="*/ 1 h 3"/>
                <a:gd name="T10" fmla="*/ 0 w 2"/>
                <a:gd name="T11" fmla="*/ 0 h 3"/>
                <a:gd name="T12" fmla="*/ 0 w 2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1" y="0"/>
                    <a:pt x="2" y="1"/>
                    <a:pt x="2" y="2"/>
                  </a:cubicBezTo>
                  <a:cubicBezTo>
                    <a:pt x="2" y="2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63" name="Freeform 89"/>
            <p:cNvSpPr>
              <a:spLocks/>
            </p:cNvSpPr>
            <p:nvPr/>
          </p:nvSpPr>
          <p:spPr bwMode="auto">
            <a:xfrm>
              <a:off x="1981200" y="3351213"/>
              <a:ext cx="9525" cy="3175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1 h 1"/>
                <a:gd name="T4" fmla="*/ 1 w 2"/>
                <a:gd name="T5" fmla="*/ 1 h 1"/>
                <a:gd name="T6" fmla="*/ 0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64" name="Freeform 90"/>
            <p:cNvSpPr>
              <a:spLocks/>
            </p:cNvSpPr>
            <p:nvPr/>
          </p:nvSpPr>
          <p:spPr bwMode="auto">
            <a:xfrm>
              <a:off x="2138363" y="3286125"/>
              <a:ext cx="9525" cy="4763"/>
            </a:xfrm>
            <a:custGeom>
              <a:avLst/>
              <a:gdLst>
                <a:gd name="T0" fmla="*/ 1 w 2"/>
                <a:gd name="T1" fmla="*/ 0 h 1"/>
                <a:gd name="T2" fmla="*/ 2 w 2"/>
                <a:gd name="T3" fmla="*/ 0 h 1"/>
                <a:gd name="T4" fmla="*/ 2 w 2"/>
                <a:gd name="T5" fmla="*/ 1 h 1"/>
                <a:gd name="T6" fmla="*/ 1 w 2"/>
                <a:gd name="T7" fmla="*/ 1 h 1"/>
                <a:gd name="T8" fmla="*/ 1 w 2"/>
                <a:gd name="T9" fmla="*/ 1 h 1"/>
                <a:gd name="T10" fmla="*/ 0 w 2"/>
                <a:gd name="T11" fmla="*/ 0 h 1"/>
                <a:gd name="T12" fmla="*/ 1 w 2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65" name="Freeform 91"/>
            <p:cNvSpPr>
              <a:spLocks/>
            </p:cNvSpPr>
            <p:nvPr/>
          </p:nvSpPr>
          <p:spPr bwMode="auto">
            <a:xfrm>
              <a:off x="2617788" y="5694363"/>
              <a:ext cx="9525" cy="12700"/>
            </a:xfrm>
            <a:custGeom>
              <a:avLst/>
              <a:gdLst>
                <a:gd name="T0" fmla="*/ 1 w 2"/>
                <a:gd name="T1" fmla="*/ 0 h 3"/>
                <a:gd name="T2" fmla="*/ 2 w 2"/>
                <a:gd name="T3" fmla="*/ 1 h 3"/>
                <a:gd name="T4" fmla="*/ 1 w 2"/>
                <a:gd name="T5" fmla="*/ 3 h 3"/>
                <a:gd name="T6" fmla="*/ 0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3"/>
                    <a:pt x="1" y="3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66" name="Freeform 92"/>
            <p:cNvSpPr>
              <a:spLocks/>
            </p:cNvSpPr>
            <p:nvPr/>
          </p:nvSpPr>
          <p:spPr bwMode="auto">
            <a:xfrm>
              <a:off x="3025775" y="5732463"/>
              <a:ext cx="7937" cy="793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1 h 2"/>
                <a:gd name="T4" fmla="*/ 1 w 2"/>
                <a:gd name="T5" fmla="*/ 2 h 2"/>
                <a:gd name="T6" fmla="*/ 0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67" name="Freeform 93"/>
            <p:cNvSpPr>
              <a:spLocks/>
            </p:cNvSpPr>
            <p:nvPr/>
          </p:nvSpPr>
          <p:spPr bwMode="auto">
            <a:xfrm>
              <a:off x="2914650" y="5811838"/>
              <a:ext cx="14287" cy="9525"/>
            </a:xfrm>
            <a:custGeom>
              <a:avLst/>
              <a:gdLst>
                <a:gd name="T0" fmla="*/ 0 w 3"/>
                <a:gd name="T1" fmla="*/ 0 h 2"/>
                <a:gd name="T2" fmla="*/ 2 w 3"/>
                <a:gd name="T3" fmla="*/ 0 h 2"/>
                <a:gd name="T4" fmla="*/ 3 w 3"/>
                <a:gd name="T5" fmla="*/ 1 h 2"/>
                <a:gd name="T6" fmla="*/ 2 w 3"/>
                <a:gd name="T7" fmla="*/ 2 h 2"/>
                <a:gd name="T8" fmla="*/ 0 w 3"/>
                <a:gd name="T9" fmla="*/ 0 h 2"/>
                <a:gd name="T10" fmla="*/ 0 w 3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68" name="Freeform 94"/>
            <p:cNvSpPr>
              <a:spLocks/>
            </p:cNvSpPr>
            <p:nvPr/>
          </p:nvSpPr>
          <p:spPr bwMode="auto">
            <a:xfrm>
              <a:off x="3013075" y="5816600"/>
              <a:ext cx="7937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1 h 2"/>
                <a:gd name="T6" fmla="*/ 0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2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69" name="Freeform 95"/>
            <p:cNvSpPr>
              <a:spLocks/>
            </p:cNvSpPr>
            <p:nvPr/>
          </p:nvSpPr>
          <p:spPr bwMode="auto">
            <a:xfrm>
              <a:off x="2949575" y="5824538"/>
              <a:ext cx="12700" cy="9525"/>
            </a:xfrm>
            <a:custGeom>
              <a:avLst/>
              <a:gdLst>
                <a:gd name="T0" fmla="*/ 2 w 3"/>
                <a:gd name="T1" fmla="*/ 0 h 2"/>
                <a:gd name="T2" fmla="*/ 3 w 3"/>
                <a:gd name="T3" fmla="*/ 0 h 2"/>
                <a:gd name="T4" fmla="*/ 3 w 3"/>
                <a:gd name="T5" fmla="*/ 0 h 2"/>
                <a:gd name="T6" fmla="*/ 3 w 3"/>
                <a:gd name="T7" fmla="*/ 1 h 2"/>
                <a:gd name="T8" fmla="*/ 0 w 3"/>
                <a:gd name="T9" fmla="*/ 1 h 2"/>
                <a:gd name="T10" fmla="*/ 0 w 3"/>
                <a:gd name="T11" fmla="*/ 1 h 2"/>
                <a:gd name="T12" fmla="*/ 0 w 3"/>
                <a:gd name="T13" fmla="*/ 0 h 2"/>
                <a:gd name="T14" fmla="*/ 2 w 3"/>
                <a:gd name="T1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2" y="0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70" name="Freeform 96"/>
            <p:cNvSpPr>
              <a:spLocks/>
            </p:cNvSpPr>
            <p:nvPr/>
          </p:nvSpPr>
          <p:spPr bwMode="auto">
            <a:xfrm>
              <a:off x="3059113" y="5824538"/>
              <a:ext cx="9525" cy="9525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1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71" name="Freeform 97"/>
            <p:cNvSpPr>
              <a:spLocks/>
            </p:cNvSpPr>
            <p:nvPr/>
          </p:nvSpPr>
          <p:spPr bwMode="auto">
            <a:xfrm>
              <a:off x="2232025" y="3006725"/>
              <a:ext cx="4762" cy="7938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0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72" name="Freeform 98"/>
            <p:cNvSpPr>
              <a:spLocks/>
            </p:cNvSpPr>
            <p:nvPr/>
          </p:nvSpPr>
          <p:spPr bwMode="auto">
            <a:xfrm>
              <a:off x="4124325" y="4432300"/>
              <a:ext cx="4762" cy="9525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1 h 2"/>
                <a:gd name="T4" fmla="*/ 0 w 1"/>
                <a:gd name="T5" fmla="*/ 2 h 2"/>
                <a:gd name="T6" fmla="*/ 0 w 1"/>
                <a:gd name="T7" fmla="*/ 1 h 2"/>
                <a:gd name="T8" fmla="*/ 1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73" name="Freeform 99"/>
            <p:cNvSpPr>
              <a:spLocks/>
            </p:cNvSpPr>
            <p:nvPr/>
          </p:nvSpPr>
          <p:spPr bwMode="auto">
            <a:xfrm>
              <a:off x="2954338" y="5969000"/>
              <a:ext cx="3175" cy="4763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0 w 1"/>
                <a:gd name="T5" fmla="*/ 0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74" name="Freeform 100"/>
            <p:cNvSpPr>
              <a:spLocks/>
            </p:cNvSpPr>
            <p:nvPr/>
          </p:nvSpPr>
          <p:spPr bwMode="auto">
            <a:xfrm>
              <a:off x="3008313" y="5795963"/>
              <a:ext cx="9525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2 h 2"/>
                <a:gd name="T4" fmla="*/ 1 w 2"/>
                <a:gd name="T5" fmla="*/ 2 h 2"/>
                <a:gd name="T6" fmla="*/ 0 w 2"/>
                <a:gd name="T7" fmla="*/ 0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75" name="Freeform 101"/>
            <p:cNvSpPr>
              <a:spLocks/>
            </p:cNvSpPr>
            <p:nvPr/>
          </p:nvSpPr>
          <p:spPr bwMode="auto">
            <a:xfrm>
              <a:off x="2376488" y="5722938"/>
              <a:ext cx="7937" cy="9525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1 w 2"/>
                <a:gd name="T5" fmla="*/ 0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76" name="Freeform 102"/>
            <p:cNvSpPr>
              <a:spLocks/>
            </p:cNvSpPr>
            <p:nvPr/>
          </p:nvSpPr>
          <p:spPr bwMode="auto">
            <a:xfrm>
              <a:off x="2041525" y="3235325"/>
              <a:ext cx="7937" cy="9525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1 h 2"/>
                <a:gd name="T4" fmla="*/ 1 w 2"/>
                <a:gd name="T5" fmla="*/ 1 h 2"/>
                <a:gd name="T6" fmla="*/ 2 w 2"/>
                <a:gd name="T7" fmla="*/ 1 h 2"/>
                <a:gd name="T8" fmla="*/ 1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0" y="2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77" name="Freeform 103"/>
            <p:cNvSpPr>
              <a:spLocks/>
            </p:cNvSpPr>
            <p:nvPr/>
          </p:nvSpPr>
          <p:spPr bwMode="auto">
            <a:xfrm>
              <a:off x="2881313" y="5651500"/>
              <a:ext cx="4762" cy="7938"/>
            </a:xfrm>
            <a:custGeom>
              <a:avLst/>
              <a:gdLst>
                <a:gd name="T0" fmla="*/ 1 w 1"/>
                <a:gd name="T1" fmla="*/ 1 h 2"/>
                <a:gd name="T2" fmla="*/ 0 w 1"/>
                <a:gd name="T3" fmla="*/ 1 h 2"/>
                <a:gd name="T4" fmla="*/ 0 w 1"/>
                <a:gd name="T5" fmla="*/ 1 h 2"/>
                <a:gd name="T6" fmla="*/ 1 w 1"/>
                <a:gd name="T7" fmla="*/ 1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cubicBezTo>
                    <a:pt x="1" y="2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78" name="Freeform 104"/>
            <p:cNvSpPr>
              <a:spLocks/>
            </p:cNvSpPr>
            <p:nvPr/>
          </p:nvSpPr>
          <p:spPr bwMode="auto">
            <a:xfrm>
              <a:off x="3195638" y="4314825"/>
              <a:ext cx="7937" cy="7938"/>
            </a:xfrm>
            <a:custGeom>
              <a:avLst/>
              <a:gdLst>
                <a:gd name="T0" fmla="*/ 1 w 2"/>
                <a:gd name="T1" fmla="*/ 1 h 2"/>
                <a:gd name="T2" fmla="*/ 2 w 2"/>
                <a:gd name="T3" fmla="*/ 1 h 2"/>
                <a:gd name="T4" fmla="*/ 0 w 2"/>
                <a:gd name="T5" fmla="*/ 2 h 2"/>
                <a:gd name="T6" fmla="*/ 0 w 2"/>
                <a:gd name="T7" fmla="*/ 1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79" name="Freeform 105"/>
            <p:cNvSpPr>
              <a:spLocks/>
            </p:cNvSpPr>
            <p:nvPr/>
          </p:nvSpPr>
          <p:spPr bwMode="auto">
            <a:xfrm>
              <a:off x="3500438" y="4602163"/>
              <a:ext cx="4762" cy="4763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0 h 1"/>
                <a:gd name="T10" fmla="*/ 1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80" name="Freeform 106"/>
            <p:cNvSpPr>
              <a:spLocks/>
            </p:cNvSpPr>
            <p:nvPr/>
          </p:nvSpPr>
          <p:spPr bwMode="auto">
            <a:xfrm>
              <a:off x="2928938" y="5969000"/>
              <a:ext cx="7937" cy="9525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1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81" name="Freeform 107"/>
            <p:cNvSpPr>
              <a:spLocks/>
            </p:cNvSpPr>
            <p:nvPr/>
          </p:nvSpPr>
          <p:spPr bwMode="auto">
            <a:xfrm>
              <a:off x="3225800" y="4870450"/>
              <a:ext cx="7937" cy="7938"/>
            </a:xfrm>
            <a:custGeom>
              <a:avLst/>
              <a:gdLst>
                <a:gd name="T0" fmla="*/ 1 w 2"/>
                <a:gd name="T1" fmla="*/ 0 h 2"/>
                <a:gd name="T2" fmla="*/ 2 w 2"/>
                <a:gd name="T3" fmla="*/ 1 h 2"/>
                <a:gd name="T4" fmla="*/ 1 w 2"/>
                <a:gd name="T5" fmla="*/ 2 h 2"/>
                <a:gd name="T6" fmla="*/ 1 w 2"/>
                <a:gd name="T7" fmla="*/ 1 h 2"/>
                <a:gd name="T8" fmla="*/ 1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0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82" name="Freeform 108"/>
            <p:cNvSpPr>
              <a:spLocks/>
            </p:cNvSpPr>
            <p:nvPr/>
          </p:nvSpPr>
          <p:spPr bwMode="auto">
            <a:xfrm>
              <a:off x="2949575" y="3295650"/>
              <a:ext cx="4762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83" name="Freeform 109"/>
            <p:cNvSpPr>
              <a:spLocks/>
            </p:cNvSpPr>
            <p:nvPr/>
          </p:nvSpPr>
          <p:spPr bwMode="auto">
            <a:xfrm>
              <a:off x="3670300" y="3516313"/>
              <a:ext cx="4762" cy="7938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1 h 2"/>
                <a:gd name="T4" fmla="*/ 0 w 1"/>
                <a:gd name="T5" fmla="*/ 0 h 2"/>
                <a:gd name="T6" fmla="*/ 1 w 1"/>
                <a:gd name="T7" fmla="*/ 1 h 2"/>
                <a:gd name="T8" fmla="*/ 0 w 1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84" name="Freeform 110"/>
            <p:cNvSpPr>
              <a:spLocks/>
            </p:cNvSpPr>
            <p:nvPr/>
          </p:nvSpPr>
          <p:spPr bwMode="auto">
            <a:xfrm>
              <a:off x="2919413" y="6019800"/>
              <a:ext cx="9525" cy="9525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1 h 2"/>
                <a:gd name="T6" fmla="*/ 1 w 2"/>
                <a:gd name="T7" fmla="*/ 1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85" name="Freeform 111"/>
            <p:cNvSpPr>
              <a:spLocks/>
            </p:cNvSpPr>
            <p:nvPr/>
          </p:nvSpPr>
          <p:spPr bwMode="auto">
            <a:xfrm>
              <a:off x="4035425" y="4445000"/>
              <a:ext cx="9525" cy="9525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  <a:gd name="T10" fmla="*/ 1 w 2"/>
                <a:gd name="T1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1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86" name="Freeform 112"/>
            <p:cNvSpPr>
              <a:spLocks/>
            </p:cNvSpPr>
            <p:nvPr/>
          </p:nvSpPr>
          <p:spPr bwMode="auto">
            <a:xfrm>
              <a:off x="2589213" y="2973388"/>
              <a:ext cx="7937" cy="7938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1 w 2"/>
                <a:gd name="T5" fmla="*/ 1 h 2"/>
                <a:gd name="T6" fmla="*/ 1 w 2"/>
                <a:gd name="T7" fmla="*/ 1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1" y="2"/>
                    <a:pt x="1" y="2"/>
                  </a:cubicBezTo>
                  <a:cubicBezTo>
                    <a:pt x="0" y="2"/>
                    <a:pt x="0" y="2"/>
                    <a:pt x="1" y="1"/>
                  </a:cubicBezTo>
                  <a:cubicBezTo>
                    <a:pt x="1" y="1"/>
                    <a:pt x="1" y="0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87" name="Freeform 113"/>
            <p:cNvSpPr>
              <a:spLocks/>
            </p:cNvSpPr>
            <p:nvPr/>
          </p:nvSpPr>
          <p:spPr bwMode="auto">
            <a:xfrm>
              <a:off x="2551113" y="5761038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1 w 1"/>
                <a:gd name="T5" fmla="*/ 1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188" name="Freeform 114"/>
            <p:cNvSpPr>
              <a:spLocks/>
            </p:cNvSpPr>
            <p:nvPr/>
          </p:nvSpPr>
          <p:spPr bwMode="auto">
            <a:xfrm>
              <a:off x="2898775" y="5638800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1 h 1"/>
                <a:gd name="T4" fmla="*/ 1 w 1"/>
                <a:gd name="T5" fmla="*/ 0 h 1"/>
                <a:gd name="T6" fmla="*/ 1 w 1"/>
                <a:gd name="T7" fmla="*/ 1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</p:grpSp>
      <p:sp>
        <p:nvSpPr>
          <p:cNvPr id="75" name="Freeform 5"/>
          <p:cNvSpPr>
            <a:spLocks noEditPoints="1"/>
          </p:cNvSpPr>
          <p:nvPr/>
        </p:nvSpPr>
        <p:spPr bwMode="auto">
          <a:xfrm>
            <a:off x="5529881" y="1321222"/>
            <a:ext cx="466657" cy="671985"/>
          </a:xfrm>
          <a:custGeom>
            <a:avLst/>
            <a:gdLst>
              <a:gd name="T0" fmla="*/ 392 w 400"/>
              <a:gd name="T1" fmla="*/ 144 h 576"/>
              <a:gd name="T2" fmla="*/ 382 w 400"/>
              <a:gd name="T3" fmla="*/ 120 h 576"/>
              <a:gd name="T4" fmla="*/ 374 w 400"/>
              <a:gd name="T5" fmla="*/ 104 h 576"/>
              <a:gd name="T6" fmla="*/ 358 w 400"/>
              <a:gd name="T7" fmla="*/ 76 h 576"/>
              <a:gd name="T8" fmla="*/ 335 w 400"/>
              <a:gd name="T9" fmla="*/ 54 h 576"/>
              <a:gd name="T10" fmla="*/ 301 w 400"/>
              <a:gd name="T11" fmla="*/ 26 h 576"/>
              <a:gd name="T12" fmla="*/ 248 w 400"/>
              <a:gd name="T13" fmla="*/ 6 h 576"/>
              <a:gd name="T14" fmla="*/ 198 w 400"/>
              <a:gd name="T15" fmla="*/ 0 h 576"/>
              <a:gd name="T16" fmla="*/ 182 w 400"/>
              <a:gd name="T17" fmla="*/ 0 h 576"/>
              <a:gd name="T18" fmla="*/ 147 w 400"/>
              <a:gd name="T19" fmla="*/ 6 h 576"/>
              <a:gd name="T20" fmla="*/ 115 w 400"/>
              <a:gd name="T21" fmla="*/ 18 h 576"/>
              <a:gd name="T22" fmla="*/ 85 w 400"/>
              <a:gd name="T23" fmla="*/ 34 h 576"/>
              <a:gd name="T24" fmla="*/ 57 w 400"/>
              <a:gd name="T25" fmla="*/ 56 h 576"/>
              <a:gd name="T26" fmla="*/ 34 w 400"/>
              <a:gd name="T27" fmla="*/ 84 h 576"/>
              <a:gd name="T28" fmla="*/ 16 w 400"/>
              <a:gd name="T29" fmla="*/ 118 h 576"/>
              <a:gd name="T30" fmla="*/ 4 w 400"/>
              <a:gd name="T31" fmla="*/ 156 h 576"/>
              <a:gd name="T32" fmla="*/ 0 w 400"/>
              <a:gd name="T33" fmla="*/ 204 h 576"/>
              <a:gd name="T34" fmla="*/ 0 w 400"/>
              <a:gd name="T35" fmla="*/ 218 h 576"/>
              <a:gd name="T36" fmla="*/ 6 w 400"/>
              <a:gd name="T37" fmla="*/ 240 h 576"/>
              <a:gd name="T38" fmla="*/ 22 w 400"/>
              <a:gd name="T39" fmla="*/ 284 h 576"/>
              <a:gd name="T40" fmla="*/ 61 w 400"/>
              <a:gd name="T41" fmla="*/ 350 h 576"/>
              <a:gd name="T42" fmla="*/ 89 w 400"/>
              <a:gd name="T43" fmla="*/ 394 h 576"/>
              <a:gd name="T44" fmla="*/ 200 w 400"/>
              <a:gd name="T45" fmla="*/ 576 h 576"/>
              <a:gd name="T46" fmla="*/ 271 w 400"/>
              <a:gd name="T47" fmla="*/ 458 h 576"/>
              <a:gd name="T48" fmla="*/ 289 w 400"/>
              <a:gd name="T49" fmla="*/ 424 h 576"/>
              <a:gd name="T50" fmla="*/ 297 w 400"/>
              <a:gd name="T51" fmla="*/ 414 h 576"/>
              <a:gd name="T52" fmla="*/ 305 w 400"/>
              <a:gd name="T53" fmla="*/ 404 h 576"/>
              <a:gd name="T54" fmla="*/ 335 w 400"/>
              <a:gd name="T55" fmla="*/ 354 h 576"/>
              <a:gd name="T56" fmla="*/ 380 w 400"/>
              <a:gd name="T57" fmla="*/ 278 h 576"/>
              <a:gd name="T58" fmla="*/ 398 w 400"/>
              <a:gd name="T59" fmla="*/ 230 h 576"/>
              <a:gd name="T60" fmla="*/ 400 w 400"/>
              <a:gd name="T61" fmla="*/ 204 h 576"/>
              <a:gd name="T62" fmla="*/ 400 w 400"/>
              <a:gd name="T63" fmla="*/ 178 h 576"/>
              <a:gd name="T64" fmla="*/ 396 w 400"/>
              <a:gd name="T65" fmla="*/ 158 h 576"/>
              <a:gd name="T66" fmla="*/ 392 w 400"/>
              <a:gd name="T67" fmla="*/ 144 h 576"/>
              <a:gd name="T68" fmla="*/ 200 w 400"/>
              <a:gd name="T69" fmla="*/ 266 h 576"/>
              <a:gd name="T70" fmla="*/ 180 w 400"/>
              <a:gd name="T71" fmla="*/ 264 h 576"/>
              <a:gd name="T72" fmla="*/ 162 w 400"/>
              <a:gd name="T73" fmla="*/ 256 h 576"/>
              <a:gd name="T74" fmla="*/ 143 w 400"/>
              <a:gd name="T75" fmla="*/ 242 h 576"/>
              <a:gd name="T76" fmla="*/ 131 w 400"/>
              <a:gd name="T77" fmla="*/ 218 h 576"/>
              <a:gd name="T78" fmla="*/ 129 w 400"/>
              <a:gd name="T79" fmla="*/ 208 h 576"/>
              <a:gd name="T80" fmla="*/ 129 w 400"/>
              <a:gd name="T81" fmla="*/ 184 h 576"/>
              <a:gd name="T82" fmla="*/ 131 w 400"/>
              <a:gd name="T83" fmla="*/ 170 h 576"/>
              <a:gd name="T84" fmla="*/ 143 w 400"/>
              <a:gd name="T85" fmla="*/ 144 h 576"/>
              <a:gd name="T86" fmla="*/ 164 w 400"/>
              <a:gd name="T87" fmla="*/ 128 h 576"/>
              <a:gd name="T88" fmla="*/ 188 w 400"/>
              <a:gd name="T89" fmla="*/ 120 h 576"/>
              <a:gd name="T90" fmla="*/ 202 w 400"/>
              <a:gd name="T91" fmla="*/ 120 h 576"/>
              <a:gd name="T92" fmla="*/ 230 w 400"/>
              <a:gd name="T93" fmla="*/ 126 h 576"/>
              <a:gd name="T94" fmla="*/ 255 w 400"/>
              <a:gd name="T95" fmla="*/ 140 h 576"/>
              <a:gd name="T96" fmla="*/ 269 w 400"/>
              <a:gd name="T97" fmla="*/ 164 h 576"/>
              <a:gd name="T98" fmla="*/ 275 w 400"/>
              <a:gd name="T99" fmla="*/ 194 h 576"/>
              <a:gd name="T100" fmla="*/ 273 w 400"/>
              <a:gd name="T101" fmla="*/ 208 h 576"/>
              <a:gd name="T102" fmla="*/ 263 w 400"/>
              <a:gd name="T103" fmla="*/ 234 h 576"/>
              <a:gd name="T104" fmla="*/ 240 w 400"/>
              <a:gd name="T105" fmla="*/ 254 h 576"/>
              <a:gd name="T106" fmla="*/ 214 w 400"/>
              <a:gd name="T107" fmla="*/ 266 h 576"/>
              <a:gd name="T108" fmla="*/ 200 w 400"/>
              <a:gd name="T109" fmla="*/ 266 h 576"/>
              <a:gd name="T110" fmla="*/ 200 w 400"/>
              <a:gd name="T111" fmla="*/ 26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00" h="576">
                <a:moveTo>
                  <a:pt x="392" y="144"/>
                </a:moveTo>
                <a:lnTo>
                  <a:pt x="392" y="144"/>
                </a:lnTo>
                <a:lnTo>
                  <a:pt x="388" y="132"/>
                </a:lnTo>
                <a:lnTo>
                  <a:pt x="382" y="120"/>
                </a:lnTo>
                <a:lnTo>
                  <a:pt x="382" y="120"/>
                </a:lnTo>
                <a:lnTo>
                  <a:pt x="374" y="104"/>
                </a:lnTo>
                <a:lnTo>
                  <a:pt x="366" y="90"/>
                </a:lnTo>
                <a:lnTo>
                  <a:pt x="358" y="76"/>
                </a:lnTo>
                <a:lnTo>
                  <a:pt x="347" y="64"/>
                </a:lnTo>
                <a:lnTo>
                  <a:pt x="335" y="54"/>
                </a:lnTo>
                <a:lnTo>
                  <a:pt x="325" y="44"/>
                </a:lnTo>
                <a:lnTo>
                  <a:pt x="301" y="26"/>
                </a:lnTo>
                <a:lnTo>
                  <a:pt x="275" y="14"/>
                </a:lnTo>
                <a:lnTo>
                  <a:pt x="248" y="6"/>
                </a:lnTo>
                <a:lnTo>
                  <a:pt x="222" y="2"/>
                </a:lnTo>
                <a:lnTo>
                  <a:pt x="198" y="0"/>
                </a:lnTo>
                <a:lnTo>
                  <a:pt x="198" y="0"/>
                </a:lnTo>
                <a:lnTo>
                  <a:pt x="182" y="0"/>
                </a:lnTo>
                <a:lnTo>
                  <a:pt x="164" y="2"/>
                </a:lnTo>
                <a:lnTo>
                  <a:pt x="147" y="6"/>
                </a:lnTo>
                <a:lnTo>
                  <a:pt x="131" y="12"/>
                </a:lnTo>
                <a:lnTo>
                  <a:pt x="115" y="18"/>
                </a:lnTo>
                <a:lnTo>
                  <a:pt x="99" y="24"/>
                </a:lnTo>
                <a:lnTo>
                  <a:pt x="85" y="34"/>
                </a:lnTo>
                <a:lnTo>
                  <a:pt x="71" y="44"/>
                </a:lnTo>
                <a:lnTo>
                  <a:pt x="57" y="56"/>
                </a:lnTo>
                <a:lnTo>
                  <a:pt x="44" y="70"/>
                </a:lnTo>
                <a:lnTo>
                  <a:pt x="34" y="84"/>
                </a:lnTo>
                <a:lnTo>
                  <a:pt x="24" y="100"/>
                </a:lnTo>
                <a:lnTo>
                  <a:pt x="16" y="118"/>
                </a:lnTo>
                <a:lnTo>
                  <a:pt x="8" y="136"/>
                </a:lnTo>
                <a:lnTo>
                  <a:pt x="4" y="156"/>
                </a:lnTo>
                <a:lnTo>
                  <a:pt x="0" y="178"/>
                </a:lnTo>
                <a:lnTo>
                  <a:pt x="0" y="204"/>
                </a:lnTo>
                <a:lnTo>
                  <a:pt x="0" y="204"/>
                </a:lnTo>
                <a:lnTo>
                  <a:pt x="0" y="218"/>
                </a:lnTo>
                <a:lnTo>
                  <a:pt x="0" y="218"/>
                </a:lnTo>
                <a:lnTo>
                  <a:pt x="6" y="240"/>
                </a:lnTo>
                <a:lnTo>
                  <a:pt x="12" y="262"/>
                </a:lnTo>
                <a:lnTo>
                  <a:pt x="22" y="284"/>
                </a:lnTo>
                <a:lnTo>
                  <a:pt x="34" y="306"/>
                </a:lnTo>
                <a:lnTo>
                  <a:pt x="61" y="350"/>
                </a:lnTo>
                <a:lnTo>
                  <a:pt x="89" y="394"/>
                </a:lnTo>
                <a:lnTo>
                  <a:pt x="89" y="394"/>
                </a:lnTo>
                <a:lnTo>
                  <a:pt x="143" y="486"/>
                </a:lnTo>
                <a:lnTo>
                  <a:pt x="200" y="576"/>
                </a:lnTo>
                <a:lnTo>
                  <a:pt x="200" y="576"/>
                </a:lnTo>
                <a:lnTo>
                  <a:pt x="271" y="458"/>
                </a:lnTo>
                <a:lnTo>
                  <a:pt x="271" y="458"/>
                </a:lnTo>
                <a:lnTo>
                  <a:pt x="289" y="424"/>
                </a:lnTo>
                <a:lnTo>
                  <a:pt x="289" y="424"/>
                </a:lnTo>
                <a:lnTo>
                  <a:pt x="297" y="414"/>
                </a:lnTo>
                <a:lnTo>
                  <a:pt x="305" y="404"/>
                </a:lnTo>
                <a:lnTo>
                  <a:pt x="305" y="404"/>
                </a:lnTo>
                <a:lnTo>
                  <a:pt x="319" y="378"/>
                </a:lnTo>
                <a:lnTo>
                  <a:pt x="335" y="354"/>
                </a:lnTo>
                <a:lnTo>
                  <a:pt x="368" y="304"/>
                </a:lnTo>
                <a:lnTo>
                  <a:pt x="380" y="278"/>
                </a:lnTo>
                <a:lnTo>
                  <a:pt x="392" y="254"/>
                </a:lnTo>
                <a:lnTo>
                  <a:pt x="398" y="230"/>
                </a:lnTo>
                <a:lnTo>
                  <a:pt x="400" y="216"/>
                </a:lnTo>
                <a:lnTo>
                  <a:pt x="400" y="204"/>
                </a:lnTo>
                <a:lnTo>
                  <a:pt x="400" y="178"/>
                </a:lnTo>
                <a:lnTo>
                  <a:pt x="400" y="178"/>
                </a:lnTo>
                <a:lnTo>
                  <a:pt x="400" y="170"/>
                </a:lnTo>
                <a:lnTo>
                  <a:pt x="396" y="158"/>
                </a:lnTo>
                <a:lnTo>
                  <a:pt x="392" y="144"/>
                </a:lnTo>
                <a:lnTo>
                  <a:pt x="392" y="144"/>
                </a:lnTo>
                <a:close/>
                <a:moveTo>
                  <a:pt x="200" y="266"/>
                </a:moveTo>
                <a:lnTo>
                  <a:pt x="200" y="266"/>
                </a:lnTo>
                <a:lnTo>
                  <a:pt x="190" y="266"/>
                </a:lnTo>
                <a:lnTo>
                  <a:pt x="180" y="264"/>
                </a:lnTo>
                <a:lnTo>
                  <a:pt x="170" y="260"/>
                </a:lnTo>
                <a:lnTo>
                  <a:pt x="162" y="256"/>
                </a:lnTo>
                <a:lnTo>
                  <a:pt x="152" y="250"/>
                </a:lnTo>
                <a:lnTo>
                  <a:pt x="143" y="242"/>
                </a:lnTo>
                <a:lnTo>
                  <a:pt x="137" y="230"/>
                </a:lnTo>
                <a:lnTo>
                  <a:pt x="131" y="218"/>
                </a:lnTo>
                <a:lnTo>
                  <a:pt x="131" y="218"/>
                </a:lnTo>
                <a:lnTo>
                  <a:pt x="129" y="208"/>
                </a:lnTo>
                <a:lnTo>
                  <a:pt x="129" y="200"/>
                </a:lnTo>
                <a:lnTo>
                  <a:pt x="129" y="184"/>
                </a:lnTo>
                <a:lnTo>
                  <a:pt x="129" y="184"/>
                </a:lnTo>
                <a:lnTo>
                  <a:pt x="131" y="170"/>
                </a:lnTo>
                <a:lnTo>
                  <a:pt x="135" y="156"/>
                </a:lnTo>
                <a:lnTo>
                  <a:pt x="143" y="144"/>
                </a:lnTo>
                <a:lnTo>
                  <a:pt x="154" y="136"/>
                </a:lnTo>
                <a:lnTo>
                  <a:pt x="164" y="128"/>
                </a:lnTo>
                <a:lnTo>
                  <a:pt x="176" y="124"/>
                </a:lnTo>
                <a:lnTo>
                  <a:pt x="188" y="120"/>
                </a:lnTo>
                <a:lnTo>
                  <a:pt x="202" y="120"/>
                </a:lnTo>
                <a:lnTo>
                  <a:pt x="202" y="120"/>
                </a:lnTo>
                <a:lnTo>
                  <a:pt x="216" y="120"/>
                </a:lnTo>
                <a:lnTo>
                  <a:pt x="230" y="126"/>
                </a:lnTo>
                <a:lnTo>
                  <a:pt x="242" y="132"/>
                </a:lnTo>
                <a:lnTo>
                  <a:pt x="255" y="140"/>
                </a:lnTo>
                <a:lnTo>
                  <a:pt x="263" y="152"/>
                </a:lnTo>
                <a:lnTo>
                  <a:pt x="269" y="164"/>
                </a:lnTo>
                <a:lnTo>
                  <a:pt x="273" y="178"/>
                </a:lnTo>
                <a:lnTo>
                  <a:pt x="275" y="194"/>
                </a:lnTo>
                <a:lnTo>
                  <a:pt x="275" y="194"/>
                </a:lnTo>
                <a:lnTo>
                  <a:pt x="273" y="208"/>
                </a:lnTo>
                <a:lnTo>
                  <a:pt x="269" y="222"/>
                </a:lnTo>
                <a:lnTo>
                  <a:pt x="263" y="234"/>
                </a:lnTo>
                <a:lnTo>
                  <a:pt x="253" y="246"/>
                </a:lnTo>
                <a:lnTo>
                  <a:pt x="240" y="254"/>
                </a:lnTo>
                <a:lnTo>
                  <a:pt x="228" y="260"/>
                </a:lnTo>
                <a:lnTo>
                  <a:pt x="214" y="266"/>
                </a:lnTo>
                <a:lnTo>
                  <a:pt x="200" y="266"/>
                </a:lnTo>
                <a:lnTo>
                  <a:pt x="200" y="266"/>
                </a:lnTo>
                <a:close/>
                <a:moveTo>
                  <a:pt x="200" y="266"/>
                </a:moveTo>
                <a:lnTo>
                  <a:pt x="200" y="2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/>
          </a:p>
        </p:txBody>
      </p:sp>
      <p:sp>
        <p:nvSpPr>
          <p:cNvPr id="76" name="Freeform 5"/>
          <p:cNvSpPr>
            <a:spLocks noEditPoints="1"/>
          </p:cNvSpPr>
          <p:nvPr/>
        </p:nvSpPr>
        <p:spPr bwMode="auto">
          <a:xfrm>
            <a:off x="6250208" y="1976949"/>
            <a:ext cx="307611" cy="442959"/>
          </a:xfrm>
          <a:custGeom>
            <a:avLst/>
            <a:gdLst>
              <a:gd name="T0" fmla="*/ 392 w 400"/>
              <a:gd name="T1" fmla="*/ 144 h 576"/>
              <a:gd name="T2" fmla="*/ 382 w 400"/>
              <a:gd name="T3" fmla="*/ 120 h 576"/>
              <a:gd name="T4" fmla="*/ 374 w 400"/>
              <a:gd name="T5" fmla="*/ 104 h 576"/>
              <a:gd name="T6" fmla="*/ 358 w 400"/>
              <a:gd name="T7" fmla="*/ 76 h 576"/>
              <a:gd name="T8" fmla="*/ 335 w 400"/>
              <a:gd name="T9" fmla="*/ 54 h 576"/>
              <a:gd name="T10" fmla="*/ 301 w 400"/>
              <a:gd name="T11" fmla="*/ 26 h 576"/>
              <a:gd name="T12" fmla="*/ 248 w 400"/>
              <a:gd name="T13" fmla="*/ 6 h 576"/>
              <a:gd name="T14" fmla="*/ 198 w 400"/>
              <a:gd name="T15" fmla="*/ 0 h 576"/>
              <a:gd name="T16" fmla="*/ 182 w 400"/>
              <a:gd name="T17" fmla="*/ 0 h 576"/>
              <a:gd name="T18" fmla="*/ 147 w 400"/>
              <a:gd name="T19" fmla="*/ 6 h 576"/>
              <a:gd name="T20" fmla="*/ 115 w 400"/>
              <a:gd name="T21" fmla="*/ 18 h 576"/>
              <a:gd name="T22" fmla="*/ 85 w 400"/>
              <a:gd name="T23" fmla="*/ 34 h 576"/>
              <a:gd name="T24" fmla="*/ 57 w 400"/>
              <a:gd name="T25" fmla="*/ 56 h 576"/>
              <a:gd name="T26" fmla="*/ 34 w 400"/>
              <a:gd name="T27" fmla="*/ 84 h 576"/>
              <a:gd name="T28" fmla="*/ 16 w 400"/>
              <a:gd name="T29" fmla="*/ 118 h 576"/>
              <a:gd name="T30" fmla="*/ 4 w 400"/>
              <a:gd name="T31" fmla="*/ 156 h 576"/>
              <a:gd name="T32" fmla="*/ 0 w 400"/>
              <a:gd name="T33" fmla="*/ 204 h 576"/>
              <a:gd name="T34" fmla="*/ 0 w 400"/>
              <a:gd name="T35" fmla="*/ 218 h 576"/>
              <a:gd name="T36" fmla="*/ 6 w 400"/>
              <a:gd name="T37" fmla="*/ 240 h 576"/>
              <a:gd name="T38" fmla="*/ 22 w 400"/>
              <a:gd name="T39" fmla="*/ 284 h 576"/>
              <a:gd name="T40" fmla="*/ 61 w 400"/>
              <a:gd name="T41" fmla="*/ 350 h 576"/>
              <a:gd name="T42" fmla="*/ 89 w 400"/>
              <a:gd name="T43" fmla="*/ 394 h 576"/>
              <a:gd name="T44" fmla="*/ 200 w 400"/>
              <a:gd name="T45" fmla="*/ 576 h 576"/>
              <a:gd name="T46" fmla="*/ 271 w 400"/>
              <a:gd name="T47" fmla="*/ 458 h 576"/>
              <a:gd name="T48" fmla="*/ 289 w 400"/>
              <a:gd name="T49" fmla="*/ 424 h 576"/>
              <a:gd name="T50" fmla="*/ 297 w 400"/>
              <a:gd name="T51" fmla="*/ 414 h 576"/>
              <a:gd name="T52" fmla="*/ 305 w 400"/>
              <a:gd name="T53" fmla="*/ 404 h 576"/>
              <a:gd name="T54" fmla="*/ 335 w 400"/>
              <a:gd name="T55" fmla="*/ 354 h 576"/>
              <a:gd name="T56" fmla="*/ 380 w 400"/>
              <a:gd name="T57" fmla="*/ 278 h 576"/>
              <a:gd name="T58" fmla="*/ 398 w 400"/>
              <a:gd name="T59" fmla="*/ 230 h 576"/>
              <a:gd name="T60" fmla="*/ 400 w 400"/>
              <a:gd name="T61" fmla="*/ 204 h 576"/>
              <a:gd name="T62" fmla="*/ 400 w 400"/>
              <a:gd name="T63" fmla="*/ 178 h 576"/>
              <a:gd name="T64" fmla="*/ 396 w 400"/>
              <a:gd name="T65" fmla="*/ 158 h 576"/>
              <a:gd name="T66" fmla="*/ 392 w 400"/>
              <a:gd name="T67" fmla="*/ 144 h 576"/>
              <a:gd name="T68" fmla="*/ 200 w 400"/>
              <a:gd name="T69" fmla="*/ 266 h 576"/>
              <a:gd name="T70" fmla="*/ 180 w 400"/>
              <a:gd name="T71" fmla="*/ 264 h 576"/>
              <a:gd name="T72" fmla="*/ 162 w 400"/>
              <a:gd name="T73" fmla="*/ 256 h 576"/>
              <a:gd name="T74" fmla="*/ 143 w 400"/>
              <a:gd name="T75" fmla="*/ 242 h 576"/>
              <a:gd name="T76" fmla="*/ 131 w 400"/>
              <a:gd name="T77" fmla="*/ 218 h 576"/>
              <a:gd name="T78" fmla="*/ 129 w 400"/>
              <a:gd name="T79" fmla="*/ 208 h 576"/>
              <a:gd name="T80" fmla="*/ 129 w 400"/>
              <a:gd name="T81" fmla="*/ 184 h 576"/>
              <a:gd name="T82" fmla="*/ 131 w 400"/>
              <a:gd name="T83" fmla="*/ 170 h 576"/>
              <a:gd name="T84" fmla="*/ 143 w 400"/>
              <a:gd name="T85" fmla="*/ 144 h 576"/>
              <a:gd name="T86" fmla="*/ 164 w 400"/>
              <a:gd name="T87" fmla="*/ 128 h 576"/>
              <a:gd name="T88" fmla="*/ 188 w 400"/>
              <a:gd name="T89" fmla="*/ 120 h 576"/>
              <a:gd name="T90" fmla="*/ 202 w 400"/>
              <a:gd name="T91" fmla="*/ 120 h 576"/>
              <a:gd name="T92" fmla="*/ 230 w 400"/>
              <a:gd name="T93" fmla="*/ 126 h 576"/>
              <a:gd name="T94" fmla="*/ 255 w 400"/>
              <a:gd name="T95" fmla="*/ 140 h 576"/>
              <a:gd name="T96" fmla="*/ 269 w 400"/>
              <a:gd name="T97" fmla="*/ 164 h 576"/>
              <a:gd name="T98" fmla="*/ 275 w 400"/>
              <a:gd name="T99" fmla="*/ 194 h 576"/>
              <a:gd name="T100" fmla="*/ 273 w 400"/>
              <a:gd name="T101" fmla="*/ 208 h 576"/>
              <a:gd name="T102" fmla="*/ 263 w 400"/>
              <a:gd name="T103" fmla="*/ 234 h 576"/>
              <a:gd name="T104" fmla="*/ 240 w 400"/>
              <a:gd name="T105" fmla="*/ 254 h 576"/>
              <a:gd name="T106" fmla="*/ 214 w 400"/>
              <a:gd name="T107" fmla="*/ 266 h 576"/>
              <a:gd name="T108" fmla="*/ 200 w 400"/>
              <a:gd name="T109" fmla="*/ 266 h 576"/>
              <a:gd name="T110" fmla="*/ 200 w 400"/>
              <a:gd name="T111" fmla="*/ 26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00" h="576">
                <a:moveTo>
                  <a:pt x="392" y="144"/>
                </a:moveTo>
                <a:lnTo>
                  <a:pt x="392" y="144"/>
                </a:lnTo>
                <a:lnTo>
                  <a:pt x="388" y="132"/>
                </a:lnTo>
                <a:lnTo>
                  <a:pt x="382" y="120"/>
                </a:lnTo>
                <a:lnTo>
                  <a:pt x="382" y="120"/>
                </a:lnTo>
                <a:lnTo>
                  <a:pt x="374" y="104"/>
                </a:lnTo>
                <a:lnTo>
                  <a:pt x="366" y="90"/>
                </a:lnTo>
                <a:lnTo>
                  <a:pt x="358" y="76"/>
                </a:lnTo>
                <a:lnTo>
                  <a:pt x="347" y="64"/>
                </a:lnTo>
                <a:lnTo>
                  <a:pt x="335" y="54"/>
                </a:lnTo>
                <a:lnTo>
                  <a:pt x="325" y="44"/>
                </a:lnTo>
                <a:lnTo>
                  <a:pt x="301" y="26"/>
                </a:lnTo>
                <a:lnTo>
                  <a:pt x="275" y="14"/>
                </a:lnTo>
                <a:lnTo>
                  <a:pt x="248" y="6"/>
                </a:lnTo>
                <a:lnTo>
                  <a:pt x="222" y="2"/>
                </a:lnTo>
                <a:lnTo>
                  <a:pt x="198" y="0"/>
                </a:lnTo>
                <a:lnTo>
                  <a:pt x="198" y="0"/>
                </a:lnTo>
                <a:lnTo>
                  <a:pt x="182" y="0"/>
                </a:lnTo>
                <a:lnTo>
                  <a:pt x="164" y="2"/>
                </a:lnTo>
                <a:lnTo>
                  <a:pt x="147" y="6"/>
                </a:lnTo>
                <a:lnTo>
                  <a:pt x="131" y="12"/>
                </a:lnTo>
                <a:lnTo>
                  <a:pt x="115" y="18"/>
                </a:lnTo>
                <a:lnTo>
                  <a:pt x="99" y="24"/>
                </a:lnTo>
                <a:lnTo>
                  <a:pt x="85" y="34"/>
                </a:lnTo>
                <a:lnTo>
                  <a:pt x="71" y="44"/>
                </a:lnTo>
                <a:lnTo>
                  <a:pt x="57" y="56"/>
                </a:lnTo>
                <a:lnTo>
                  <a:pt x="44" y="70"/>
                </a:lnTo>
                <a:lnTo>
                  <a:pt x="34" y="84"/>
                </a:lnTo>
                <a:lnTo>
                  <a:pt x="24" y="100"/>
                </a:lnTo>
                <a:lnTo>
                  <a:pt x="16" y="118"/>
                </a:lnTo>
                <a:lnTo>
                  <a:pt x="8" y="136"/>
                </a:lnTo>
                <a:lnTo>
                  <a:pt x="4" y="156"/>
                </a:lnTo>
                <a:lnTo>
                  <a:pt x="0" y="178"/>
                </a:lnTo>
                <a:lnTo>
                  <a:pt x="0" y="204"/>
                </a:lnTo>
                <a:lnTo>
                  <a:pt x="0" y="204"/>
                </a:lnTo>
                <a:lnTo>
                  <a:pt x="0" y="218"/>
                </a:lnTo>
                <a:lnTo>
                  <a:pt x="0" y="218"/>
                </a:lnTo>
                <a:lnTo>
                  <a:pt x="6" y="240"/>
                </a:lnTo>
                <a:lnTo>
                  <a:pt x="12" y="262"/>
                </a:lnTo>
                <a:lnTo>
                  <a:pt x="22" y="284"/>
                </a:lnTo>
                <a:lnTo>
                  <a:pt x="34" y="306"/>
                </a:lnTo>
                <a:lnTo>
                  <a:pt x="61" y="350"/>
                </a:lnTo>
                <a:lnTo>
                  <a:pt x="89" y="394"/>
                </a:lnTo>
                <a:lnTo>
                  <a:pt x="89" y="394"/>
                </a:lnTo>
                <a:lnTo>
                  <a:pt x="143" y="486"/>
                </a:lnTo>
                <a:lnTo>
                  <a:pt x="200" y="576"/>
                </a:lnTo>
                <a:lnTo>
                  <a:pt x="200" y="576"/>
                </a:lnTo>
                <a:lnTo>
                  <a:pt x="271" y="458"/>
                </a:lnTo>
                <a:lnTo>
                  <a:pt x="271" y="458"/>
                </a:lnTo>
                <a:lnTo>
                  <a:pt x="289" y="424"/>
                </a:lnTo>
                <a:lnTo>
                  <a:pt x="289" y="424"/>
                </a:lnTo>
                <a:lnTo>
                  <a:pt x="297" y="414"/>
                </a:lnTo>
                <a:lnTo>
                  <a:pt x="305" y="404"/>
                </a:lnTo>
                <a:lnTo>
                  <a:pt x="305" y="404"/>
                </a:lnTo>
                <a:lnTo>
                  <a:pt x="319" y="378"/>
                </a:lnTo>
                <a:lnTo>
                  <a:pt x="335" y="354"/>
                </a:lnTo>
                <a:lnTo>
                  <a:pt x="368" y="304"/>
                </a:lnTo>
                <a:lnTo>
                  <a:pt x="380" y="278"/>
                </a:lnTo>
                <a:lnTo>
                  <a:pt x="392" y="254"/>
                </a:lnTo>
                <a:lnTo>
                  <a:pt x="398" y="230"/>
                </a:lnTo>
                <a:lnTo>
                  <a:pt x="400" y="216"/>
                </a:lnTo>
                <a:lnTo>
                  <a:pt x="400" y="204"/>
                </a:lnTo>
                <a:lnTo>
                  <a:pt x="400" y="178"/>
                </a:lnTo>
                <a:lnTo>
                  <a:pt x="400" y="178"/>
                </a:lnTo>
                <a:lnTo>
                  <a:pt x="400" y="170"/>
                </a:lnTo>
                <a:lnTo>
                  <a:pt x="396" y="158"/>
                </a:lnTo>
                <a:lnTo>
                  <a:pt x="392" y="144"/>
                </a:lnTo>
                <a:lnTo>
                  <a:pt x="392" y="144"/>
                </a:lnTo>
                <a:close/>
                <a:moveTo>
                  <a:pt x="200" y="266"/>
                </a:moveTo>
                <a:lnTo>
                  <a:pt x="200" y="266"/>
                </a:lnTo>
                <a:lnTo>
                  <a:pt x="190" y="266"/>
                </a:lnTo>
                <a:lnTo>
                  <a:pt x="180" y="264"/>
                </a:lnTo>
                <a:lnTo>
                  <a:pt x="170" y="260"/>
                </a:lnTo>
                <a:lnTo>
                  <a:pt x="162" y="256"/>
                </a:lnTo>
                <a:lnTo>
                  <a:pt x="152" y="250"/>
                </a:lnTo>
                <a:lnTo>
                  <a:pt x="143" y="242"/>
                </a:lnTo>
                <a:lnTo>
                  <a:pt x="137" y="230"/>
                </a:lnTo>
                <a:lnTo>
                  <a:pt x="131" y="218"/>
                </a:lnTo>
                <a:lnTo>
                  <a:pt x="131" y="218"/>
                </a:lnTo>
                <a:lnTo>
                  <a:pt x="129" y="208"/>
                </a:lnTo>
                <a:lnTo>
                  <a:pt x="129" y="200"/>
                </a:lnTo>
                <a:lnTo>
                  <a:pt x="129" y="184"/>
                </a:lnTo>
                <a:lnTo>
                  <a:pt x="129" y="184"/>
                </a:lnTo>
                <a:lnTo>
                  <a:pt x="131" y="170"/>
                </a:lnTo>
                <a:lnTo>
                  <a:pt x="135" y="156"/>
                </a:lnTo>
                <a:lnTo>
                  <a:pt x="143" y="144"/>
                </a:lnTo>
                <a:lnTo>
                  <a:pt x="154" y="136"/>
                </a:lnTo>
                <a:lnTo>
                  <a:pt x="164" y="128"/>
                </a:lnTo>
                <a:lnTo>
                  <a:pt x="176" y="124"/>
                </a:lnTo>
                <a:lnTo>
                  <a:pt x="188" y="120"/>
                </a:lnTo>
                <a:lnTo>
                  <a:pt x="202" y="120"/>
                </a:lnTo>
                <a:lnTo>
                  <a:pt x="202" y="120"/>
                </a:lnTo>
                <a:lnTo>
                  <a:pt x="216" y="120"/>
                </a:lnTo>
                <a:lnTo>
                  <a:pt x="230" y="126"/>
                </a:lnTo>
                <a:lnTo>
                  <a:pt x="242" y="132"/>
                </a:lnTo>
                <a:lnTo>
                  <a:pt x="255" y="140"/>
                </a:lnTo>
                <a:lnTo>
                  <a:pt x="263" y="152"/>
                </a:lnTo>
                <a:lnTo>
                  <a:pt x="269" y="164"/>
                </a:lnTo>
                <a:lnTo>
                  <a:pt x="273" y="178"/>
                </a:lnTo>
                <a:lnTo>
                  <a:pt x="275" y="194"/>
                </a:lnTo>
                <a:lnTo>
                  <a:pt x="275" y="194"/>
                </a:lnTo>
                <a:lnTo>
                  <a:pt x="273" y="208"/>
                </a:lnTo>
                <a:lnTo>
                  <a:pt x="269" y="222"/>
                </a:lnTo>
                <a:lnTo>
                  <a:pt x="263" y="234"/>
                </a:lnTo>
                <a:lnTo>
                  <a:pt x="253" y="246"/>
                </a:lnTo>
                <a:lnTo>
                  <a:pt x="240" y="254"/>
                </a:lnTo>
                <a:lnTo>
                  <a:pt x="228" y="260"/>
                </a:lnTo>
                <a:lnTo>
                  <a:pt x="214" y="266"/>
                </a:lnTo>
                <a:lnTo>
                  <a:pt x="200" y="266"/>
                </a:lnTo>
                <a:lnTo>
                  <a:pt x="200" y="266"/>
                </a:lnTo>
                <a:close/>
                <a:moveTo>
                  <a:pt x="200" y="266"/>
                </a:moveTo>
                <a:lnTo>
                  <a:pt x="200" y="2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/>
          </a:p>
        </p:txBody>
      </p:sp>
      <p:sp>
        <p:nvSpPr>
          <p:cNvPr id="77" name="자유형 76"/>
          <p:cNvSpPr/>
          <p:nvPr/>
        </p:nvSpPr>
        <p:spPr>
          <a:xfrm>
            <a:off x="5464035" y="1998078"/>
            <a:ext cx="957005" cy="397525"/>
          </a:xfrm>
          <a:custGeom>
            <a:avLst/>
            <a:gdLst>
              <a:gd name="connsiteX0" fmla="*/ 241300 w 825500"/>
              <a:gd name="connsiteY0" fmla="*/ 0 h 342900"/>
              <a:gd name="connsiteX1" fmla="*/ 825500 w 825500"/>
              <a:gd name="connsiteY1" fmla="*/ 342900 h 342900"/>
              <a:gd name="connsiteX2" fmla="*/ 0 w 825500"/>
              <a:gd name="connsiteY2" fmla="*/ 342900 h 342900"/>
              <a:gd name="connsiteX3" fmla="*/ 241300 w 825500"/>
              <a:gd name="connsiteY3" fmla="*/ 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5500" h="342900">
                <a:moveTo>
                  <a:pt x="241300" y="0"/>
                </a:moveTo>
                <a:lnTo>
                  <a:pt x="825500" y="342900"/>
                </a:lnTo>
                <a:lnTo>
                  <a:pt x="0" y="342900"/>
                </a:lnTo>
                <a:lnTo>
                  <a:pt x="241300" y="0"/>
                </a:lnTo>
                <a:close/>
              </a:path>
            </a:pathLst>
          </a:cu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/>
          </a:p>
        </p:txBody>
      </p:sp>
      <p:sp>
        <p:nvSpPr>
          <p:cNvPr id="78" name="Freeform 5"/>
          <p:cNvSpPr>
            <a:spLocks noEditPoints="1"/>
          </p:cNvSpPr>
          <p:nvPr/>
        </p:nvSpPr>
        <p:spPr bwMode="auto">
          <a:xfrm>
            <a:off x="5337373" y="2006395"/>
            <a:ext cx="307611" cy="442959"/>
          </a:xfrm>
          <a:custGeom>
            <a:avLst/>
            <a:gdLst>
              <a:gd name="T0" fmla="*/ 392 w 400"/>
              <a:gd name="T1" fmla="*/ 144 h 576"/>
              <a:gd name="T2" fmla="*/ 382 w 400"/>
              <a:gd name="T3" fmla="*/ 120 h 576"/>
              <a:gd name="T4" fmla="*/ 374 w 400"/>
              <a:gd name="T5" fmla="*/ 104 h 576"/>
              <a:gd name="T6" fmla="*/ 358 w 400"/>
              <a:gd name="T7" fmla="*/ 76 h 576"/>
              <a:gd name="T8" fmla="*/ 335 w 400"/>
              <a:gd name="T9" fmla="*/ 54 h 576"/>
              <a:gd name="T10" fmla="*/ 301 w 400"/>
              <a:gd name="T11" fmla="*/ 26 h 576"/>
              <a:gd name="T12" fmla="*/ 248 w 400"/>
              <a:gd name="T13" fmla="*/ 6 h 576"/>
              <a:gd name="T14" fmla="*/ 198 w 400"/>
              <a:gd name="T15" fmla="*/ 0 h 576"/>
              <a:gd name="T16" fmla="*/ 182 w 400"/>
              <a:gd name="T17" fmla="*/ 0 h 576"/>
              <a:gd name="T18" fmla="*/ 147 w 400"/>
              <a:gd name="T19" fmla="*/ 6 h 576"/>
              <a:gd name="T20" fmla="*/ 115 w 400"/>
              <a:gd name="T21" fmla="*/ 18 h 576"/>
              <a:gd name="T22" fmla="*/ 85 w 400"/>
              <a:gd name="T23" fmla="*/ 34 h 576"/>
              <a:gd name="T24" fmla="*/ 57 w 400"/>
              <a:gd name="T25" fmla="*/ 56 h 576"/>
              <a:gd name="T26" fmla="*/ 34 w 400"/>
              <a:gd name="T27" fmla="*/ 84 h 576"/>
              <a:gd name="T28" fmla="*/ 16 w 400"/>
              <a:gd name="T29" fmla="*/ 118 h 576"/>
              <a:gd name="T30" fmla="*/ 4 w 400"/>
              <a:gd name="T31" fmla="*/ 156 h 576"/>
              <a:gd name="T32" fmla="*/ 0 w 400"/>
              <a:gd name="T33" fmla="*/ 204 h 576"/>
              <a:gd name="T34" fmla="*/ 0 w 400"/>
              <a:gd name="T35" fmla="*/ 218 h 576"/>
              <a:gd name="T36" fmla="*/ 6 w 400"/>
              <a:gd name="T37" fmla="*/ 240 h 576"/>
              <a:gd name="T38" fmla="*/ 22 w 400"/>
              <a:gd name="T39" fmla="*/ 284 h 576"/>
              <a:gd name="T40" fmla="*/ 61 w 400"/>
              <a:gd name="T41" fmla="*/ 350 h 576"/>
              <a:gd name="T42" fmla="*/ 89 w 400"/>
              <a:gd name="T43" fmla="*/ 394 h 576"/>
              <a:gd name="T44" fmla="*/ 200 w 400"/>
              <a:gd name="T45" fmla="*/ 576 h 576"/>
              <a:gd name="T46" fmla="*/ 271 w 400"/>
              <a:gd name="T47" fmla="*/ 458 h 576"/>
              <a:gd name="T48" fmla="*/ 289 w 400"/>
              <a:gd name="T49" fmla="*/ 424 h 576"/>
              <a:gd name="T50" fmla="*/ 297 w 400"/>
              <a:gd name="T51" fmla="*/ 414 h 576"/>
              <a:gd name="T52" fmla="*/ 305 w 400"/>
              <a:gd name="T53" fmla="*/ 404 h 576"/>
              <a:gd name="T54" fmla="*/ 335 w 400"/>
              <a:gd name="T55" fmla="*/ 354 h 576"/>
              <a:gd name="T56" fmla="*/ 380 w 400"/>
              <a:gd name="T57" fmla="*/ 278 h 576"/>
              <a:gd name="T58" fmla="*/ 398 w 400"/>
              <a:gd name="T59" fmla="*/ 230 h 576"/>
              <a:gd name="T60" fmla="*/ 400 w 400"/>
              <a:gd name="T61" fmla="*/ 204 h 576"/>
              <a:gd name="T62" fmla="*/ 400 w 400"/>
              <a:gd name="T63" fmla="*/ 178 h 576"/>
              <a:gd name="T64" fmla="*/ 396 w 400"/>
              <a:gd name="T65" fmla="*/ 158 h 576"/>
              <a:gd name="T66" fmla="*/ 392 w 400"/>
              <a:gd name="T67" fmla="*/ 144 h 576"/>
              <a:gd name="T68" fmla="*/ 200 w 400"/>
              <a:gd name="T69" fmla="*/ 266 h 576"/>
              <a:gd name="T70" fmla="*/ 180 w 400"/>
              <a:gd name="T71" fmla="*/ 264 h 576"/>
              <a:gd name="T72" fmla="*/ 162 w 400"/>
              <a:gd name="T73" fmla="*/ 256 h 576"/>
              <a:gd name="T74" fmla="*/ 143 w 400"/>
              <a:gd name="T75" fmla="*/ 242 h 576"/>
              <a:gd name="T76" fmla="*/ 131 w 400"/>
              <a:gd name="T77" fmla="*/ 218 h 576"/>
              <a:gd name="T78" fmla="*/ 129 w 400"/>
              <a:gd name="T79" fmla="*/ 208 h 576"/>
              <a:gd name="T80" fmla="*/ 129 w 400"/>
              <a:gd name="T81" fmla="*/ 184 h 576"/>
              <a:gd name="T82" fmla="*/ 131 w 400"/>
              <a:gd name="T83" fmla="*/ 170 h 576"/>
              <a:gd name="T84" fmla="*/ 143 w 400"/>
              <a:gd name="T85" fmla="*/ 144 h 576"/>
              <a:gd name="T86" fmla="*/ 164 w 400"/>
              <a:gd name="T87" fmla="*/ 128 h 576"/>
              <a:gd name="T88" fmla="*/ 188 w 400"/>
              <a:gd name="T89" fmla="*/ 120 h 576"/>
              <a:gd name="T90" fmla="*/ 202 w 400"/>
              <a:gd name="T91" fmla="*/ 120 h 576"/>
              <a:gd name="T92" fmla="*/ 230 w 400"/>
              <a:gd name="T93" fmla="*/ 126 h 576"/>
              <a:gd name="T94" fmla="*/ 255 w 400"/>
              <a:gd name="T95" fmla="*/ 140 h 576"/>
              <a:gd name="T96" fmla="*/ 269 w 400"/>
              <a:gd name="T97" fmla="*/ 164 h 576"/>
              <a:gd name="T98" fmla="*/ 275 w 400"/>
              <a:gd name="T99" fmla="*/ 194 h 576"/>
              <a:gd name="T100" fmla="*/ 273 w 400"/>
              <a:gd name="T101" fmla="*/ 208 h 576"/>
              <a:gd name="T102" fmla="*/ 263 w 400"/>
              <a:gd name="T103" fmla="*/ 234 h 576"/>
              <a:gd name="T104" fmla="*/ 240 w 400"/>
              <a:gd name="T105" fmla="*/ 254 h 576"/>
              <a:gd name="T106" fmla="*/ 214 w 400"/>
              <a:gd name="T107" fmla="*/ 266 h 576"/>
              <a:gd name="T108" fmla="*/ 200 w 400"/>
              <a:gd name="T109" fmla="*/ 266 h 576"/>
              <a:gd name="T110" fmla="*/ 200 w 400"/>
              <a:gd name="T111" fmla="*/ 26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00" h="576">
                <a:moveTo>
                  <a:pt x="392" y="144"/>
                </a:moveTo>
                <a:lnTo>
                  <a:pt x="392" y="144"/>
                </a:lnTo>
                <a:lnTo>
                  <a:pt x="388" y="132"/>
                </a:lnTo>
                <a:lnTo>
                  <a:pt x="382" y="120"/>
                </a:lnTo>
                <a:lnTo>
                  <a:pt x="382" y="120"/>
                </a:lnTo>
                <a:lnTo>
                  <a:pt x="374" y="104"/>
                </a:lnTo>
                <a:lnTo>
                  <a:pt x="366" y="90"/>
                </a:lnTo>
                <a:lnTo>
                  <a:pt x="358" y="76"/>
                </a:lnTo>
                <a:lnTo>
                  <a:pt x="347" y="64"/>
                </a:lnTo>
                <a:lnTo>
                  <a:pt x="335" y="54"/>
                </a:lnTo>
                <a:lnTo>
                  <a:pt x="325" y="44"/>
                </a:lnTo>
                <a:lnTo>
                  <a:pt x="301" y="26"/>
                </a:lnTo>
                <a:lnTo>
                  <a:pt x="275" y="14"/>
                </a:lnTo>
                <a:lnTo>
                  <a:pt x="248" y="6"/>
                </a:lnTo>
                <a:lnTo>
                  <a:pt x="222" y="2"/>
                </a:lnTo>
                <a:lnTo>
                  <a:pt x="198" y="0"/>
                </a:lnTo>
                <a:lnTo>
                  <a:pt x="198" y="0"/>
                </a:lnTo>
                <a:lnTo>
                  <a:pt x="182" y="0"/>
                </a:lnTo>
                <a:lnTo>
                  <a:pt x="164" y="2"/>
                </a:lnTo>
                <a:lnTo>
                  <a:pt x="147" y="6"/>
                </a:lnTo>
                <a:lnTo>
                  <a:pt x="131" y="12"/>
                </a:lnTo>
                <a:lnTo>
                  <a:pt x="115" y="18"/>
                </a:lnTo>
                <a:lnTo>
                  <a:pt x="99" y="24"/>
                </a:lnTo>
                <a:lnTo>
                  <a:pt x="85" y="34"/>
                </a:lnTo>
                <a:lnTo>
                  <a:pt x="71" y="44"/>
                </a:lnTo>
                <a:lnTo>
                  <a:pt x="57" y="56"/>
                </a:lnTo>
                <a:lnTo>
                  <a:pt x="44" y="70"/>
                </a:lnTo>
                <a:lnTo>
                  <a:pt x="34" y="84"/>
                </a:lnTo>
                <a:lnTo>
                  <a:pt x="24" y="100"/>
                </a:lnTo>
                <a:lnTo>
                  <a:pt x="16" y="118"/>
                </a:lnTo>
                <a:lnTo>
                  <a:pt x="8" y="136"/>
                </a:lnTo>
                <a:lnTo>
                  <a:pt x="4" y="156"/>
                </a:lnTo>
                <a:lnTo>
                  <a:pt x="0" y="178"/>
                </a:lnTo>
                <a:lnTo>
                  <a:pt x="0" y="204"/>
                </a:lnTo>
                <a:lnTo>
                  <a:pt x="0" y="204"/>
                </a:lnTo>
                <a:lnTo>
                  <a:pt x="0" y="218"/>
                </a:lnTo>
                <a:lnTo>
                  <a:pt x="0" y="218"/>
                </a:lnTo>
                <a:lnTo>
                  <a:pt x="6" y="240"/>
                </a:lnTo>
                <a:lnTo>
                  <a:pt x="12" y="262"/>
                </a:lnTo>
                <a:lnTo>
                  <a:pt x="22" y="284"/>
                </a:lnTo>
                <a:lnTo>
                  <a:pt x="34" y="306"/>
                </a:lnTo>
                <a:lnTo>
                  <a:pt x="61" y="350"/>
                </a:lnTo>
                <a:lnTo>
                  <a:pt x="89" y="394"/>
                </a:lnTo>
                <a:lnTo>
                  <a:pt x="89" y="394"/>
                </a:lnTo>
                <a:lnTo>
                  <a:pt x="143" y="486"/>
                </a:lnTo>
                <a:lnTo>
                  <a:pt x="200" y="576"/>
                </a:lnTo>
                <a:lnTo>
                  <a:pt x="200" y="576"/>
                </a:lnTo>
                <a:lnTo>
                  <a:pt x="271" y="458"/>
                </a:lnTo>
                <a:lnTo>
                  <a:pt x="271" y="458"/>
                </a:lnTo>
                <a:lnTo>
                  <a:pt x="289" y="424"/>
                </a:lnTo>
                <a:lnTo>
                  <a:pt x="289" y="424"/>
                </a:lnTo>
                <a:lnTo>
                  <a:pt x="297" y="414"/>
                </a:lnTo>
                <a:lnTo>
                  <a:pt x="305" y="404"/>
                </a:lnTo>
                <a:lnTo>
                  <a:pt x="305" y="404"/>
                </a:lnTo>
                <a:lnTo>
                  <a:pt x="319" y="378"/>
                </a:lnTo>
                <a:lnTo>
                  <a:pt x="335" y="354"/>
                </a:lnTo>
                <a:lnTo>
                  <a:pt x="368" y="304"/>
                </a:lnTo>
                <a:lnTo>
                  <a:pt x="380" y="278"/>
                </a:lnTo>
                <a:lnTo>
                  <a:pt x="392" y="254"/>
                </a:lnTo>
                <a:lnTo>
                  <a:pt x="398" y="230"/>
                </a:lnTo>
                <a:lnTo>
                  <a:pt x="400" y="216"/>
                </a:lnTo>
                <a:lnTo>
                  <a:pt x="400" y="204"/>
                </a:lnTo>
                <a:lnTo>
                  <a:pt x="400" y="178"/>
                </a:lnTo>
                <a:lnTo>
                  <a:pt x="400" y="178"/>
                </a:lnTo>
                <a:lnTo>
                  <a:pt x="400" y="170"/>
                </a:lnTo>
                <a:lnTo>
                  <a:pt x="396" y="158"/>
                </a:lnTo>
                <a:lnTo>
                  <a:pt x="392" y="144"/>
                </a:lnTo>
                <a:lnTo>
                  <a:pt x="392" y="144"/>
                </a:lnTo>
                <a:close/>
                <a:moveTo>
                  <a:pt x="200" y="266"/>
                </a:moveTo>
                <a:lnTo>
                  <a:pt x="200" y="266"/>
                </a:lnTo>
                <a:lnTo>
                  <a:pt x="190" y="266"/>
                </a:lnTo>
                <a:lnTo>
                  <a:pt x="180" y="264"/>
                </a:lnTo>
                <a:lnTo>
                  <a:pt x="170" y="260"/>
                </a:lnTo>
                <a:lnTo>
                  <a:pt x="162" y="256"/>
                </a:lnTo>
                <a:lnTo>
                  <a:pt x="152" y="250"/>
                </a:lnTo>
                <a:lnTo>
                  <a:pt x="143" y="242"/>
                </a:lnTo>
                <a:lnTo>
                  <a:pt x="137" y="230"/>
                </a:lnTo>
                <a:lnTo>
                  <a:pt x="131" y="218"/>
                </a:lnTo>
                <a:lnTo>
                  <a:pt x="131" y="218"/>
                </a:lnTo>
                <a:lnTo>
                  <a:pt x="129" y="208"/>
                </a:lnTo>
                <a:lnTo>
                  <a:pt x="129" y="200"/>
                </a:lnTo>
                <a:lnTo>
                  <a:pt x="129" y="184"/>
                </a:lnTo>
                <a:lnTo>
                  <a:pt x="129" y="184"/>
                </a:lnTo>
                <a:lnTo>
                  <a:pt x="131" y="170"/>
                </a:lnTo>
                <a:lnTo>
                  <a:pt x="135" y="156"/>
                </a:lnTo>
                <a:lnTo>
                  <a:pt x="143" y="144"/>
                </a:lnTo>
                <a:lnTo>
                  <a:pt x="154" y="136"/>
                </a:lnTo>
                <a:lnTo>
                  <a:pt x="164" y="128"/>
                </a:lnTo>
                <a:lnTo>
                  <a:pt x="176" y="124"/>
                </a:lnTo>
                <a:lnTo>
                  <a:pt x="188" y="120"/>
                </a:lnTo>
                <a:lnTo>
                  <a:pt x="202" y="120"/>
                </a:lnTo>
                <a:lnTo>
                  <a:pt x="202" y="120"/>
                </a:lnTo>
                <a:lnTo>
                  <a:pt x="216" y="120"/>
                </a:lnTo>
                <a:lnTo>
                  <a:pt x="230" y="126"/>
                </a:lnTo>
                <a:lnTo>
                  <a:pt x="242" y="132"/>
                </a:lnTo>
                <a:lnTo>
                  <a:pt x="255" y="140"/>
                </a:lnTo>
                <a:lnTo>
                  <a:pt x="263" y="152"/>
                </a:lnTo>
                <a:lnTo>
                  <a:pt x="269" y="164"/>
                </a:lnTo>
                <a:lnTo>
                  <a:pt x="273" y="178"/>
                </a:lnTo>
                <a:lnTo>
                  <a:pt x="275" y="194"/>
                </a:lnTo>
                <a:lnTo>
                  <a:pt x="275" y="194"/>
                </a:lnTo>
                <a:lnTo>
                  <a:pt x="273" y="208"/>
                </a:lnTo>
                <a:lnTo>
                  <a:pt x="269" y="222"/>
                </a:lnTo>
                <a:lnTo>
                  <a:pt x="263" y="234"/>
                </a:lnTo>
                <a:lnTo>
                  <a:pt x="253" y="246"/>
                </a:lnTo>
                <a:lnTo>
                  <a:pt x="240" y="254"/>
                </a:lnTo>
                <a:lnTo>
                  <a:pt x="228" y="260"/>
                </a:lnTo>
                <a:lnTo>
                  <a:pt x="214" y="266"/>
                </a:lnTo>
                <a:lnTo>
                  <a:pt x="200" y="266"/>
                </a:lnTo>
                <a:lnTo>
                  <a:pt x="200" y="266"/>
                </a:lnTo>
                <a:close/>
                <a:moveTo>
                  <a:pt x="200" y="266"/>
                </a:moveTo>
                <a:lnTo>
                  <a:pt x="200" y="2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/>
          </a:p>
        </p:txBody>
      </p:sp>
      <p:grpSp>
        <p:nvGrpSpPr>
          <p:cNvPr id="17" name="그룹 16"/>
          <p:cNvGrpSpPr/>
          <p:nvPr/>
        </p:nvGrpSpPr>
        <p:grpSpPr>
          <a:xfrm>
            <a:off x="9251354" y="958087"/>
            <a:ext cx="1916805" cy="2553984"/>
            <a:chOff x="-133350" y="2281238"/>
            <a:chExt cx="2894013" cy="3856037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333375" y="3890963"/>
              <a:ext cx="2325688" cy="2198688"/>
            </a:xfrm>
            <a:custGeom>
              <a:avLst/>
              <a:gdLst>
                <a:gd name="T0" fmla="*/ 155 w 548"/>
                <a:gd name="T1" fmla="*/ 263 h 518"/>
                <a:gd name="T2" fmla="*/ 110 w 548"/>
                <a:gd name="T3" fmla="*/ 244 h 518"/>
                <a:gd name="T4" fmla="*/ 105 w 548"/>
                <a:gd name="T5" fmla="*/ 200 h 518"/>
                <a:gd name="T6" fmla="*/ 124 w 548"/>
                <a:gd name="T7" fmla="*/ 167 h 518"/>
                <a:gd name="T8" fmla="*/ 147 w 548"/>
                <a:gd name="T9" fmla="*/ 140 h 518"/>
                <a:gd name="T10" fmla="*/ 175 w 548"/>
                <a:gd name="T11" fmla="*/ 82 h 518"/>
                <a:gd name="T12" fmla="*/ 193 w 548"/>
                <a:gd name="T13" fmla="*/ 51 h 518"/>
                <a:gd name="T14" fmla="*/ 206 w 548"/>
                <a:gd name="T15" fmla="*/ 24 h 518"/>
                <a:gd name="T16" fmla="*/ 225 w 548"/>
                <a:gd name="T17" fmla="*/ 22 h 518"/>
                <a:gd name="T18" fmla="*/ 244 w 548"/>
                <a:gd name="T19" fmla="*/ 12 h 518"/>
                <a:gd name="T20" fmla="*/ 263 w 548"/>
                <a:gd name="T21" fmla="*/ 8 h 518"/>
                <a:gd name="T22" fmla="*/ 282 w 548"/>
                <a:gd name="T23" fmla="*/ 7 h 518"/>
                <a:gd name="T24" fmla="*/ 309 w 548"/>
                <a:gd name="T25" fmla="*/ 35 h 518"/>
                <a:gd name="T26" fmla="*/ 359 w 548"/>
                <a:gd name="T27" fmla="*/ 70 h 518"/>
                <a:gd name="T28" fmla="*/ 308 w 548"/>
                <a:gd name="T29" fmla="*/ 100 h 518"/>
                <a:gd name="T30" fmla="*/ 342 w 548"/>
                <a:gd name="T31" fmla="*/ 145 h 518"/>
                <a:gd name="T32" fmla="*/ 374 w 548"/>
                <a:gd name="T33" fmla="*/ 105 h 518"/>
                <a:gd name="T34" fmla="*/ 384 w 548"/>
                <a:gd name="T35" fmla="*/ 57 h 518"/>
                <a:gd name="T36" fmla="*/ 415 w 548"/>
                <a:gd name="T37" fmla="*/ 88 h 518"/>
                <a:gd name="T38" fmla="*/ 459 w 548"/>
                <a:gd name="T39" fmla="*/ 51 h 518"/>
                <a:gd name="T40" fmla="*/ 499 w 548"/>
                <a:gd name="T41" fmla="*/ 60 h 518"/>
                <a:gd name="T42" fmla="*/ 510 w 548"/>
                <a:gd name="T43" fmla="*/ 31 h 518"/>
                <a:gd name="T44" fmla="*/ 538 w 548"/>
                <a:gd name="T45" fmla="*/ 96 h 518"/>
                <a:gd name="T46" fmla="*/ 497 w 548"/>
                <a:gd name="T47" fmla="*/ 198 h 518"/>
                <a:gd name="T48" fmla="*/ 498 w 548"/>
                <a:gd name="T49" fmla="*/ 284 h 518"/>
                <a:gd name="T50" fmla="*/ 502 w 548"/>
                <a:gd name="T51" fmla="*/ 330 h 518"/>
                <a:gd name="T52" fmla="*/ 468 w 548"/>
                <a:gd name="T53" fmla="*/ 350 h 518"/>
                <a:gd name="T54" fmla="*/ 418 w 548"/>
                <a:gd name="T55" fmla="*/ 362 h 518"/>
                <a:gd name="T56" fmla="*/ 423 w 548"/>
                <a:gd name="T57" fmla="*/ 406 h 518"/>
                <a:gd name="T58" fmla="*/ 412 w 548"/>
                <a:gd name="T59" fmla="*/ 462 h 518"/>
                <a:gd name="T60" fmla="*/ 338 w 548"/>
                <a:gd name="T61" fmla="*/ 421 h 518"/>
                <a:gd name="T62" fmla="*/ 293 w 548"/>
                <a:gd name="T63" fmla="*/ 405 h 518"/>
                <a:gd name="T64" fmla="*/ 281 w 548"/>
                <a:gd name="T65" fmla="*/ 464 h 518"/>
                <a:gd name="T66" fmla="*/ 243 w 548"/>
                <a:gd name="T67" fmla="*/ 475 h 518"/>
                <a:gd name="T68" fmla="*/ 244 w 548"/>
                <a:gd name="T69" fmla="*/ 497 h 518"/>
                <a:gd name="T70" fmla="*/ 230 w 548"/>
                <a:gd name="T71" fmla="*/ 510 h 518"/>
                <a:gd name="T72" fmla="*/ 199 w 548"/>
                <a:gd name="T73" fmla="*/ 447 h 518"/>
                <a:gd name="T74" fmla="*/ 172 w 548"/>
                <a:gd name="T75" fmla="*/ 424 h 518"/>
                <a:gd name="T76" fmla="*/ 187 w 548"/>
                <a:gd name="T77" fmla="*/ 461 h 518"/>
                <a:gd name="T78" fmla="*/ 181 w 548"/>
                <a:gd name="T79" fmla="*/ 498 h 518"/>
                <a:gd name="T80" fmla="*/ 182 w 548"/>
                <a:gd name="T81" fmla="*/ 476 h 518"/>
                <a:gd name="T82" fmla="*/ 118 w 548"/>
                <a:gd name="T83" fmla="*/ 441 h 518"/>
                <a:gd name="T84" fmla="*/ 57 w 548"/>
                <a:gd name="T85" fmla="*/ 507 h 518"/>
                <a:gd name="T86" fmla="*/ 3 w 548"/>
                <a:gd name="T87" fmla="*/ 446 h 518"/>
                <a:gd name="T88" fmla="*/ 54 w 548"/>
                <a:gd name="T89" fmla="*/ 401 h 518"/>
                <a:gd name="T90" fmla="*/ 61 w 548"/>
                <a:gd name="T91" fmla="*/ 367 h 518"/>
                <a:gd name="T92" fmla="*/ 106 w 548"/>
                <a:gd name="T93" fmla="*/ 330 h 518"/>
                <a:gd name="T94" fmla="*/ 127 w 548"/>
                <a:gd name="T95" fmla="*/ 279 h 518"/>
                <a:gd name="T96" fmla="*/ 140 w 548"/>
                <a:gd name="T97" fmla="*/ 294 h 518"/>
                <a:gd name="T98" fmla="*/ 180 w 548"/>
                <a:gd name="T99" fmla="*/ 306 h 518"/>
                <a:gd name="T100" fmla="*/ 238 w 548"/>
                <a:gd name="T101" fmla="*/ 263 h 518"/>
                <a:gd name="T102" fmla="*/ 273 w 548"/>
                <a:gd name="T103" fmla="*/ 223 h 518"/>
                <a:gd name="T104" fmla="*/ 235 w 548"/>
                <a:gd name="T105" fmla="*/ 219 h 518"/>
                <a:gd name="T106" fmla="*/ 242 w 548"/>
                <a:gd name="T107" fmla="*/ 147 h 518"/>
                <a:gd name="T108" fmla="*/ 225 w 548"/>
                <a:gd name="T109" fmla="*/ 141 h 518"/>
                <a:gd name="T110" fmla="*/ 200 w 548"/>
                <a:gd name="T111" fmla="*/ 212 h 518"/>
                <a:gd name="T112" fmla="*/ 189 w 548"/>
                <a:gd name="T113" fmla="*/ 276 h 518"/>
                <a:gd name="T114" fmla="*/ 157 w 548"/>
                <a:gd name="T115" fmla="*/ 300 h 518"/>
                <a:gd name="T116" fmla="*/ 324 w 548"/>
                <a:gd name="T117" fmla="*/ 409 h 518"/>
                <a:gd name="T118" fmla="*/ 220 w 548"/>
                <a:gd name="T119" fmla="*/ 295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48" h="518">
                  <a:moveTo>
                    <a:pt x="139" y="288"/>
                  </a:moveTo>
                  <a:cubicBezTo>
                    <a:pt x="141" y="288"/>
                    <a:pt x="143" y="286"/>
                    <a:pt x="145" y="286"/>
                  </a:cubicBezTo>
                  <a:cubicBezTo>
                    <a:pt x="146" y="286"/>
                    <a:pt x="147" y="287"/>
                    <a:pt x="147" y="288"/>
                  </a:cubicBezTo>
                  <a:cubicBezTo>
                    <a:pt x="148" y="290"/>
                    <a:pt x="148" y="291"/>
                    <a:pt x="149" y="293"/>
                  </a:cubicBezTo>
                  <a:cubicBezTo>
                    <a:pt x="149" y="295"/>
                    <a:pt x="150" y="295"/>
                    <a:pt x="152" y="296"/>
                  </a:cubicBezTo>
                  <a:cubicBezTo>
                    <a:pt x="153" y="296"/>
                    <a:pt x="153" y="296"/>
                    <a:pt x="154" y="296"/>
                  </a:cubicBezTo>
                  <a:cubicBezTo>
                    <a:pt x="154" y="295"/>
                    <a:pt x="154" y="294"/>
                    <a:pt x="153" y="293"/>
                  </a:cubicBezTo>
                  <a:cubicBezTo>
                    <a:pt x="152" y="293"/>
                    <a:pt x="152" y="293"/>
                    <a:pt x="151" y="293"/>
                  </a:cubicBezTo>
                  <a:cubicBezTo>
                    <a:pt x="151" y="292"/>
                    <a:pt x="150" y="292"/>
                    <a:pt x="150" y="291"/>
                  </a:cubicBezTo>
                  <a:cubicBezTo>
                    <a:pt x="150" y="289"/>
                    <a:pt x="150" y="287"/>
                    <a:pt x="148" y="286"/>
                  </a:cubicBezTo>
                  <a:cubicBezTo>
                    <a:pt x="148" y="285"/>
                    <a:pt x="148" y="285"/>
                    <a:pt x="149" y="284"/>
                  </a:cubicBezTo>
                  <a:cubicBezTo>
                    <a:pt x="150" y="284"/>
                    <a:pt x="152" y="283"/>
                    <a:pt x="152" y="281"/>
                  </a:cubicBezTo>
                  <a:cubicBezTo>
                    <a:pt x="152" y="281"/>
                    <a:pt x="153" y="281"/>
                    <a:pt x="153" y="281"/>
                  </a:cubicBezTo>
                  <a:cubicBezTo>
                    <a:pt x="157" y="281"/>
                    <a:pt x="159" y="277"/>
                    <a:pt x="161" y="274"/>
                  </a:cubicBezTo>
                  <a:cubicBezTo>
                    <a:pt x="161" y="273"/>
                    <a:pt x="161" y="272"/>
                    <a:pt x="160" y="272"/>
                  </a:cubicBezTo>
                  <a:cubicBezTo>
                    <a:pt x="158" y="269"/>
                    <a:pt x="157" y="266"/>
                    <a:pt x="155" y="263"/>
                  </a:cubicBezTo>
                  <a:cubicBezTo>
                    <a:pt x="155" y="261"/>
                    <a:pt x="154" y="259"/>
                    <a:pt x="154" y="256"/>
                  </a:cubicBezTo>
                  <a:cubicBezTo>
                    <a:pt x="154" y="254"/>
                    <a:pt x="153" y="253"/>
                    <a:pt x="152" y="252"/>
                  </a:cubicBezTo>
                  <a:cubicBezTo>
                    <a:pt x="152" y="250"/>
                    <a:pt x="151" y="249"/>
                    <a:pt x="151" y="247"/>
                  </a:cubicBezTo>
                  <a:cubicBezTo>
                    <a:pt x="149" y="244"/>
                    <a:pt x="148" y="240"/>
                    <a:pt x="149" y="236"/>
                  </a:cubicBezTo>
                  <a:cubicBezTo>
                    <a:pt x="149" y="235"/>
                    <a:pt x="149" y="234"/>
                    <a:pt x="148" y="234"/>
                  </a:cubicBezTo>
                  <a:cubicBezTo>
                    <a:pt x="145" y="233"/>
                    <a:pt x="145" y="231"/>
                    <a:pt x="145" y="229"/>
                  </a:cubicBezTo>
                  <a:cubicBezTo>
                    <a:pt x="145" y="231"/>
                    <a:pt x="144" y="232"/>
                    <a:pt x="144" y="234"/>
                  </a:cubicBezTo>
                  <a:cubicBezTo>
                    <a:pt x="143" y="236"/>
                    <a:pt x="142" y="237"/>
                    <a:pt x="141" y="236"/>
                  </a:cubicBezTo>
                  <a:cubicBezTo>
                    <a:pt x="139" y="236"/>
                    <a:pt x="137" y="238"/>
                    <a:pt x="137" y="239"/>
                  </a:cubicBezTo>
                  <a:cubicBezTo>
                    <a:pt x="135" y="242"/>
                    <a:pt x="132" y="244"/>
                    <a:pt x="131" y="247"/>
                  </a:cubicBezTo>
                  <a:cubicBezTo>
                    <a:pt x="130" y="248"/>
                    <a:pt x="130" y="248"/>
                    <a:pt x="129" y="248"/>
                  </a:cubicBezTo>
                  <a:cubicBezTo>
                    <a:pt x="127" y="249"/>
                    <a:pt x="126" y="250"/>
                    <a:pt x="125" y="251"/>
                  </a:cubicBezTo>
                  <a:cubicBezTo>
                    <a:pt x="124" y="252"/>
                    <a:pt x="123" y="252"/>
                    <a:pt x="122" y="252"/>
                  </a:cubicBezTo>
                  <a:cubicBezTo>
                    <a:pt x="121" y="251"/>
                    <a:pt x="119" y="250"/>
                    <a:pt x="118" y="251"/>
                  </a:cubicBezTo>
                  <a:cubicBezTo>
                    <a:pt x="118" y="251"/>
                    <a:pt x="117" y="251"/>
                    <a:pt x="117" y="250"/>
                  </a:cubicBezTo>
                  <a:cubicBezTo>
                    <a:pt x="115" y="247"/>
                    <a:pt x="112" y="247"/>
                    <a:pt x="110" y="244"/>
                  </a:cubicBezTo>
                  <a:cubicBezTo>
                    <a:pt x="109" y="242"/>
                    <a:pt x="108" y="241"/>
                    <a:pt x="108" y="239"/>
                  </a:cubicBezTo>
                  <a:cubicBezTo>
                    <a:pt x="109" y="237"/>
                    <a:pt x="109" y="236"/>
                    <a:pt x="111" y="236"/>
                  </a:cubicBezTo>
                  <a:cubicBezTo>
                    <a:pt x="111" y="236"/>
                    <a:pt x="113" y="232"/>
                    <a:pt x="113" y="232"/>
                  </a:cubicBezTo>
                  <a:cubicBezTo>
                    <a:pt x="113" y="231"/>
                    <a:pt x="112" y="231"/>
                    <a:pt x="112" y="231"/>
                  </a:cubicBezTo>
                  <a:cubicBezTo>
                    <a:pt x="110" y="232"/>
                    <a:pt x="108" y="231"/>
                    <a:pt x="107" y="233"/>
                  </a:cubicBezTo>
                  <a:cubicBezTo>
                    <a:pt x="107" y="234"/>
                    <a:pt x="107" y="234"/>
                    <a:pt x="106" y="234"/>
                  </a:cubicBezTo>
                  <a:cubicBezTo>
                    <a:pt x="106" y="234"/>
                    <a:pt x="106" y="233"/>
                    <a:pt x="106" y="233"/>
                  </a:cubicBezTo>
                  <a:cubicBezTo>
                    <a:pt x="106" y="231"/>
                    <a:pt x="106" y="229"/>
                    <a:pt x="107" y="227"/>
                  </a:cubicBezTo>
                  <a:cubicBezTo>
                    <a:pt x="108" y="226"/>
                    <a:pt x="108" y="225"/>
                    <a:pt x="107" y="224"/>
                  </a:cubicBezTo>
                  <a:cubicBezTo>
                    <a:pt x="106" y="223"/>
                    <a:pt x="107" y="222"/>
                    <a:pt x="107" y="220"/>
                  </a:cubicBezTo>
                  <a:cubicBezTo>
                    <a:pt x="108" y="220"/>
                    <a:pt x="108" y="219"/>
                    <a:pt x="108" y="219"/>
                  </a:cubicBezTo>
                  <a:cubicBezTo>
                    <a:pt x="108" y="218"/>
                    <a:pt x="108" y="218"/>
                    <a:pt x="107" y="217"/>
                  </a:cubicBezTo>
                  <a:cubicBezTo>
                    <a:pt x="106" y="216"/>
                    <a:pt x="106" y="215"/>
                    <a:pt x="107" y="213"/>
                  </a:cubicBezTo>
                  <a:cubicBezTo>
                    <a:pt x="107" y="212"/>
                    <a:pt x="108" y="212"/>
                    <a:pt x="106" y="211"/>
                  </a:cubicBezTo>
                  <a:cubicBezTo>
                    <a:pt x="105" y="209"/>
                    <a:pt x="104" y="207"/>
                    <a:pt x="105" y="205"/>
                  </a:cubicBezTo>
                  <a:cubicBezTo>
                    <a:pt x="106" y="204"/>
                    <a:pt x="106" y="202"/>
                    <a:pt x="105" y="200"/>
                  </a:cubicBezTo>
                  <a:cubicBezTo>
                    <a:pt x="105" y="199"/>
                    <a:pt x="105" y="197"/>
                    <a:pt x="106" y="196"/>
                  </a:cubicBezTo>
                  <a:cubicBezTo>
                    <a:pt x="106" y="195"/>
                    <a:pt x="106" y="194"/>
                    <a:pt x="106" y="193"/>
                  </a:cubicBezTo>
                  <a:cubicBezTo>
                    <a:pt x="104" y="191"/>
                    <a:pt x="104" y="190"/>
                    <a:pt x="106" y="188"/>
                  </a:cubicBezTo>
                  <a:cubicBezTo>
                    <a:pt x="106" y="188"/>
                    <a:pt x="106" y="187"/>
                    <a:pt x="106" y="187"/>
                  </a:cubicBezTo>
                  <a:cubicBezTo>
                    <a:pt x="107" y="184"/>
                    <a:pt x="107" y="184"/>
                    <a:pt x="109" y="184"/>
                  </a:cubicBezTo>
                  <a:cubicBezTo>
                    <a:pt x="110" y="184"/>
                    <a:pt x="110" y="184"/>
                    <a:pt x="111" y="184"/>
                  </a:cubicBezTo>
                  <a:cubicBezTo>
                    <a:pt x="111" y="183"/>
                    <a:pt x="111" y="183"/>
                    <a:pt x="111" y="182"/>
                  </a:cubicBezTo>
                  <a:cubicBezTo>
                    <a:pt x="110" y="180"/>
                    <a:pt x="111" y="180"/>
                    <a:pt x="113" y="180"/>
                  </a:cubicBezTo>
                  <a:cubicBezTo>
                    <a:pt x="115" y="181"/>
                    <a:pt x="115" y="181"/>
                    <a:pt x="115" y="179"/>
                  </a:cubicBezTo>
                  <a:cubicBezTo>
                    <a:pt x="115" y="177"/>
                    <a:pt x="115" y="177"/>
                    <a:pt x="116" y="176"/>
                  </a:cubicBezTo>
                  <a:cubicBezTo>
                    <a:pt x="117" y="176"/>
                    <a:pt x="119" y="176"/>
                    <a:pt x="120" y="176"/>
                  </a:cubicBezTo>
                  <a:cubicBezTo>
                    <a:pt x="121" y="176"/>
                    <a:pt x="121" y="176"/>
                    <a:pt x="122" y="175"/>
                  </a:cubicBezTo>
                  <a:cubicBezTo>
                    <a:pt x="122" y="174"/>
                    <a:pt x="121" y="175"/>
                    <a:pt x="121" y="175"/>
                  </a:cubicBezTo>
                  <a:cubicBezTo>
                    <a:pt x="119" y="174"/>
                    <a:pt x="119" y="173"/>
                    <a:pt x="119" y="172"/>
                  </a:cubicBezTo>
                  <a:cubicBezTo>
                    <a:pt x="119" y="171"/>
                    <a:pt x="120" y="170"/>
                    <a:pt x="121" y="169"/>
                  </a:cubicBezTo>
                  <a:cubicBezTo>
                    <a:pt x="122" y="169"/>
                    <a:pt x="123" y="169"/>
                    <a:pt x="124" y="167"/>
                  </a:cubicBezTo>
                  <a:cubicBezTo>
                    <a:pt x="124" y="166"/>
                    <a:pt x="125" y="166"/>
                    <a:pt x="125" y="166"/>
                  </a:cubicBezTo>
                  <a:cubicBezTo>
                    <a:pt x="126" y="165"/>
                    <a:pt x="126" y="165"/>
                    <a:pt x="126" y="164"/>
                  </a:cubicBezTo>
                  <a:cubicBezTo>
                    <a:pt x="125" y="162"/>
                    <a:pt x="125" y="161"/>
                    <a:pt x="126" y="161"/>
                  </a:cubicBezTo>
                  <a:cubicBezTo>
                    <a:pt x="127" y="160"/>
                    <a:pt x="128" y="161"/>
                    <a:pt x="129" y="163"/>
                  </a:cubicBezTo>
                  <a:cubicBezTo>
                    <a:pt x="129" y="163"/>
                    <a:pt x="129" y="163"/>
                    <a:pt x="129" y="163"/>
                  </a:cubicBezTo>
                  <a:cubicBezTo>
                    <a:pt x="130" y="163"/>
                    <a:pt x="130" y="163"/>
                    <a:pt x="130" y="162"/>
                  </a:cubicBezTo>
                  <a:cubicBezTo>
                    <a:pt x="130" y="160"/>
                    <a:pt x="130" y="159"/>
                    <a:pt x="129" y="158"/>
                  </a:cubicBezTo>
                  <a:cubicBezTo>
                    <a:pt x="128" y="157"/>
                    <a:pt x="129" y="157"/>
                    <a:pt x="130" y="156"/>
                  </a:cubicBezTo>
                  <a:cubicBezTo>
                    <a:pt x="130" y="156"/>
                    <a:pt x="131" y="155"/>
                    <a:pt x="131" y="155"/>
                  </a:cubicBezTo>
                  <a:cubicBezTo>
                    <a:pt x="132" y="154"/>
                    <a:pt x="133" y="154"/>
                    <a:pt x="133" y="155"/>
                  </a:cubicBezTo>
                  <a:cubicBezTo>
                    <a:pt x="134" y="156"/>
                    <a:pt x="136" y="156"/>
                    <a:pt x="136" y="158"/>
                  </a:cubicBezTo>
                  <a:cubicBezTo>
                    <a:pt x="136" y="158"/>
                    <a:pt x="137" y="158"/>
                    <a:pt x="137" y="158"/>
                  </a:cubicBezTo>
                  <a:cubicBezTo>
                    <a:pt x="138" y="158"/>
                    <a:pt x="139" y="157"/>
                    <a:pt x="140" y="157"/>
                  </a:cubicBezTo>
                  <a:cubicBezTo>
                    <a:pt x="138" y="155"/>
                    <a:pt x="139" y="153"/>
                    <a:pt x="141" y="152"/>
                  </a:cubicBezTo>
                  <a:cubicBezTo>
                    <a:pt x="141" y="152"/>
                    <a:pt x="141" y="151"/>
                    <a:pt x="141" y="151"/>
                  </a:cubicBezTo>
                  <a:cubicBezTo>
                    <a:pt x="142" y="146"/>
                    <a:pt x="145" y="144"/>
                    <a:pt x="147" y="140"/>
                  </a:cubicBezTo>
                  <a:cubicBezTo>
                    <a:pt x="148" y="139"/>
                    <a:pt x="149" y="140"/>
                    <a:pt x="149" y="140"/>
                  </a:cubicBezTo>
                  <a:cubicBezTo>
                    <a:pt x="151" y="141"/>
                    <a:pt x="152" y="140"/>
                    <a:pt x="151" y="138"/>
                  </a:cubicBezTo>
                  <a:cubicBezTo>
                    <a:pt x="151" y="138"/>
                    <a:pt x="151" y="137"/>
                    <a:pt x="151" y="137"/>
                  </a:cubicBezTo>
                  <a:cubicBezTo>
                    <a:pt x="151" y="136"/>
                    <a:pt x="151" y="135"/>
                    <a:pt x="151" y="134"/>
                  </a:cubicBezTo>
                  <a:cubicBezTo>
                    <a:pt x="153" y="132"/>
                    <a:pt x="154" y="128"/>
                    <a:pt x="158" y="129"/>
                  </a:cubicBezTo>
                  <a:cubicBezTo>
                    <a:pt x="156" y="127"/>
                    <a:pt x="156" y="127"/>
                    <a:pt x="157" y="124"/>
                  </a:cubicBezTo>
                  <a:cubicBezTo>
                    <a:pt x="158" y="122"/>
                    <a:pt x="159" y="120"/>
                    <a:pt x="160" y="118"/>
                  </a:cubicBezTo>
                  <a:cubicBezTo>
                    <a:pt x="161" y="117"/>
                    <a:pt x="161" y="116"/>
                    <a:pt x="160" y="114"/>
                  </a:cubicBezTo>
                  <a:cubicBezTo>
                    <a:pt x="159" y="113"/>
                    <a:pt x="160" y="112"/>
                    <a:pt x="160" y="112"/>
                  </a:cubicBezTo>
                  <a:cubicBezTo>
                    <a:pt x="162" y="111"/>
                    <a:pt x="162" y="107"/>
                    <a:pt x="164" y="107"/>
                  </a:cubicBezTo>
                  <a:cubicBezTo>
                    <a:pt x="165" y="107"/>
                    <a:pt x="164" y="106"/>
                    <a:pt x="164" y="106"/>
                  </a:cubicBezTo>
                  <a:cubicBezTo>
                    <a:pt x="164" y="102"/>
                    <a:pt x="165" y="99"/>
                    <a:pt x="167" y="97"/>
                  </a:cubicBezTo>
                  <a:cubicBezTo>
                    <a:pt x="167" y="96"/>
                    <a:pt x="168" y="96"/>
                    <a:pt x="168" y="95"/>
                  </a:cubicBezTo>
                  <a:cubicBezTo>
                    <a:pt x="168" y="93"/>
                    <a:pt x="169" y="93"/>
                    <a:pt x="170" y="92"/>
                  </a:cubicBezTo>
                  <a:cubicBezTo>
                    <a:pt x="172" y="91"/>
                    <a:pt x="173" y="90"/>
                    <a:pt x="173" y="88"/>
                  </a:cubicBezTo>
                  <a:cubicBezTo>
                    <a:pt x="173" y="85"/>
                    <a:pt x="174" y="84"/>
                    <a:pt x="175" y="82"/>
                  </a:cubicBezTo>
                  <a:cubicBezTo>
                    <a:pt x="175" y="81"/>
                    <a:pt x="177" y="80"/>
                    <a:pt x="178" y="81"/>
                  </a:cubicBezTo>
                  <a:cubicBezTo>
                    <a:pt x="178" y="81"/>
                    <a:pt x="179" y="81"/>
                    <a:pt x="179" y="81"/>
                  </a:cubicBezTo>
                  <a:cubicBezTo>
                    <a:pt x="180" y="79"/>
                    <a:pt x="181" y="78"/>
                    <a:pt x="181" y="76"/>
                  </a:cubicBezTo>
                  <a:cubicBezTo>
                    <a:pt x="180" y="76"/>
                    <a:pt x="179" y="78"/>
                    <a:pt x="178" y="78"/>
                  </a:cubicBezTo>
                  <a:cubicBezTo>
                    <a:pt x="177" y="79"/>
                    <a:pt x="177" y="79"/>
                    <a:pt x="176" y="78"/>
                  </a:cubicBezTo>
                  <a:cubicBezTo>
                    <a:pt x="175" y="77"/>
                    <a:pt x="176" y="74"/>
                    <a:pt x="177" y="74"/>
                  </a:cubicBezTo>
                  <a:cubicBezTo>
                    <a:pt x="180" y="74"/>
                    <a:pt x="182" y="73"/>
                    <a:pt x="182" y="70"/>
                  </a:cubicBezTo>
                  <a:cubicBezTo>
                    <a:pt x="182" y="70"/>
                    <a:pt x="183" y="69"/>
                    <a:pt x="183" y="69"/>
                  </a:cubicBezTo>
                  <a:cubicBezTo>
                    <a:pt x="185" y="67"/>
                    <a:pt x="185" y="67"/>
                    <a:pt x="186" y="70"/>
                  </a:cubicBezTo>
                  <a:cubicBezTo>
                    <a:pt x="186" y="70"/>
                    <a:pt x="187" y="70"/>
                    <a:pt x="187" y="70"/>
                  </a:cubicBezTo>
                  <a:cubicBezTo>
                    <a:pt x="187" y="69"/>
                    <a:pt x="187" y="67"/>
                    <a:pt x="187" y="66"/>
                  </a:cubicBezTo>
                  <a:cubicBezTo>
                    <a:pt x="186" y="64"/>
                    <a:pt x="187" y="63"/>
                    <a:pt x="188" y="63"/>
                  </a:cubicBezTo>
                  <a:cubicBezTo>
                    <a:pt x="189" y="62"/>
                    <a:pt x="189" y="61"/>
                    <a:pt x="188" y="60"/>
                  </a:cubicBezTo>
                  <a:cubicBezTo>
                    <a:pt x="188" y="59"/>
                    <a:pt x="189" y="59"/>
                    <a:pt x="189" y="58"/>
                  </a:cubicBezTo>
                  <a:cubicBezTo>
                    <a:pt x="190" y="57"/>
                    <a:pt x="191" y="57"/>
                    <a:pt x="191" y="56"/>
                  </a:cubicBezTo>
                  <a:cubicBezTo>
                    <a:pt x="190" y="54"/>
                    <a:pt x="192" y="53"/>
                    <a:pt x="193" y="51"/>
                  </a:cubicBezTo>
                  <a:cubicBezTo>
                    <a:pt x="193" y="50"/>
                    <a:pt x="195" y="51"/>
                    <a:pt x="196" y="51"/>
                  </a:cubicBezTo>
                  <a:cubicBezTo>
                    <a:pt x="196" y="49"/>
                    <a:pt x="196" y="48"/>
                    <a:pt x="196" y="46"/>
                  </a:cubicBezTo>
                  <a:cubicBezTo>
                    <a:pt x="195" y="48"/>
                    <a:pt x="194" y="49"/>
                    <a:pt x="192" y="49"/>
                  </a:cubicBezTo>
                  <a:cubicBezTo>
                    <a:pt x="191" y="49"/>
                    <a:pt x="190" y="48"/>
                    <a:pt x="191" y="47"/>
                  </a:cubicBezTo>
                  <a:cubicBezTo>
                    <a:pt x="191" y="46"/>
                    <a:pt x="191" y="45"/>
                    <a:pt x="191" y="44"/>
                  </a:cubicBezTo>
                  <a:cubicBezTo>
                    <a:pt x="191" y="43"/>
                    <a:pt x="191" y="41"/>
                    <a:pt x="193" y="39"/>
                  </a:cubicBezTo>
                  <a:cubicBezTo>
                    <a:pt x="194" y="39"/>
                    <a:pt x="195" y="38"/>
                    <a:pt x="195" y="37"/>
                  </a:cubicBezTo>
                  <a:cubicBezTo>
                    <a:pt x="196" y="36"/>
                    <a:pt x="198" y="36"/>
                    <a:pt x="198" y="37"/>
                  </a:cubicBezTo>
                  <a:cubicBezTo>
                    <a:pt x="199" y="38"/>
                    <a:pt x="199" y="40"/>
                    <a:pt x="201" y="39"/>
                  </a:cubicBezTo>
                  <a:cubicBezTo>
                    <a:pt x="202" y="38"/>
                    <a:pt x="202" y="39"/>
                    <a:pt x="202" y="40"/>
                  </a:cubicBezTo>
                  <a:cubicBezTo>
                    <a:pt x="203" y="41"/>
                    <a:pt x="203" y="42"/>
                    <a:pt x="204" y="42"/>
                  </a:cubicBezTo>
                  <a:cubicBezTo>
                    <a:pt x="203" y="40"/>
                    <a:pt x="203" y="38"/>
                    <a:pt x="201" y="37"/>
                  </a:cubicBezTo>
                  <a:cubicBezTo>
                    <a:pt x="200" y="37"/>
                    <a:pt x="200" y="36"/>
                    <a:pt x="200" y="35"/>
                  </a:cubicBezTo>
                  <a:cubicBezTo>
                    <a:pt x="201" y="33"/>
                    <a:pt x="203" y="33"/>
                    <a:pt x="204" y="31"/>
                  </a:cubicBezTo>
                  <a:cubicBezTo>
                    <a:pt x="205" y="30"/>
                    <a:pt x="205" y="28"/>
                    <a:pt x="205" y="26"/>
                  </a:cubicBezTo>
                  <a:cubicBezTo>
                    <a:pt x="204" y="25"/>
                    <a:pt x="205" y="24"/>
                    <a:pt x="206" y="24"/>
                  </a:cubicBezTo>
                  <a:cubicBezTo>
                    <a:pt x="208" y="24"/>
                    <a:pt x="209" y="26"/>
                    <a:pt x="211" y="26"/>
                  </a:cubicBezTo>
                  <a:cubicBezTo>
                    <a:pt x="211" y="26"/>
                    <a:pt x="211" y="27"/>
                    <a:pt x="211" y="28"/>
                  </a:cubicBezTo>
                  <a:cubicBezTo>
                    <a:pt x="210" y="31"/>
                    <a:pt x="210" y="31"/>
                    <a:pt x="212" y="32"/>
                  </a:cubicBezTo>
                  <a:cubicBezTo>
                    <a:pt x="214" y="31"/>
                    <a:pt x="214" y="30"/>
                    <a:pt x="215" y="29"/>
                  </a:cubicBezTo>
                  <a:cubicBezTo>
                    <a:pt x="215" y="28"/>
                    <a:pt x="215" y="28"/>
                    <a:pt x="216" y="28"/>
                  </a:cubicBezTo>
                  <a:cubicBezTo>
                    <a:pt x="217" y="28"/>
                    <a:pt x="217" y="29"/>
                    <a:pt x="217" y="30"/>
                  </a:cubicBezTo>
                  <a:cubicBezTo>
                    <a:pt x="217" y="31"/>
                    <a:pt x="217" y="32"/>
                    <a:pt x="217" y="33"/>
                  </a:cubicBezTo>
                  <a:cubicBezTo>
                    <a:pt x="217" y="34"/>
                    <a:pt x="217" y="35"/>
                    <a:pt x="217" y="36"/>
                  </a:cubicBezTo>
                  <a:cubicBezTo>
                    <a:pt x="218" y="35"/>
                    <a:pt x="218" y="34"/>
                    <a:pt x="218" y="33"/>
                  </a:cubicBezTo>
                  <a:cubicBezTo>
                    <a:pt x="218" y="32"/>
                    <a:pt x="219" y="30"/>
                    <a:pt x="220" y="29"/>
                  </a:cubicBezTo>
                  <a:cubicBezTo>
                    <a:pt x="220" y="28"/>
                    <a:pt x="221" y="28"/>
                    <a:pt x="221" y="28"/>
                  </a:cubicBezTo>
                  <a:cubicBezTo>
                    <a:pt x="223" y="30"/>
                    <a:pt x="223" y="28"/>
                    <a:pt x="223" y="28"/>
                  </a:cubicBezTo>
                  <a:cubicBezTo>
                    <a:pt x="223" y="27"/>
                    <a:pt x="223" y="26"/>
                    <a:pt x="224" y="26"/>
                  </a:cubicBezTo>
                  <a:cubicBezTo>
                    <a:pt x="225" y="26"/>
                    <a:pt x="226" y="28"/>
                    <a:pt x="227" y="29"/>
                  </a:cubicBezTo>
                  <a:cubicBezTo>
                    <a:pt x="228" y="26"/>
                    <a:pt x="228" y="26"/>
                    <a:pt x="226" y="25"/>
                  </a:cubicBezTo>
                  <a:cubicBezTo>
                    <a:pt x="225" y="24"/>
                    <a:pt x="225" y="23"/>
                    <a:pt x="225" y="22"/>
                  </a:cubicBezTo>
                  <a:cubicBezTo>
                    <a:pt x="225" y="20"/>
                    <a:pt x="225" y="20"/>
                    <a:pt x="227" y="20"/>
                  </a:cubicBezTo>
                  <a:cubicBezTo>
                    <a:pt x="229" y="19"/>
                    <a:pt x="230" y="19"/>
                    <a:pt x="231" y="22"/>
                  </a:cubicBezTo>
                  <a:cubicBezTo>
                    <a:pt x="231" y="21"/>
                    <a:pt x="232" y="21"/>
                    <a:pt x="232" y="20"/>
                  </a:cubicBezTo>
                  <a:cubicBezTo>
                    <a:pt x="231" y="18"/>
                    <a:pt x="232" y="18"/>
                    <a:pt x="234" y="18"/>
                  </a:cubicBezTo>
                  <a:cubicBezTo>
                    <a:pt x="235" y="18"/>
                    <a:pt x="235" y="17"/>
                    <a:pt x="235" y="16"/>
                  </a:cubicBezTo>
                  <a:cubicBezTo>
                    <a:pt x="235" y="15"/>
                    <a:pt x="235" y="15"/>
                    <a:pt x="234" y="15"/>
                  </a:cubicBezTo>
                  <a:cubicBezTo>
                    <a:pt x="233" y="15"/>
                    <a:pt x="232" y="15"/>
                    <a:pt x="232" y="15"/>
                  </a:cubicBezTo>
                  <a:cubicBezTo>
                    <a:pt x="231" y="16"/>
                    <a:pt x="230" y="15"/>
                    <a:pt x="230" y="14"/>
                  </a:cubicBezTo>
                  <a:cubicBezTo>
                    <a:pt x="229" y="12"/>
                    <a:pt x="229" y="12"/>
                    <a:pt x="231" y="10"/>
                  </a:cubicBezTo>
                  <a:cubicBezTo>
                    <a:pt x="232" y="10"/>
                    <a:pt x="232" y="9"/>
                    <a:pt x="233" y="9"/>
                  </a:cubicBezTo>
                  <a:cubicBezTo>
                    <a:pt x="236" y="9"/>
                    <a:pt x="237" y="9"/>
                    <a:pt x="237" y="13"/>
                  </a:cubicBezTo>
                  <a:cubicBezTo>
                    <a:pt x="239" y="13"/>
                    <a:pt x="240" y="13"/>
                    <a:pt x="241" y="15"/>
                  </a:cubicBezTo>
                  <a:cubicBezTo>
                    <a:pt x="241" y="13"/>
                    <a:pt x="241" y="12"/>
                    <a:pt x="241" y="11"/>
                  </a:cubicBezTo>
                  <a:cubicBezTo>
                    <a:pt x="241" y="10"/>
                    <a:pt x="240" y="9"/>
                    <a:pt x="241" y="9"/>
                  </a:cubicBezTo>
                  <a:cubicBezTo>
                    <a:pt x="242" y="8"/>
                    <a:pt x="243" y="9"/>
                    <a:pt x="243" y="10"/>
                  </a:cubicBezTo>
                  <a:cubicBezTo>
                    <a:pt x="244" y="10"/>
                    <a:pt x="244" y="11"/>
                    <a:pt x="244" y="12"/>
                  </a:cubicBezTo>
                  <a:cubicBezTo>
                    <a:pt x="246" y="11"/>
                    <a:pt x="247" y="10"/>
                    <a:pt x="246" y="9"/>
                  </a:cubicBezTo>
                  <a:cubicBezTo>
                    <a:pt x="245" y="8"/>
                    <a:pt x="245" y="7"/>
                    <a:pt x="246" y="6"/>
                  </a:cubicBezTo>
                  <a:cubicBezTo>
                    <a:pt x="247" y="6"/>
                    <a:pt x="247" y="5"/>
                    <a:pt x="247" y="4"/>
                  </a:cubicBezTo>
                  <a:cubicBezTo>
                    <a:pt x="248" y="3"/>
                    <a:pt x="250" y="3"/>
                    <a:pt x="251" y="4"/>
                  </a:cubicBezTo>
                  <a:cubicBezTo>
                    <a:pt x="252" y="6"/>
                    <a:pt x="253" y="7"/>
                    <a:pt x="254" y="6"/>
                  </a:cubicBezTo>
                  <a:cubicBezTo>
                    <a:pt x="255" y="5"/>
                    <a:pt x="256" y="5"/>
                    <a:pt x="256" y="6"/>
                  </a:cubicBezTo>
                  <a:cubicBezTo>
                    <a:pt x="257" y="7"/>
                    <a:pt x="257" y="7"/>
                    <a:pt x="256" y="8"/>
                  </a:cubicBezTo>
                  <a:cubicBezTo>
                    <a:pt x="256" y="9"/>
                    <a:pt x="255" y="10"/>
                    <a:pt x="254" y="11"/>
                  </a:cubicBezTo>
                  <a:cubicBezTo>
                    <a:pt x="253" y="13"/>
                    <a:pt x="252" y="15"/>
                    <a:pt x="252" y="17"/>
                  </a:cubicBezTo>
                  <a:cubicBezTo>
                    <a:pt x="252" y="19"/>
                    <a:pt x="252" y="21"/>
                    <a:pt x="251" y="22"/>
                  </a:cubicBezTo>
                  <a:cubicBezTo>
                    <a:pt x="251" y="22"/>
                    <a:pt x="250" y="23"/>
                    <a:pt x="251" y="24"/>
                  </a:cubicBezTo>
                  <a:cubicBezTo>
                    <a:pt x="252" y="23"/>
                    <a:pt x="252" y="22"/>
                    <a:pt x="252" y="21"/>
                  </a:cubicBezTo>
                  <a:cubicBezTo>
                    <a:pt x="254" y="15"/>
                    <a:pt x="258" y="10"/>
                    <a:pt x="260" y="5"/>
                  </a:cubicBezTo>
                  <a:cubicBezTo>
                    <a:pt x="261" y="4"/>
                    <a:pt x="261" y="4"/>
                    <a:pt x="262" y="4"/>
                  </a:cubicBezTo>
                  <a:cubicBezTo>
                    <a:pt x="263" y="4"/>
                    <a:pt x="263" y="5"/>
                    <a:pt x="263" y="6"/>
                  </a:cubicBezTo>
                  <a:cubicBezTo>
                    <a:pt x="263" y="7"/>
                    <a:pt x="264" y="8"/>
                    <a:pt x="263" y="8"/>
                  </a:cubicBezTo>
                  <a:cubicBezTo>
                    <a:pt x="262" y="11"/>
                    <a:pt x="263" y="13"/>
                    <a:pt x="263" y="15"/>
                  </a:cubicBezTo>
                  <a:cubicBezTo>
                    <a:pt x="264" y="15"/>
                    <a:pt x="264" y="15"/>
                    <a:pt x="264" y="14"/>
                  </a:cubicBezTo>
                  <a:cubicBezTo>
                    <a:pt x="266" y="10"/>
                    <a:pt x="268" y="6"/>
                    <a:pt x="269" y="2"/>
                  </a:cubicBezTo>
                  <a:cubicBezTo>
                    <a:pt x="269" y="0"/>
                    <a:pt x="269" y="0"/>
                    <a:pt x="270" y="0"/>
                  </a:cubicBezTo>
                  <a:cubicBezTo>
                    <a:pt x="271" y="1"/>
                    <a:pt x="271" y="1"/>
                    <a:pt x="271" y="1"/>
                  </a:cubicBezTo>
                  <a:cubicBezTo>
                    <a:pt x="272" y="0"/>
                    <a:pt x="273" y="0"/>
                    <a:pt x="274" y="1"/>
                  </a:cubicBezTo>
                  <a:cubicBezTo>
                    <a:pt x="275" y="2"/>
                    <a:pt x="276" y="2"/>
                    <a:pt x="276" y="4"/>
                  </a:cubicBezTo>
                  <a:cubicBezTo>
                    <a:pt x="276" y="6"/>
                    <a:pt x="275" y="7"/>
                    <a:pt x="273" y="8"/>
                  </a:cubicBezTo>
                  <a:cubicBezTo>
                    <a:pt x="273" y="9"/>
                    <a:pt x="273" y="9"/>
                    <a:pt x="273" y="9"/>
                  </a:cubicBezTo>
                  <a:cubicBezTo>
                    <a:pt x="275" y="10"/>
                    <a:pt x="275" y="11"/>
                    <a:pt x="274" y="13"/>
                  </a:cubicBezTo>
                  <a:cubicBezTo>
                    <a:pt x="274" y="13"/>
                    <a:pt x="274" y="14"/>
                    <a:pt x="274" y="14"/>
                  </a:cubicBezTo>
                  <a:cubicBezTo>
                    <a:pt x="274" y="15"/>
                    <a:pt x="274" y="15"/>
                    <a:pt x="275" y="15"/>
                  </a:cubicBezTo>
                  <a:cubicBezTo>
                    <a:pt x="275" y="15"/>
                    <a:pt x="276" y="15"/>
                    <a:pt x="276" y="14"/>
                  </a:cubicBezTo>
                  <a:cubicBezTo>
                    <a:pt x="275" y="13"/>
                    <a:pt x="276" y="11"/>
                    <a:pt x="276" y="9"/>
                  </a:cubicBezTo>
                  <a:cubicBezTo>
                    <a:pt x="276" y="6"/>
                    <a:pt x="278" y="5"/>
                    <a:pt x="280" y="5"/>
                  </a:cubicBezTo>
                  <a:cubicBezTo>
                    <a:pt x="281" y="5"/>
                    <a:pt x="282" y="6"/>
                    <a:pt x="282" y="7"/>
                  </a:cubicBezTo>
                  <a:cubicBezTo>
                    <a:pt x="282" y="9"/>
                    <a:pt x="283" y="9"/>
                    <a:pt x="285" y="9"/>
                  </a:cubicBezTo>
                  <a:cubicBezTo>
                    <a:pt x="286" y="9"/>
                    <a:pt x="288" y="10"/>
                    <a:pt x="289" y="11"/>
                  </a:cubicBezTo>
                  <a:cubicBezTo>
                    <a:pt x="290" y="13"/>
                    <a:pt x="292" y="14"/>
                    <a:pt x="293" y="16"/>
                  </a:cubicBezTo>
                  <a:cubicBezTo>
                    <a:pt x="295" y="18"/>
                    <a:pt x="295" y="19"/>
                    <a:pt x="293" y="20"/>
                  </a:cubicBezTo>
                  <a:cubicBezTo>
                    <a:pt x="293" y="21"/>
                    <a:pt x="292" y="21"/>
                    <a:pt x="292" y="21"/>
                  </a:cubicBezTo>
                  <a:cubicBezTo>
                    <a:pt x="289" y="25"/>
                    <a:pt x="285" y="26"/>
                    <a:pt x="280" y="24"/>
                  </a:cubicBezTo>
                  <a:cubicBezTo>
                    <a:pt x="282" y="26"/>
                    <a:pt x="283" y="27"/>
                    <a:pt x="285" y="28"/>
                  </a:cubicBezTo>
                  <a:cubicBezTo>
                    <a:pt x="286" y="29"/>
                    <a:pt x="287" y="29"/>
                    <a:pt x="287" y="31"/>
                  </a:cubicBezTo>
                  <a:cubicBezTo>
                    <a:pt x="287" y="33"/>
                    <a:pt x="289" y="33"/>
                    <a:pt x="290" y="32"/>
                  </a:cubicBezTo>
                  <a:cubicBezTo>
                    <a:pt x="291" y="31"/>
                    <a:pt x="291" y="31"/>
                    <a:pt x="292" y="31"/>
                  </a:cubicBezTo>
                  <a:cubicBezTo>
                    <a:pt x="294" y="31"/>
                    <a:pt x="296" y="32"/>
                    <a:pt x="298" y="34"/>
                  </a:cubicBezTo>
                  <a:cubicBezTo>
                    <a:pt x="298" y="32"/>
                    <a:pt x="301" y="31"/>
                    <a:pt x="300" y="29"/>
                  </a:cubicBezTo>
                  <a:cubicBezTo>
                    <a:pt x="300" y="28"/>
                    <a:pt x="301" y="28"/>
                    <a:pt x="302" y="28"/>
                  </a:cubicBezTo>
                  <a:cubicBezTo>
                    <a:pt x="302" y="28"/>
                    <a:pt x="303" y="28"/>
                    <a:pt x="303" y="29"/>
                  </a:cubicBezTo>
                  <a:cubicBezTo>
                    <a:pt x="305" y="30"/>
                    <a:pt x="306" y="31"/>
                    <a:pt x="308" y="32"/>
                  </a:cubicBezTo>
                  <a:cubicBezTo>
                    <a:pt x="309" y="32"/>
                    <a:pt x="310" y="33"/>
                    <a:pt x="309" y="35"/>
                  </a:cubicBezTo>
                  <a:cubicBezTo>
                    <a:pt x="309" y="36"/>
                    <a:pt x="308" y="37"/>
                    <a:pt x="307" y="37"/>
                  </a:cubicBezTo>
                  <a:cubicBezTo>
                    <a:pt x="305" y="37"/>
                    <a:pt x="305" y="36"/>
                    <a:pt x="303" y="36"/>
                  </a:cubicBezTo>
                  <a:cubicBezTo>
                    <a:pt x="305" y="38"/>
                    <a:pt x="308" y="39"/>
                    <a:pt x="310" y="40"/>
                  </a:cubicBezTo>
                  <a:cubicBezTo>
                    <a:pt x="310" y="41"/>
                    <a:pt x="311" y="41"/>
                    <a:pt x="311" y="42"/>
                  </a:cubicBezTo>
                  <a:cubicBezTo>
                    <a:pt x="312" y="43"/>
                    <a:pt x="312" y="43"/>
                    <a:pt x="313" y="43"/>
                  </a:cubicBezTo>
                  <a:cubicBezTo>
                    <a:pt x="316" y="41"/>
                    <a:pt x="319" y="43"/>
                    <a:pt x="322" y="44"/>
                  </a:cubicBezTo>
                  <a:cubicBezTo>
                    <a:pt x="323" y="44"/>
                    <a:pt x="324" y="45"/>
                    <a:pt x="325" y="44"/>
                  </a:cubicBezTo>
                  <a:cubicBezTo>
                    <a:pt x="327" y="44"/>
                    <a:pt x="328" y="44"/>
                    <a:pt x="330" y="45"/>
                  </a:cubicBezTo>
                  <a:cubicBezTo>
                    <a:pt x="331" y="46"/>
                    <a:pt x="333" y="47"/>
                    <a:pt x="334" y="48"/>
                  </a:cubicBezTo>
                  <a:cubicBezTo>
                    <a:pt x="338" y="51"/>
                    <a:pt x="341" y="54"/>
                    <a:pt x="344" y="58"/>
                  </a:cubicBezTo>
                  <a:cubicBezTo>
                    <a:pt x="346" y="60"/>
                    <a:pt x="347" y="61"/>
                    <a:pt x="348" y="63"/>
                  </a:cubicBezTo>
                  <a:cubicBezTo>
                    <a:pt x="349" y="64"/>
                    <a:pt x="349" y="65"/>
                    <a:pt x="350" y="64"/>
                  </a:cubicBezTo>
                  <a:cubicBezTo>
                    <a:pt x="351" y="63"/>
                    <a:pt x="352" y="64"/>
                    <a:pt x="352" y="65"/>
                  </a:cubicBezTo>
                  <a:cubicBezTo>
                    <a:pt x="353" y="66"/>
                    <a:pt x="354" y="67"/>
                    <a:pt x="355" y="68"/>
                  </a:cubicBezTo>
                  <a:cubicBezTo>
                    <a:pt x="356" y="69"/>
                    <a:pt x="357" y="71"/>
                    <a:pt x="358" y="69"/>
                  </a:cubicBezTo>
                  <a:cubicBezTo>
                    <a:pt x="358" y="69"/>
                    <a:pt x="359" y="69"/>
                    <a:pt x="359" y="70"/>
                  </a:cubicBezTo>
                  <a:cubicBezTo>
                    <a:pt x="360" y="70"/>
                    <a:pt x="361" y="71"/>
                    <a:pt x="361" y="72"/>
                  </a:cubicBezTo>
                  <a:cubicBezTo>
                    <a:pt x="363" y="74"/>
                    <a:pt x="363" y="76"/>
                    <a:pt x="366" y="77"/>
                  </a:cubicBezTo>
                  <a:cubicBezTo>
                    <a:pt x="367" y="77"/>
                    <a:pt x="367" y="79"/>
                    <a:pt x="368" y="80"/>
                  </a:cubicBezTo>
                  <a:cubicBezTo>
                    <a:pt x="368" y="84"/>
                    <a:pt x="368" y="87"/>
                    <a:pt x="370" y="90"/>
                  </a:cubicBezTo>
                  <a:cubicBezTo>
                    <a:pt x="370" y="91"/>
                    <a:pt x="370" y="92"/>
                    <a:pt x="370" y="94"/>
                  </a:cubicBezTo>
                  <a:cubicBezTo>
                    <a:pt x="366" y="105"/>
                    <a:pt x="357" y="114"/>
                    <a:pt x="345" y="112"/>
                  </a:cubicBezTo>
                  <a:cubicBezTo>
                    <a:pt x="343" y="111"/>
                    <a:pt x="342" y="111"/>
                    <a:pt x="341" y="110"/>
                  </a:cubicBezTo>
                  <a:cubicBezTo>
                    <a:pt x="340" y="109"/>
                    <a:pt x="338" y="108"/>
                    <a:pt x="337" y="108"/>
                  </a:cubicBezTo>
                  <a:cubicBezTo>
                    <a:pt x="332" y="107"/>
                    <a:pt x="328" y="106"/>
                    <a:pt x="324" y="103"/>
                  </a:cubicBezTo>
                  <a:cubicBezTo>
                    <a:pt x="323" y="102"/>
                    <a:pt x="322" y="102"/>
                    <a:pt x="321" y="102"/>
                  </a:cubicBezTo>
                  <a:cubicBezTo>
                    <a:pt x="320" y="103"/>
                    <a:pt x="319" y="102"/>
                    <a:pt x="319" y="101"/>
                  </a:cubicBezTo>
                  <a:cubicBezTo>
                    <a:pt x="318" y="100"/>
                    <a:pt x="318" y="100"/>
                    <a:pt x="318" y="100"/>
                  </a:cubicBezTo>
                  <a:cubicBezTo>
                    <a:pt x="316" y="101"/>
                    <a:pt x="314" y="99"/>
                    <a:pt x="313" y="98"/>
                  </a:cubicBezTo>
                  <a:cubicBezTo>
                    <a:pt x="310" y="98"/>
                    <a:pt x="308" y="96"/>
                    <a:pt x="307" y="93"/>
                  </a:cubicBezTo>
                  <a:cubicBezTo>
                    <a:pt x="306" y="91"/>
                    <a:pt x="305" y="90"/>
                    <a:pt x="303" y="91"/>
                  </a:cubicBezTo>
                  <a:cubicBezTo>
                    <a:pt x="305" y="94"/>
                    <a:pt x="306" y="97"/>
                    <a:pt x="308" y="100"/>
                  </a:cubicBezTo>
                  <a:cubicBezTo>
                    <a:pt x="309" y="101"/>
                    <a:pt x="310" y="102"/>
                    <a:pt x="311" y="103"/>
                  </a:cubicBezTo>
                  <a:cubicBezTo>
                    <a:pt x="312" y="103"/>
                    <a:pt x="313" y="103"/>
                    <a:pt x="313" y="104"/>
                  </a:cubicBezTo>
                  <a:cubicBezTo>
                    <a:pt x="314" y="108"/>
                    <a:pt x="317" y="108"/>
                    <a:pt x="319" y="110"/>
                  </a:cubicBezTo>
                  <a:cubicBezTo>
                    <a:pt x="321" y="112"/>
                    <a:pt x="322" y="114"/>
                    <a:pt x="322" y="116"/>
                  </a:cubicBezTo>
                  <a:cubicBezTo>
                    <a:pt x="323" y="119"/>
                    <a:pt x="323" y="123"/>
                    <a:pt x="321" y="125"/>
                  </a:cubicBezTo>
                  <a:cubicBezTo>
                    <a:pt x="320" y="126"/>
                    <a:pt x="320" y="127"/>
                    <a:pt x="320" y="128"/>
                  </a:cubicBezTo>
                  <a:cubicBezTo>
                    <a:pt x="321" y="130"/>
                    <a:pt x="322" y="132"/>
                    <a:pt x="323" y="135"/>
                  </a:cubicBezTo>
                  <a:cubicBezTo>
                    <a:pt x="323" y="136"/>
                    <a:pt x="323" y="138"/>
                    <a:pt x="323" y="140"/>
                  </a:cubicBezTo>
                  <a:cubicBezTo>
                    <a:pt x="323" y="141"/>
                    <a:pt x="323" y="142"/>
                    <a:pt x="324" y="143"/>
                  </a:cubicBezTo>
                  <a:cubicBezTo>
                    <a:pt x="325" y="144"/>
                    <a:pt x="326" y="145"/>
                    <a:pt x="327" y="145"/>
                  </a:cubicBezTo>
                  <a:cubicBezTo>
                    <a:pt x="328" y="144"/>
                    <a:pt x="329" y="145"/>
                    <a:pt x="330" y="146"/>
                  </a:cubicBezTo>
                  <a:cubicBezTo>
                    <a:pt x="330" y="146"/>
                    <a:pt x="331" y="146"/>
                    <a:pt x="331" y="147"/>
                  </a:cubicBezTo>
                  <a:cubicBezTo>
                    <a:pt x="333" y="151"/>
                    <a:pt x="336" y="152"/>
                    <a:pt x="340" y="153"/>
                  </a:cubicBezTo>
                  <a:cubicBezTo>
                    <a:pt x="342" y="155"/>
                    <a:pt x="346" y="152"/>
                    <a:pt x="345" y="149"/>
                  </a:cubicBezTo>
                  <a:cubicBezTo>
                    <a:pt x="345" y="148"/>
                    <a:pt x="345" y="147"/>
                    <a:pt x="345" y="147"/>
                  </a:cubicBezTo>
                  <a:cubicBezTo>
                    <a:pt x="344" y="144"/>
                    <a:pt x="344" y="144"/>
                    <a:pt x="342" y="145"/>
                  </a:cubicBezTo>
                  <a:cubicBezTo>
                    <a:pt x="340" y="145"/>
                    <a:pt x="340" y="145"/>
                    <a:pt x="339" y="144"/>
                  </a:cubicBezTo>
                  <a:cubicBezTo>
                    <a:pt x="337" y="142"/>
                    <a:pt x="336" y="140"/>
                    <a:pt x="335" y="137"/>
                  </a:cubicBezTo>
                  <a:cubicBezTo>
                    <a:pt x="334" y="136"/>
                    <a:pt x="334" y="135"/>
                    <a:pt x="335" y="133"/>
                  </a:cubicBezTo>
                  <a:cubicBezTo>
                    <a:pt x="336" y="133"/>
                    <a:pt x="336" y="132"/>
                    <a:pt x="337" y="131"/>
                  </a:cubicBezTo>
                  <a:cubicBezTo>
                    <a:pt x="337" y="129"/>
                    <a:pt x="338" y="129"/>
                    <a:pt x="339" y="129"/>
                  </a:cubicBezTo>
                  <a:cubicBezTo>
                    <a:pt x="341" y="130"/>
                    <a:pt x="342" y="131"/>
                    <a:pt x="343" y="132"/>
                  </a:cubicBezTo>
                  <a:cubicBezTo>
                    <a:pt x="345" y="134"/>
                    <a:pt x="348" y="135"/>
                    <a:pt x="350" y="136"/>
                  </a:cubicBezTo>
                  <a:cubicBezTo>
                    <a:pt x="351" y="137"/>
                    <a:pt x="353" y="137"/>
                    <a:pt x="354" y="138"/>
                  </a:cubicBezTo>
                  <a:cubicBezTo>
                    <a:pt x="355" y="139"/>
                    <a:pt x="357" y="141"/>
                    <a:pt x="360" y="140"/>
                  </a:cubicBezTo>
                  <a:cubicBezTo>
                    <a:pt x="361" y="139"/>
                    <a:pt x="363" y="141"/>
                    <a:pt x="365" y="140"/>
                  </a:cubicBezTo>
                  <a:cubicBezTo>
                    <a:pt x="364" y="137"/>
                    <a:pt x="363" y="134"/>
                    <a:pt x="361" y="131"/>
                  </a:cubicBezTo>
                  <a:cubicBezTo>
                    <a:pt x="359" y="129"/>
                    <a:pt x="358" y="126"/>
                    <a:pt x="358" y="123"/>
                  </a:cubicBezTo>
                  <a:cubicBezTo>
                    <a:pt x="358" y="121"/>
                    <a:pt x="358" y="120"/>
                    <a:pt x="360" y="119"/>
                  </a:cubicBezTo>
                  <a:cubicBezTo>
                    <a:pt x="361" y="118"/>
                    <a:pt x="363" y="117"/>
                    <a:pt x="363" y="115"/>
                  </a:cubicBezTo>
                  <a:cubicBezTo>
                    <a:pt x="364" y="114"/>
                    <a:pt x="365" y="113"/>
                    <a:pt x="366" y="113"/>
                  </a:cubicBezTo>
                  <a:cubicBezTo>
                    <a:pt x="370" y="112"/>
                    <a:pt x="372" y="108"/>
                    <a:pt x="374" y="105"/>
                  </a:cubicBezTo>
                  <a:cubicBezTo>
                    <a:pt x="375" y="105"/>
                    <a:pt x="375" y="104"/>
                    <a:pt x="375" y="104"/>
                  </a:cubicBezTo>
                  <a:cubicBezTo>
                    <a:pt x="376" y="102"/>
                    <a:pt x="377" y="102"/>
                    <a:pt x="378" y="103"/>
                  </a:cubicBezTo>
                  <a:cubicBezTo>
                    <a:pt x="379" y="104"/>
                    <a:pt x="380" y="104"/>
                    <a:pt x="381" y="105"/>
                  </a:cubicBezTo>
                  <a:cubicBezTo>
                    <a:pt x="384" y="105"/>
                    <a:pt x="385" y="106"/>
                    <a:pt x="386" y="108"/>
                  </a:cubicBezTo>
                  <a:cubicBezTo>
                    <a:pt x="387" y="110"/>
                    <a:pt x="389" y="110"/>
                    <a:pt x="389" y="112"/>
                  </a:cubicBezTo>
                  <a:cubicBezTo>
                    <a:pt x="390" y="111"/>
                    <a:pt x="390" y="110"/>
                    <a:pt x="390" y="110"/>
                  </a:cubicBezTo>
                  <a:cubicBezTo>
                    <a:pt x="389" y="107"/>
                    <a:pt x="389" y="105"/>
                    <a:pt x="390" y="103"/>
                  </a:cubicBezTo>
                  <a:cubicBezTo>
                    <a:pt x="392" y="100"/>
                    <a:pt x="392" y="97"/>
                    <a:pt x="392" y="94"/>
                  </a:cubicBezTo>
                  <a:cubicBezTo>
                    <a:pt x="392" y="92"/>
                    <a:pt x="391" y="91"/>
                    <a:pt x="390" y="90"/>
                  </a:cubicBezTo>
                  <a:cubicBezTo>
                    <a:pt x="387" y="90"/>
                    <a:pt x="387" y="88"/>
                    <a:pt x="387" y="86"/>
                  </a:cubicBezTo>
                  <a:cubicBezTo>
                    <a:pt x="387" y="85"/>
                    <a:pt x="388" y="83"/>
                    <a:pt x="388" y="82"/>
                  </a:cubicBezTo>
                  <a:cubicBezTo>
                    <a:pt x="389" y="77"/>
                    <a:pt x="389" y="73"/>
                    <a:pt x="390" y="68"/>
                  </a:cubicBezTo>
                  <a:cubicBezTo>
                    <a:pt x="390" y="66"/>
                    <a:pt x="389" y="64"/>
                    <a:pt x="388" y="63"/>
                  </a:cubicBezTo>
                  <a:cubicBezTo>
                    <a:pt x="386" y="62"/>
                    <a:pt x="385" y="60"/>
                    <a:pt x="383" y="59"/>
                  </a:cubicBezTo>
                  <a:cubicBezTo>
                    <a:pt x="383" y="58"/>
                    <a:pt x="383" y="58"/>
                    <a:pt x="383" y="57"/>
                  </a:cubicBezTo>
                  <a:cubicBezTo>
                    <a:pt x="384" y="57"/>
                    <a:pt x="384" y="57"/>
                    <a:pt x="384" y="57"/>
                  </a:cubicBezTo>
                  <a:cubicBezTo>
                    <a:pt x="385" y="57"/>
                    <a:pt x="385" y="57"/>
                    <a:pt x="385" y="57"/>
                  </a:cubicBezTo>
                  <a:cubicBezTo>
                    <a:pt x="388" y="60"/>
                    <a:pt x="392" y="60"/>
                    <a:pt x="396" y="60"/>
                  </a:cubicBezTo>
                  <a:cubicBezTo>
                    <a:pt x="397" y="60"/>
                    <a:pt x="399" y="60"/>
                    <a:pt x="400" y="60"/>
                  </a:cubicBezTo>
                  <a:cubicBezTo>
                    <a:pt x="402" y="61"/>
                    <a:pt x="403" y="62"/>
                    <a:pt x="404" y="64"/>
                  </a:cubicBezTo>
                  <a:cubicBezTo>
                    <a:pt x="404" y="65"/>
                    <a:pt x="405" y="67"/>
                    <a:pt x="406" y="68"/>
                  </a:cubicBezTo>
                  <a:cubicBezTo>
                    <a:pt x="407" y="68"/>
                    <a:pt x="407" y="69"/>
                    <a:pt x="407" y="69"/>
                  </a:cubicBezTo>
                  <a:cubicBezTo>
                    <a:pt x="407" y="71"/>
                    <a:pt x="408" y="72"/>
                    <a:pt x="408" y="73"/>
                  </a:cubicBezTo>
                  <a:cubicBezTo>
                    <a:pt x="408" y="76"/>
                    <a:pt x="408" y="76"/>
                    <a:pt x="406" y="77"/>
                  </a:cubicBezTo>
                  <a:cubicBezTo>
                    <a:pt x="405" y="77"/>
                    <a:pt x="404" y="77"/>
                    <a:pt x="404" y="77"/>
                  </a:cubicBezTo>
                  <a:cubicBezTo>
                    <a:pt x="400" y="77"/>
                    <a:pt x="399" y="80"/>
                    <a:pt x="397" y="83"/>
                  </a:cubicBezTo>
                  <a:cubicBezTo>
                    <a:pt x="397" y="84"/>
                    <a:pt x="397" y="85"/>
                    <a:pt x="398" y="86"/>
                  </a:cubicBezTo>
                  <a:cubicBezTo>
                    <a:pt x="400" y="88"/>
                    <a:pt x="402" y="91"/>
                    <a:pt x="403" y="94"/>
                  </a:cubicBezTo>
                  <a:cubicBezTo>
                    <a:pt x="404" y="96"/>
                    <a:pt x="404" y="96"/>
                    <a:pt x="406" y="96"/>
                  </a:cubicBezTo>
                  <a:cubicBezTo>
                    <a:pt x="406" y="95"/>
                    <a:pt x="407" y="95"/>
                    <a:pt x="408" y="96"/>
                  </a:cubicBezTo>
                  <a:cubicBezTo>
                    <a:pt x="408" y="96"/>
                    <a:pt x="409" y="96"/>
                    <a:pt x="409" y="96"/>
                  </a:cubicBezTo>
                  <a:cubicBezTo>
                    <a:pt x="413" y="95"/>
                    <a:pt x="416" y="93"/>
                    <a:pt x="415" y="88"/>
                  </a:cubicBezTo>
                  <a:cubicBezTo>
                    <a:pt x="415" y="87"/>
                    <a:pt x="416" y="87"/>
                    <a:pt x="416" y="86"/>
                  </a:cubicBezTo>
                  <a:cubicBezTo>
                    <a:pt x="416" y="82"/>
                    <a:pt x="418" y="79"/>
                    <a:pt x="421" y="79"/>
                  </a:cubicBezTo>
                  <a:cubicBezTo>
                    <a:pt x="422" y="79"/>
                    <a:pt x="423" y="78"/>
                    <a:pt x="423" y="77"/>
                  </a:cubicBezTo>
                  <a:cubicBezTo>
                    <a:pt x="423" y="76"/>
                    <a:pt x="424" y="75"/>
                    <a:pt x="425" y="74"/>
                  </a:cubicBezTo>
                  <a:cubicBezTo>
                    <a:pt x="429" y="72"/>
                    <a:pt x="433" y="69"/>
                    <a:pt x="437" y="66"/>
                  </a:cubicBezTo>
                  <a:cubicBezTo>
                    <a:pt x="437" y="65"/>
                    <a:pt x="437" y="65"/>
                    <a:pt x="437" y="65"/>
                  </a:cubicBezTo>
                  <a:cubicBezTo>
                    <a:pt x="440" y="63"/>
                    <a:pt x="443" y="62"/>
                    <a:pt x="446" y="60"/>
                  </a:cubicBezTo>
                  <a:cubicBezTo>
                    <a:pt x="448" y="60"/>
                    <a:pt x="449" y="60"/>
                    <a:pt x="449" y="62"/>
                  </a:cubicBezTo>
                  <a:cubicBezTo>
                    <a:pt x="450" y="62"/>
                    <a:pt x="450" y="63"/>
                    <a:pt x="450" y="62"/>
                  </a:cubicBezTo>
                  <a:cubicBezTo>
                    <a:pt x="451" y="62"/>
                    <a:pt x="451" y="61"/>
                    <a:pt x="451" y="61"/>
                  </a:cubicBezTo>
                  <a:cubicBezTo>
                    <a:pt x="451" y="60"/>
                    <a:pt x="449" y="59"/>
                    <a:pt x="450" y="58"/>
                  </a:cubicBezTo>
                  <a:cubicBezTo>
                    <a:pt x="451" y="57"/>
                    <a:pt x="451" y="56"/>
                    <a:pt x="452" y="55"/>
                  </a:cubicBezTo>
                  <a:cubicBezTo>
                    <a:pt x="453" y="54"/>
                    <a:pt x="454" y="55"/>
                    <a:pt x="454" y="56"/>
                  </a:cubicBezTo>
                  <a:cubicBezTo>
                    <a:pt x="454" y="57"/>
                    <a:pt x="454" y="57"/>
                    <a:pt x="454" y="57"/>
                  </a:cubicBezTo>
                  <a:cubicBezTo>
                    <a:pt x="455" y="57"/>
                    <a:pt x="455" y="57"/>
                    <a:pt x="455" y="56"/>
                  </a:cubicBezTo>
                  <a:cubicBezTo>
                    <a:pt x="455" y="53"/>
                    <a:pt x="457" y="52"/>
                    <a:pt x="459" y="51"/>
                  </a:cubicBezTo>
                  <a:cubicBezTo>
                    <a:pt x="461" y="50"/>
                    <a:pt x="464" y="50"/>
                    <a:pt x="466" y="49"/>
                  </a:cubicBezTo>
                  <a:cubicBezTo>
                    <a:pt x="465" y="52"/>
                    <a:pt x="463" y="51"/>
                    <a:pt x="462" y="52"/>
                  </a:cubicBezTo>
                  <a:cubicBezTo>
                    <a:pt x="462" y="54"/>
                    <a:pt x="462" y="56"/>
                    <a:pt x="462" y="58"/>
                  </a:cubicBezTo>
                  <a:cubicBezTo>
                    <a:pt x="461" y="60"/>
                    <a:pt x="462" y="62"/>
                    <a:pt x="462" y="64"/>
                  </a:cubicBezTo>
                  <a:cubicBezTo>
                    <a:pt x="462" y="65"/>
                    <a:pt x="463" y="65"/>
                    <a:pt x="464" y="65"/>
                  </a:cubicBezTo>
                  <a:cubicBezTo>
                    <a:pt x="464" y="65"/>
                    <a:pt x="465" y="66"/>
                    <a:pt x="466" y="66"/>
                  </a:cubicBezTo>
                  <a:cubicBezTo>
                    <a:pt x="467" y="68"/>
                    <a:pt x="468" y="67"/>
                    <a:pt x="468" y="65"/>
                  </a:cubicBezTo>
                  <a:cubicBezTo>
                    <a:pt x="468" y="63"/>
                    <a:pt x="469" y="61"/>
                    <a:pt x="471" y="60"/>
                  </a:cubicBezTo>
                  <a:cubicBezTo>
                    <a:pt x="473" y="59"/>
                    <a:pt x="475" y="58"/>
                    <a:pt x="476" y="57"/>
                  </a:cubicBezTo>
                  <a:cubicBezTo>
                    <a:pt x="478" y="58"/>
                    <a:pt x="481" y="57"/>
                    <a:pt x="483" y="58"/>
                  </a:cubicBezTo>
                  <a:cubicBezTo>
                    <a:pt x="485" y="59"/>
                    <a:pt x="485" y="59"/>
                    <a:pt x="487" y="57"/>
                  </a:cubicBezTo>
                  <a:cubicBezTo>
                    <a:pt x="489" y="54"/>
                    <a:pt x="492" y="51"/>
                    <a:pt x="495" y="50"/>
                  </a:cubicBezTo>
                  <a:cubicBezTo>
                    <a:pt x="498" y="49"/>
                    <a:pt x="498" y="49"/>
                    <a:pt x="499" y="51"/>
                  </a:cubicBezTo>
                  <a:cubicBezTo>
                    <a:pt x="499" y="52"/>
                    <a:pt x="500" y="52"/>
                    <a:pt x="500" y="53"/>
                  </a:cubicBezTo>
                  <a:cubicBezTo>
                    <a:pt x="501" y="55"/>
                    <a:pt x="502" y="56"/>
                    <a:pt x="500" y="58"/>
                  </a:cubicBezTo>
                  <a:cubicBezTo>
                    <a:pt x="500" y="58"/>
                    <a:pt x="499" y="59"/>
                    <a:pt x="499" y="60"/>
                  </a:cubicBezTo>
                  <a:cubicBezTo>
                    <a:pt x="499" y="61"/>
                    <a:pt x="500" y="62"/>
                    <a:pt x="501" y="63"/>
                  </a:cubicBezTo>
                  <a:cubicBezTo>
                    <a:pt x="501" y="64"/>
                    <a:pt x="502" y="64"/>
                    <a:pt x="503" y="63"/>
                  </a:cubicBezTo>
                  <a:cubicBezTo>
                    <a:pt x="504" y="62"/>
                    <a:pt x="504" y="61"/>
                    <a:pt x="504" y="60"/>
                  </a:cubicBezTo>
                  <a:cubicBezTo>
                    <a:pt x="504" y="59"/>
                    <a:pt x="504" y="59"/>
                    <a:pt x="504" y="58"/>
                  </a:cubicBezTo>
                  <a:cubicBezTo>
                    <a:pt x="504" y="57"/>
                    <a:pt x="504" y="56"/>
                    <a:pt x="505" y="56"/>
                  </a:cubicBezTo>
                  <a:cubicBezTo>
                    <a:pt x="510" y="54"/>
                    <a:pt x="512" y="51"/>
                    <a:pt x="510" y="46"/>
                  </a:cubicBezTo>
                  <a:cubicBezTo>
                    <a:pt x="510" y="44"/>
                    <a:pt x="509" y="42"/>
                    <a:pt x="508" y="41"/>
                  </a:cubicBezTo>
                  <a:cubicBezTo>
                    <a:pt x="507" y="38"/>
                    <a:pt x="507" y="37"/>
                    <a:pt x="507" y="34"/>
                  </a:cubicBezTo>
                  <a:cubicBezTo>
                    <a:pt x="504" y="35"/>
                    <a:pt x="502" y="34"/>
                    <a:pt x="501" y="31"/>
                  </a:cubicBezTo>
                  <a:cubicBezTo>
                    <a:pt x="501" y="31"/>
                    <a:pt x="500" y="30"/>
                    <a:pt x="500" y="32"/>
                  </a:cubicBezTo>
                  <a:cubicBezTo>
                    <a:pt x="500" y="33"/>
                    <a:pt x="499" y="33"/>
                    <a:pt x="499" y="32"/>
                  </a:cubicBezTo>
                  <a:cubicBezTo>
                    <a:pt x="497" y="30"/>
                    <a:pt x="496" y="28"/>
                    <a:pt x="495" y="25"/>
                  </a:cubicBezTo>
                  <a:cubicBezTo>
                    <a:pt x="494" y="22"/>
                    <a:pt x="495" y="19"/>
                    <a:pt x="496" y="17"/>
                  </a:cubicBezTo>
                  <a:cubicBezTo>
                    <a:pt x="497" y="15"/>
                    <a:pt x="498" y="15"/>
                    <a:pt x="499" y="16"/>
                  </a:cubicBezTo>
                  <a:cubicBezTo>
                    <a:pt x="501" y="21"/>
                    <a:pt x="505" y="23"/>
                    <a:pt x="508" y="28"/>
                  </a:cubicBezTo>
                  <a:cubicBezTo>
                    <a:pt x="508" y="29"/>
                    <a:pt x="509" y="30"/>
                    <a:pt x="510" y="31"/>
                  </a:cubicBezTo>
                  <a:cubicBezTo>
                    <a:pt x="511" y="31"/>
                    <a:pt x="511" y="30"/>
                    <a:pt x="512" y="30"/>
                  </a:cubicBezTo>
                  <a:cubicBezTo>
                    <a:pt x="513" y="30"/>
                    <a:pt x="514" y="30"/>
                    <a:pt x="515" y="30"/>
                  </a:cubicBezTo>
                  <a:cubicBezTo>
                    <a:pt x="517" y="32"/>
                    <a:pt x="519" y="32"/>
                    <a:pt x="521" y="32"/>
                  </a:cubicBezTo>
                  <a:cubicBezTo>
                    <a:pt x="525" y="32"/>
                    <a:pt x="528" y="34"/>
                    <a:pt x="532" y="35"/>
                  </a:cubicBezTo>
                  <a:cubicBezTo>
                    <a:pt x="534" y="36"/>
                    <a:pt x="536" y="37"/>
                    <a:pt x="537" y="39"/>
                  </a:cubicBezTo>
                  <a:cubicBezTo>
                    <a:pt x="539" y="41"/>
                    <a:pt x="539" y="42"/>
                    <a:pt x="539" y="44"/>
                  </a:cubicBezTo>
                  <a:cubicBezTo>
                    <a:pt x="539" y="45"/>
                    <a:pt x="539" y="45"/>
                    <a:pt x="539" y="46"/>
                  </a:cubicBezTo>
                  <a:cubicBezTo>
                    <a:pt x="539" y="50"/>
                    <a:pt x="539" y="53"/>
                    <a:pt x="541" y="56"/>
                  </a:cubicBezTo>
                  <a:cubicBezTo>
                    <a:pt x="543" y="59"/>
                    <a:pt x="543" y="62"/>
                    <a:pt x="542" y="64"/>
                  </a:cubicBezTo>
                  <a:cubicBezTo>
                    <a:pt x="541" y="66"/>
                    <a:pt x="541" y="67"/>
                    <a:pt x="541" y="69"/>
                  </a:cubicBezTo>
                  <a:cubicBezTo>
                    <a:pt x="540" y="71"/>
                    <a:pt x="542" y="73"/>
                    <a:pt x="544" y="72"/>
                  </a:cubicBezTo>
                  <a:cubicBezTo>
                    <a:pt x="547" y="72"/>
                    <a:pt x="547" y="73"/>
                    <a:pt x="548" y="76"/>
                  </a:cubicBezTo>
                  <a:cubicBezTo>
                    <a:pt x="548" y="77"/>
                    <a:pt x="548" y="79"/>
                    <a:pt x="548" y="80"/>
                  </a:cubicBezTo>
                  <a:cubicBezTo>
                    <a:pt x="548" y="83"/>
                    <a:pt x="547" y="85"/>
                    <a:pt x="545" y="86"/>
                  </a:cubicBezTo>
                  <a:cubicBezTo>
                    <a:pt x="544" y="87"/>
                    <a:pt x="543" y="88"/>
                    <a:pt x="543" y="89"/>
                  </a:cubicBezTo>
                  <a:cubicBezTo>
                    <a:pt x="542" y="92"/>
                    <a:pt x="541" y="94"/>
                    <a:pt x="538" y="96"/>
                  </a:cubicBezTo>
                  <a:cubicBezTo>
                    <a:pt x="537" y="97"/>
                    <a:pt x="535" y="98"/>
                    <a:pt x="534" y="99"/>
                  </a:cubicBezTo>
                  <a:cubicBezTo>
                    <a:pt x="531" y="100"/>
                    <a:pt x="530" y="102"/>
                    <a:pt x="529" y="106"/>
                  </a:cubicBezTo>
                  <a:cubicBezTo>
                    <a:pt x="529" y="109"/>
                    <a:pt x="527" y="111"/>
                    <a:pt x="525" y="113"/>
                  </a:cubicBezTo>
                  <a:cubicBezTo>
                    <a:pt x="520" y="117"/>
                    <a:pt x="516" y="122"/>
                    <a:pt x="512" y="127"/>
                  </a:cubicBezTo>
                  <a:cubicBezTo>
                    <a:pt x="511" y="130"/>
                    <a:pt x="508" y="133"/>
                    <a:pt x="504" y="132"/>
                  </a:cubicBezTo>
                  <a:cubicBezTo>
                    <a:pt x="503" y="132"/>
                    <a:pt x="502" y="133"/>
                    <a:pt x="502" y="134"/>
                  </a:cubicBezTo>
                  <a:cubicBezTo>
                    <a:pt x="502" y="140"/>
                    <a:pt x="500" y="146"/>
                    <a:pt x="498" y="152"/>
                  </a:cubicBezTo>
                  <a:cubicBezTo>
                    <a:pt x="498" y="154"/>
                    <a:pt x="498" y="156"/>
                    <a:pt x="498" y="158"/>
                  </a:cubicBezTo>
                  <a:cubicBezTo>
                    <a:pt x="499" y="160"/>
                    <a:pt x="499" y="163"/>
                    <a:pt x="498" y="165"/>
                  </a:cubicBezTo>
                  <a:cubicBezTo>
                    <a:pt x="497" y="166"/>
                    <a:pt x="497" y="167"/>
                    <a:pt x="496" y="169"/>
                  </a:cubicBezTo>
                  <a:cubicBezTo>
                    <a:pt x="496" y="170"/>
                    <a:pt x="496" y="170"/>
                    <a:pt x="497" y="171"/>
                  </a:cubicBezTo>
                  <a:cubicBezTo>
                    <a:pt x="498" y="172"/>
                    <a:pt x="498" y="174"/>
                    <a:pt x="498" y="176"/>
                  </a:cubicBezTo>
                  <a:cubicBezTo>
                    <a:pt x="498" y="177"/>
                    <a:pt x="498" y="178"/>
                    <a:pt x="497" y="178"/>
                  </a:cubicBezTo>
                  <a:cubicBezTo>
                    <a:pt x="496" y="182"/>
                    <a:pt x="497" y="186"/>
                    <a:pt x="498" y="189"/>
                  </a:cubicBezTo>
                  <a:cubicBezTo>
                    <a:pt x="498" y="191"/>
                    <a:pt x="499" y="193"/>
                    <a:pt x="499" y="194"/>
                  </a:cubicBezTo>
                  <a:cubicBezTo>
                    <a:pt x="498" y="196"/>
                    <a:pt x="498" y="197"/>
                    <a:pt x="497" y="198"/>
                  </a:cubicBezTo>
                  <a:cubicBezTo>
                    <a:pt x="495" y="198"/>
                    <a:pt x="495" y="199"/>
                    <a:pt x="496" y="200"/>
                  </a:cubicBezTo>
                  <a:cubicBezTo>
                    <a:pt x="496" y="201"/>
                    <a:pt x="497" y="201"/>
                    <a:pt x="497" y="202"/>
                  </a:cubicBezTo>
                  <a:cubicBezTo>
                    <a:pt x="499" y="206"/>
                    <a:pt x="500" y="210"/>
                    <a:pt x="497" y="214"/>
                  </a:cubicBezTo>
                  <a:cubicBezTo>
                    <a:pt x="496" y="216"/>
                    <a:pt x="495" y="218"/>
                    <a:pt x="493" y="220"/>
                  </a:cubicBezTo>
                  <a:cubicBezTo>
                    <a:pt x="492" y="220"/>
                    <a:pt x="492" y="221"/>
                    <a:pt x="492" y="222"/>
                  </a:cubicBezTo>
                  <a:cubicBezTo>
                    <a:pt x="492" y="223"/>
                    <a:pt x="492" y="224"/>
                    <a:pt x="492" y="225"/>
                  </a:cubicBezTo>
                  <a:cubicBezTo>
                    <a:pt x="492" y="226"/>
                    <a:pt x="492" y="227"/>
                    <a:pt x="493" y="228"/>
                  </a:cubicBezTo>
                  <a:cubicBezTo>
                    <a:pt x="494" y="229"/>
                    <a:pt x="494" y="230"/>
                    <a:pt x="495" y="231"/>
                  </a:cubicBezTo>
                  <a:cubicBezTo>
                    <a:pt x="497" y="233"/>
                    <a:pt x="498" y="237"/>
                    <a:pt x="498" y="240"/>
                  </a:cubicBezTo>
                  <a:cubicBezTo>
                    <a:pt x="499" y="242"/>
                    <a:pt x="497" y="244"/>
                    <a:pt x="496" y="246"/>
                  </a:cubicBezTo>
                  <a:cubicBezTo>
                    <a:pt x="495" y="248"/>
                    <a:pt x="494" y="250"/>
                    <a:pt x="492" y="252"/>
                  </a:cubicBezTo>
                  <a:cubicBezTo>
                    <a:pt x="490" y="254"/>
                    <a:pt x="489" y="256"/>
                    <a:pt x="488" y="259"/>
                  </a:cubicBezTo>
                  <a:cubicBezTo>
                    <a:pt x="487" y="261"/>
                    <a:pt x="486" y="264"/>
                    <a:pt x="486" y="266"/>
                  </a:cubicBezTo>
                  <a:cubicBezTo>
                    <a:pt x="485" y="268"/>
                    <a:pt x="485" y="271"/>
                    <a:pt x="485" y="273"/>
                  </a:cubicBezTo>
                  <a:cubicBezTo>
                    <a:pt x="486" y="277"/>
                    <a:pt x="488" y="279"/>
                    <a:pt x="492" y="278"/>
                  </a:cubicBezTo>
                  <a:cubicBezTo>
                    <a:pt x="497" y="277"/>
                    <a:pt x="499" y="278"/>
                    <a:pt x="498" y="284"/>
                  </a:cubicBezTo>
                  <a:cubicBezTo>
                    <a:pt x="498" y="285"/>
                    <a:pt x="497" y="286"/>
                    <a:pt x="497" y="287"/>
                  </a:cubicBezTo>
                  <a:cubicBezTo>
                    <a:pt x="496" y="292"/>
                    <a:pt x="492" y="294"/>
                    <a:pt x="488" y="291"/>
                  </a:cubicBezTo>
                  <a:cubicBezTo>
                    <a:pt x="488" y="291"/>
                    <a:pt x="488" y="291"/>
                    <a:pt x="488" y="291"/>
                  </a:cubicBezTo>
                  <a:cubicBezTo>
                    <a:pt x="487" y="290"/>
                    <a:pt x="486" y="289"/>
                    <a:pt x="484" y="290"/>
                  </a:cubicBezTo>
                  <a:cubicBezTo>
                    <a:pt x="483" y="292"/>
                    <a:pt x="484" y="293"/>
                    <a:pt x="484" y="294"/>
                  </a:cubicBezTo>
                  <a:cubicBezTo>
                    <a:pt x="485" y="296"/>
                    <a:pt x="485" y="297"/>
                    <a:pt x="486" y="298"/>
                  </a:cubicBezTo>
                  <a:cubicBezTo>
                    <a:pt x="487" y="301"/>
                    <a:pt x="490" y="302"/>
                    <a:pt x="492" y="302"/>
                  </a:cubicBezTo>
                  <a:cubicBezTo>
                    <a:pt x="493" y="302"/>
                    <a:pt x="494" y="302"/>
                    <a:pt x="495" y="301"/>
                  </a:cubicBezTo>
                  <a:cubicBezTo>
                    <a:pt x="496" y="299"/>
                    <a:pt x="498" y="298"/>
                    <a:pt x="500" y="297"/>
                  </a:cubicBezTo>
                  <a:cubicBezTo>
                    <a:pt x="502" y="297"/>
                    <a:pt x="503" y="298"/>
                    <a:pt x="503" y="300"/>
                  </a:cubicBezTo>
                  <a:cubicBezTo>
                    <a:pt x="502" y="303"/>
                    <a:pt x="502" y="307"/>
                    <a:pt x="499" y="310"/>
                  </a:cubicBezTo>
                  <a:cubicBezTo>
                    <a:pt x="497" y="311"/>
                    <a:pt x="496" y="314"/>
                    <a:pt x="495" y="316"/>
                  </a:cubicBezTo>
                  <a:cubicBezTo>
                    <a:pt x="495" y="317"/>
                    <a:pt x="494" y="318"/>
                    <a:pt x="495" y="319"/>
                  </a:cubicBezTo>
                  <a:cubicBezTo>
                    <a:pt x="495" y="322"/>
                    <a:pt x="496" y="325"/>
                    <a:pt x="496" y="328"/>
                  </a:cubicBezTo>
                  <a:cubicBezTo>
                    <a:pt x="497" y="330"/>
                    <a:pt x="497" y="330"/>
                    <a:pt x="499" y="330"/>
                  </a:cubicBezTo>
                  <a:cubicBezTo>
                    <a:pt x="500" y="330"/>
                    <a:pt x="501" y="330"/>
                    <a:pt x="502" y="330"/>
                  </a:cubicBezTo>
                  <a:cubicBezTo>
                    <a:pt x="504" y="330"/>
                    <a:pt x="505" y="331"/>
                    <a:pt x="505" y="333"/>
                  </a:cubicBezTo>
                  <a:cubicBezTo>
                    <a:pt x="505" y="337"/>
                    <a:pt x="508" y="338"/>
                    <a:pt x="510" y="340"/>
                  </a:cubicBezTo>
                  <a:cubicBezTo>
                    <a:pt x="512" y="341"/>
                    <a:pt x="514" y="342"/>
                    <a:pt x="516" y="343"/>
                  </a:cubicBezTo>
                  <a:cubicBezTo>
                    <a:pt x="517" y="343"/>
                    <a:pt x="518" y="344"/>
                    <a:pt x="517" y="346"/>
                  </a:cubicBezTo>
                  <a:cubicBezTo>
                    <a:pt x="517" y="350"/>
                    <a:pt x="514" y="353"/>
                    <a:pt x="510" y="353"/>
                  </a:cubicBezTo>
                  <a:cubicBezTo>
                    <a:pt x="509" y="354"/>
                    <a:pt x="508" y="354"/>
                    <a:pt x="508" y="353"/>
                  </a:cubicBezTo>
                  <a:cubicBezTo>
                    <a:pt x="506" y="352"/>
                    <a:pt x="506" y="352"/>
                    <a:pt x="505" y="354"/>
                  </a:cubicBezTo>
                  <a:cubicBezTo>
                    <a:pt x="503" y="355"/>
                    <a:pt x="502" y="356"/>
                    <a:pt x="500" y="354"/>
                  </a:cubicBezTo>
                  <a:cubicBezTo>
                    <a:pt x="500" y="354"/>
                    <a:pt x="499" y="354"/>
                    <a:pt x="498" y="353"/>
                  </a:cubicBezTo>
                  <a:cubicBezTo>
                    <a:pt x="496" y="353"/>
                    <a:pt x="496" y="352"/>
                    <a:pt x="495" y="351"/>
                  </a:cubicBezTo>
                  <a:cubicBezTo>
                    <a:pt x="494" y="348"/>
                    <a:pt x="492" y="347"/>
                    <a:pt x="490" y="349"/>
                  </a:cubicBezTo>
                  <a:cubicBezTo>
                    <a:pt x="488" y="350"/>
                    <a:pt x="487" y="350"/>
                    <a:pt x="484" y="349"/>
                  </a:cubicBezTo>
                  <a:cubicBezTo>
                    <a:pt x="482" y="348"/>
                    <a:pt x="480" y="349"/>
                    <a:pt x="478" y="351"/>
                  </a:cubicBezTo>
                  <a:cubicBezTo>
                    <a:pt x="478" y="351"/>
                    <a:pt x="477" y="352"/>
                    <a:pt x="477" y="353"/>
                  </a:cubicBezTo>
                  <a:cubicBezTo>
                    <a:pt x="476" y="354"/>
                    <a:pt x="474" y="354"/>
                    <a:pt x="472" y="354"/>
                  </a:cubicBezTo>
                  <a:cubicBezTo>
                    <a:pt x="471" y="353"/>
                    <a:pt x="469" y="351"/>
                    <a:pt x="468" y="350"/>
                  </a:cubicBezTo>
                  <a:cubicBezTo>
                    <a:pt x="467" y="351"/>
                    <a:pt x="467" y="352"/>
                    <a:pt x="467" y="353"/>
                  </a:cubicBezTo>
                  <a:cubicBezTo>
                    <a:pt x="467" y="353"/>
                    <a:pt x="466" y="354"/>
                    <a:pt x="466" y="354"/>
                  </a:cubicBezTo>
                  <a:cubicBezTo>
                    <a:pt x="465" y="354"/>
                    <a:pt x="465" y="354"/>
                    <a:pt x="465" y="353"/>
                  </a:cubicBezTo>
                  <a:cubicBezTo>
                    <a:pt x="464" y="348"/>
                    <a:pt x="460" y="347"/>
                    <a:pt x="458" y="343"/>
                  </a:cubicBezTo>
                  <a:cubicBezTo>
                    <a:pt x="457" y="342"/>
                    <a:pt x="456" y="342"/>
                    <a:pt x="455" y="342"/>
                  </a:cubicBezTo>
                  <a:cubicBezTo>
                    <a:pt x="453" y="342"/>
                    <a:pt x="451" y="343"/>
                    <a:pt x="449" y="340"/>
                  </a:cubicBezTo>
                  <a:cubicBezTo>
                    <a:pt x="449" y="339"/>
                    <a:pt x="447" y="340"/>
                    <a:pt x="446" y="341"/>
                  </a:cubicBezTo>
                  <a:cubicBezTo>
                    <a:pt x="444" y="343"/>
                    <a:pt x="444" y="343"/>
                    <a:pt x="441" y="341"/>
                  </a:cubicBezTo>
                  <a:cubicBezTo>
                    <a:pt x="439" y="340"/>
                    <a:pt x="438" y="340"/>
                    <a:pt x="437" y="342"/>
                  </a:cubicBezTo>
                  <a:cubicBezTo>
                    <a:pt x="435" y="345"/>
                    <a:pt x="433" y="346"/>
                    <a:pt x="430" y="347"/>
                  </a:cubicBezTo>
                  <a:cubicBezTo>
                    <a:pt x="429" y="348"/>
                    <a:pt x="429" y="348"/>
                    <a:pt x="428" y="350"/>
                  </a:cubicBezTo>
                  <a:cubicBezTo>
                    <a:pt x="428" y="351"/>
                    <a:pt x="426" y="352"/>
                    <a:pt x="425" y="353"/>
                  </a:cubicBezTo>
                  <a:cubicBezTo>
                    <a:pt x="423" y="354"/>
                    <a:pt x="423" y="354"/>
                    <a:pt x="424" y="357"/>
                  </a:cubicBezTo>
                  <a:cubicBezTo>
                    <a:pt x="424" y="358"/>
                    <a:pt x="424" y="358"/>
                    <a:pt x="424" y="359"/>
                  </a:cubicBezTo>
                  <a:cubicBezTo>
                    <a:pt x="425" y="361"/>
                    <a:pt x="423" y="364"/>
                    <a:pt x="421" y="364"/>
                  </a:cubicBezTo>
                  <a:cubicBezTo>
                    <a:pt x="419" y="364"/>
                    <a:pt x="419" y="363"/>
                    <a:pt x="418" y="362"/>
                  </a:cubicBezTo>
                  <a:cubicBezTo>
                    <a:pt x="418" y="361"/>
                    <a:pt x="417" y="359"/>
                    <a:pt x="416" y="358"/>
                  </a:cubicBezTo>
                  <a:cubicBezTo>
                    <a:pt x="415" y="356"/>
                    <a:pt x="414" y="357"/>
                    <a:pt x="414" y="358"/>
                  </a:cubicBezTo>
                  <a:cubicBezTo>
                    <a:pt x="413" y="360"/>
                    <a:pt x="413" y="362"/>
                    <a:pt x="412" y="363"/>
                  </a:cubicBezTo>
                  <a:cubicBezTo>
                    <a:pt x="410" y="365"/>
                    <a:pt x="410" y="368"/>
                    <a:pt x="411" y="370"/>
                  </a:cubicBezTo>
                  <a:cubicBezTo>
                    <a:pt x="411" y="372"/>
                    <a:pt x="411" y="373"/>
                    <a:pt x="410" y="374"/>
                  </a:cubicBezTo>
                  <a:cubicBezTo>
                    <a:pt x="409" y="375"/>
                    <a:pt x="409" y="377"/>
                    <a:pt x="408" y="378"/>
                  </a:cubicBezTo>
                  <a:cubicBezTo>
                    <a:pt x="408" y="379"/>
                    <a:pt x="408" y="380"/>
                    <a:pt x="410" y="381"/>
                  </a:cubicBezTo>
                  <a:cubicBezTo>
                    <a:pt x="411" y="382"/>
                    <a:pt x="412" y="383"/>
                    <a:pt x="412" y="385"/>
                  </a:cubicBezTo>
                  <a:cubicBezTo>
                    <a:pt x="412" y="387"/>
                    <a:pt x="413" y="387"/>
                    <a:pt x="415" y="388"/>
                  </a:cubicBezTo>
                  <a:cubicBezTo>
                    <a:pt x="416" y="388"/>
                    <a:pt x="416" y="388"/>
                    <a:pt x="417" y="388"/>
                  </a:cubicBezTo>
                  <a:cubicBezTo>
                    <a:pt x="418" y="388"/>
                    <a:pt x="419" y="388"/>
                    <a:pt x="419" y="388"/>
                  </a:cubicBezTo>
                  <a:cubicBezTo>
                    <a:pt x="422" y="391"/>
                    <a:pt x="424" y="395"/>
                    <a:pt x="423" y="400"/>
                  </a:cubicBezTo>
                  <a:cubicBezTo>
                    <a:pt x="423" y="401"/>
                    <a:pt x="422" y="402"/>
                    <a:pt x="421" y="402"/>
                  </a:cubicBezTo>
                  <a:cubicBezTo>
                    <a:pt x="420" y="402"/>
                    <a:pt x="420" y="402"/>
                    <a:pt x="420" y="403"/>
                  </a:cubicBezTo>
                  <a:cubicBezTo>
                    <a:pt x="420" y="403"/>
                    <a:pt x="420" y="404"/>
                    <a:pt x="420" y="404"/>
                  </a:cubicBezTo>
                  <a:cubicBezTo>
                    <a:pt x="422" y="404"/>
                    <a:pt x="423" y="405"/>
                    <a:pt x="423" y="406"/>
                  </a:cubicBezTo>
                  <a:cubicBezTo>
                    <a:pt x="423" y="408"/>
                    <a:pt x="422" y="410"/>
                    <a:pt x="421" y="411"/>
                  </a:cubicBezTo>
                  <a:cubicBezTo>
                    <a:pt x="420" y="412"/>
                    <a:pt x="418" y="412"/>
                    <a:pt x="417" y="410"/>
                  </a:cubicBezTo>
                  <a:cubicBezTo>
                    <a:pt x="417" y="410"/>
                    <a:pt x="417" y="409"/>
                    <a:pt x="417" y="409"/>
                  </a:cubicBezTo>
                  <a:cubicBezTo>
                    <a:pt x="417" y="408"/>
                    <a:pt x="417" y="408"/>
                    <a:pt x="416" y="408"/>
                  </a:cubicBezTo>
                  <a:cubicBezTo>
                    <a:pt x="415" y="413"/>
                    <a:pt x="413" y="417"/>
                    <a:pt x="411" y="422"/>
                  </a:cubicBezTo>
                  <a:cubicBezTo>
                    <a:pt x="410" y="422"/>
                    <a:pt x="410" y="423"/>
                    <a:pt x="410" y="424"/>
                  </a:cubicBezTo>
                  <a:cubicBezTo>
                    <a:pt x="409" y="426"/>
                    <a:pt x="409" y="427"/>
                    <a:pt x="411" y="428"/>
                  </a:cubicBezTo>
                  <a:cubicBezTo>
                    <a:pt x="412" y="429"/>
                    <a:pt x="412" y="431"/>
                    <a:pt x="413" y="432"/>
                  </a:cubicBezTo>
                  <a:cubicBezTo>
                    <a:pt x="414" y="433"/>
                    <a:pt x="413" y="434"/>
                    <a:pt x="415" y="434"/>
                  </a:cubicBezTo>
                  <a:cubicBezTo>
                    <a:pt x="416" y="433"/>
                    <a:pt x="416" y="434"/>
                    <a:pt x="416" y="435"/>
                  </a:cubicBezTo>
                  <a:cubicBezTo>
                    <a:pt x="416" y="436"/>
                    <a:pt x="415" y="437"/>
                    <a:pt x="415" y="438"/>
                  </a:cubicBezTo>
                  <a:cubicBezTo>
                    <a:pt x="415" y="441"/>
                    <a:pt x="415" y="443"/>
                    <a:pt x="416" y="446"/>
                  </a:cubicBezTo>
                  <a:cubicBezTo>
                    <a:pt x="418" y="449"/>
                    <a:pt x="419" y="452"/>
                    <a:pt x="421" y="455"/>
                  </a:cubicBezTo>
                  <a:cubicBezTo>
                    <a:pt x="422" y="457"/>
                    <a:pt x="421" y="458"/>
                    <a:pt x="420" y="459"/>
                  </a:cubicBezTo>
                  <a:cubicBezTo>
                    <a:pt x="419" y="460"/>
                    <a:pt x="418" y="461"/>
                    <a:pt x="417" y="462"/>
                  </a:cubicBezTo>
                  <a:cubicBezTo>
                    <a:pt x="416" y="464"/>
                    <a:pt x="413" y="464"/>
                    <a:pt x="412" y="462"/>
                  </a:cubicBezTo>
                  <a:cubicBezTo>
                    <a:pt x="410" y="459"/>
                    <a:pt x="408" y="457"/>
                    <a:pt x="405" y="455"/>
                  </a:cubicBezTo>
                  <a:cubicBezTo>
                    <a:pt x="403" y="454"/>
                    <a:pt x="401" y="453"/>
                    <a:pt x="401" y="450"/>
                  </a:cubicBezTo>
                  <a:cubicBezTo>
                    <a:pt x="400" y="449"/>
                    <a:pt x="399" y="449"/>
                    <a:pt x="398" y="448"/>
                  </a:cubicBezTo>
                  <a:cubicBezTo>
                    <a:pt x="395" y="447"/>
                    <a:pt x="393" y="446"/>
                    <a:pt x="390" y="448"/>
                  </a:cubicBezTo>
                  <a:cubicBezTo>
                    <a:pt x="389" y="448"/>
                    <a:pt x="388" y="448"/>
                    <a:pt x="387" y="447"/>
                  </a:cubicBezTo>
                  <a:cubicBezTo>
                    <a:pt x="387" y="447"/>
                    <a:pt x="387" y="447"/>
                    <a:pt x="386" y="447"/>
                  </a:cubicBezTo>
                  <a:cubicBezTo>
                    <a:pt x="383" y="443"/>
                    <a:pt x="380" y="441"/>
                    <a:pt x="375" y="441"/>
                  </a:cubicBezTo>
                  <a:cubicBezTo>
                    <a:pt x="372" y="442"/>
                    <a:pt x="368" y="440"/>
                    <a:pt x="365" y="439"/>
                  </a:cubicBezTo>
                  <a:cubicBezTo>
                    <a:pt x="364" y="438"/>
                    <a:pt x="362" y="437"/>
                    <a:pt x="360" y="438"/>
                  </a:cubicBezTo>
                  <a:cubicBezTo>
                    <a:pt x="359" y="439"/>
                    <a:pt x="359" y="438"/>
                    <a:pt x="358" y="438"/>
                  </a:cubicBezTo>
                  <a:cubicBezTo>
                    <a:pt x="357" y="437"/>
                    <a:pt x="355" y="436"/>
                    <a:pt x="355" y="435"/>
                  </a:cubicBezTo>
                  <a:cubicBezTo>
                    <a:pt x="353" y="433"/>
                    <a:pt x="352" y="431"/>
                    <a:pt x="350" y="430"/>
                  </a:cubicBezTo>
                  <a:cubicBezTo>
                    <a:pt x="348" y="429"/>
                    <a:pt x="345" y="428"/>
                    <a:pt x="343" y="426"/>
                  </a:cubicBezTo>
                  <a:cubicBezTo>
                    <a:pt x="343" y="426"/>
                    <a:pt x="343" y="426"/>
                    <a:pt x="342" y="426"/>
                  </a:cubicBezTo>
                  <a:cubicBezTo>
                    <a:pt x="340" y="426"/>
                    <a:pt x="339" y="424"/>
                    <a:pt x="339" y="423"/>
                  </a:cubicBezTo>
                  <a:cubicBezTo>
                    <a:pt x="338" y="422"/>
                    <a:pt x="338" y="421"/>
                    <a:pt x="338" y="421"/>
                  </a:cubicBezTo>
                  <a:cubicBezTo>
                    <a:pt x="337" y="420"/>
                    <a:pt x="336" y="418"/>
                    <a:pt x="334" y="421"/>
                  </a:cubicBezTo>
                  <a:cubicBezTo>
                    <a:pt x="333" y="422"/>
                    <a:pt x="331" y="422"/>
                    <a:pt x="330" y="421"/>
                  </a:cubicBezTo>
                  <a:cubicBezTo>
                    <a:pt x="328" y="420"/>
                    <a:pt x="327" y="422"/>
                    <a:pt x="325" y="423"/>
                  </a:cubicBezTo>
                  <a:cubicBezTo>
                    <a:pt x="323" y="424"/>
                    <a:pt x="320" y="426"/>
                    <a:pt x="318" y="428"/>
                  </a:cubicBezTo>
                  <a:cubicBezTo>
                    <a:pt x="317" y="429"/>
                    <a:pt x="315" y="429"/>
                    <a:pt x="314" y="428"/>
                  </a:cubicBezTo>
                  <a:cubicBezTo>
                    <a:pt x="313" y="428"/>
                    <a:pt x="312" y="427"/>
                    <a:pt x="312" y="425"/>
                  </a:cubicBezTo>
                  <a:cubicBezTo>
                    <a:pt x="312" y="424"/>
                    <a:pt x="312" y="423"/>
                    <a:pt x="312" y="422"/>
                  </a:cubicBezTo>
                  <a:cubicBezTo>
                    <a:pt x="312" y="421"/>
                    <a:pt x="312" y="420"/>
                    <a:pt x="311" y="420"/>
                  </a:cubicBezTo>
                  <a:cubicBezTo>
                    <a:pt x="310" y="419"/>
                    <a:pt x="308" y="418"/>
                    <a:pt x="307" y="418"/>
                  </a:cubicBezTo>
                  <a:cubicBezTo>
                    <a:pt x="305" y="417"/>
                    <a:pt x="305" y="416"/>
                    <a:pt x="306" y="415"/>
                  </a:cubicBezTo>
                  <a:cubicBezTo>
                    <a:pt x="308" y="413"/>
                    <a:pt x="310" y="411"/>
                    <a:pt x="314" y="410"/>
                  </a:cubicBezTo>
                  <a:cubicBezTo>
                    <a:pt x="312" y="409"/>
                    <a:pt x="310" y="409"/>
                    <a:pt x="308" y="409"/>
                  </a:cubicBezTo>
                  <a:cubicBezTo>
                    <a:pt x="305" y="411"/>
                    <a:pt x="303" y="408"/>
                    <a:pt x="301" y="407"/>
                  </a:cubicBezTo>
                  <a:cubicBezTo>
                    <a:pt x="300" y="406"/>
                    <a:pt x="300" y="405"/>
                    <a:pt x="299" y="404"/>
                  </a:cubicBezTo>
                  <a:cubicBezTo>
                    <a:pt x="299" y="403"/>
                    <a:pt x="298" y="403"/>
                    <a:pt x="298" y="403"/>
                  </a:cubicBezTo>
                  <a:cubicBezTo>
                    <a:pt x="296" y="403"/>
                    <a:pt x="294" y="403"/>
                    <a:pt x="293" y="405"/>
                  </a:cubicBezTo>
                  <a:cubicBezTo>
                    <a:pt x="292" y="406"/>
                    <a:pt x="291" y="407"/>
                    <a:pt x="291" y="409"/>
                  </a:cubicBezTo>
                  <a:cubicBezTo>
                    <a:pt x="290" y="411"/>
                    <a:pt x="289" y="412"/>
                    <a:pt x="287" y="413"/>
                  </a:cubicBezTo>
                  <a:cubicBezTo>
                    <a:pt x="286" y="413"/>
                    <a:pt x="285" y="415"/>
                    <a:pt x="285" y="417"/>
                  </a:cubicBezTo>
                  <a:cubicBezTo>
                    <a:pt x="285" y="418"/>
                    <a:pt x="285" y="418"/>
                    <a:pt x="285" y="419"/>
                  </a:cubicBezTo>
                  <a:cubicBezTo>
                    <a:pt x="285" y="422"/>
                    <a:pt x="285" y="424"/>
                    <a:pt x="282" y="425"/>
                  </a:cubicBezTo>
                  <a:cubicBezTo>
                    <a:pt x="281" y="425"/>
                    <a:pt x="280" y="427"/>
                    <a:pt x="279" y="428"/>
                  </a:cubicBezTo>
                  <a:cubicBezTo>
                    <a:pt x="278" y="429"/>
                    <a:pt x="278" y="430"/>
                    <a:pt x="278" y="432"/>
                  </a:cubicBezTo>
                  <a:cubicBezTo>
                    <a:pt x="278" y="433"/>
                    <a:pt x="278" y="435"/>
                    <a:pt x="277" y="437"/>
                  </a:cubicBezTo>
                  <a:cubicBezTo>
                    <a:pt x="277" y="439"/>
                    <a:pt x="277" y="440"/>
                    <a:pt x="275" y="440"/>
                  </a:cubicBezTo>
                  <a:cubicBezTo>
                    <a:pt x="273" y="441"/>
                    <a:pt x="273" y="442"/>
                    <a:pt x="273" y="444"/>
                  </a:cubicBezTo>
                  <a:cubicBezTo>
                    <a:pt x="273" y="446"/>
                    <a:pt x="272" y="447"/>
                    <a:pt x="271" y="448"/>
                  </a:cubicBezTo>
                  <a:cubicBezTo>
                    <a:pt x="270" y="448"/>
                    <a:pt x="270" y="449"/>
                    <a:pt x="271" y="451"/>
                  </a:cubicBezTo>
                  <a:cubicBezTo>
                    <a:pt x="272" y="453"/>
                    <a:pt x="273" y="455"/>
                    <a:pt x="273" y="458"/>
                  </a:cubicBezTo>
                  <a:cubicBezTo>
                    <a:pt x="274" y="459"/>
                    <a:pt x="275" y="460"/>
                    <a:pt x="276" y="460"/>
                  </a:cubicBezTo>
                  <a:cubicBezTo>
                    <a:pt x="277" y="461"/>
                    <a:pt x="278" y="461"/>
                    <a:pt x="279" y="462"/>
                  </a:cubicBezTo>
                  <a:cubicBezTo>
                    <a:pt x="280" y="462"/>
                    <a:pt x="281" y="463"/>
                    <a:pt x="281" y="464"/>
                  </a:cubicBezTo>
                  <a:cubicBezTo>
                    <a:pt x="281" y="465"/>
                    <a:pt x="280" y="466"/>
                    <a:pt x="279" y="466"/>
                  </a:cubicBezTo>
                  <a:cubicBezTo>
                    <a:pt x="278" y="466"/>
                    <a:pt x="277" y="466"/>
                    <a:pt x="277" y="466"/>
                  </a:cubicBezTo>
                  <a:cubicBezTo>
                    <a:pt x="273" y="465"/>
                    <a:pt x="270" y="466"/>
                    <a:pt x="267" y="469"/>
                  </a:cubicBezTo>
                  <a:cubicBezTo>
                    <a:pt x="266" y="471"/>
                    <a:pt x="263" y="472"/>
                    <a:pt x="262" y="474"/>
                  </a:cubicBezTo>
                  <a:cubicBezTo>
                    <a:pt x="261" y="475"/>
                    <a:pt x="260" y="476"/>
                    <a:pt x="259" y="475"/>
                  </a:cubicBezTo>
                  <a:cubicBezTo>
                    <a:pt x="258" y="474"/>
                    <a:pt x="259" y="473"/>
                    <a:pt x="259" y="472"/>
                  </a:cubicBezTo>
                  <a:cubicBezTo>
                    <a:pt x="259" y="472"/>
                    <a:pt x="260" y="471"/>
                    <a:pt x="260" y="471"/>
                  </a:cubicBezTo>
                  <a:cubicBezTo>
                    <a:pt x="258" y="469"/>
                    <a:pt x="255" y="467"/>
                    <a:pt x="252" y="467"/>
                  </a:cubicBezTo>
                  <a:cubicBezTo>
                    <a:pt x="250" y="466"/>
                    <a:pt x="250" y="467"/>
                    <a:pt x="249" y="469"/>
                  </a:cubicBezTo>
                  <a:cubicBezTo>
                    <a:pt x="249" y="470"/>
                    <a:pt x="249" y="471"/>
                    <a:pt x="248" y="471"/>
                  </a:cubicBezTo>
                  <a:cubicBezTo>
                    <a:pt x="247" y="470"/>
                    <a:pt x="247" y="469"/>
                    <a:pt x="247" y="468"/>
                  </a:cubicBezTo>
                  <a:cubicBezTo>
                    <a:pt x="247" y="468"/>
                    <a:pt x="247" y="468"/>
                    <a:pt x="247" y="467"/>
                  </a:cubicBezTo>
                  <a:cubicBezTo>
                    <a:pt x="245" y="468"/>
                    <a:pt x="244" y="469"/>
                    <a:pt x="242" y="470"/>
                  </a:cubicBezTo>
                  <a:cubicBezTo>
                    <a:pt x="243" y="471"/>
                    <a:pt x="245" y="472"/>
                    <a:pt x="246" y="474"/>
                  </a:cubicBezTo>
                  <a:cubicBezTo>
                    <a:pt x="245" y="475"/>
                    <a:pt x="244" y="473"/>
                    <a:pt x="243" y="474"/>
                  </a:cubicBezTo>
                  <a:cubicBezTo>
                    <a:pt x="242" y="474"/>
                    <a:pt x="243" y="475"/>
                    <a:pt x="243" y="475"/>
                  </a:cubicBezTo>
                  <a:cubicBezTo>
                    <a:pt x="243" y="476"/>
                    <a:pt x="243" y="477"/>
                    <a:pt x="243" y="477"/>
                  </a:cubicBezTo>
                  <a:cubicBezTo>
                    <a:pt x="242" y="476"/>
                    <a:pt x="241" y="478"/>
                    <a:pt x="240" y="477"/>
                  </a:cubicBezTo>
                  <a:cubicBezTo>
                    <a:pt x="239" y="477"/>
                    <a:pt x="239" y="476"/>
                    <a:pt x="238" y="476"/>
                  </a:cubicBezTo>
                  <a:cubicBezTo>
                    <a:pt x="237" y="474"/>
                    <a:pt x="236" y="473"/>
                    <a:pt x="234" y="472"/>
                  </a:cubicBezTo>
                  <a:cubicBezTo>
                    <a:pt x="233" y="473"/>
                    <a:pt x="234" y="474"/>
                    <a:pt x="234" y="475"/>
                  </a:cubicBezTo>
                  <a:cubicBezTo>
                    <a:pt x="234" y="477"/>
                    <a:pt x="235" y="479"/>
                    <a:pt x="236" y="480"/>
                  </a:cubicBezTo>
                  <a:cubicBezTo>
                    <a:pt x="237" y="482"/>
                    <a:pt x="238" y="483"/>
                    <a:pt x="239" y="486"/>
                  </a:cubicBezTo>
                  <a:cubicBezTo>
                    <a:pt x="239" y="487"/>
                    <a:pt x="241" y="489"/>
                    <a:pt x="243" y="489"/>
                  </a:cubicBezTo>
                  <a:cubicBezTo>
                    <a:pt x="244" y="490"/>
                    <a:pt x="245" y="491"/>
                    <a:pt x="246" y="493"/>
                  </a:cubicBezTo>
                  <a:cubicBezTo>
                    <a:pt x="246" y="495"/>
                    <a:pt x="248" y="496"/>
                    <a:pt x="249" y="497"/>
                  </a:cubicBezTo>
                  <a:cubicBezTo>
                    <a:pt x="251" y="498"/>
                    <a:pt x="251" y="500"/>
                    <a:pt x="252" y="501"/>
                  </a:cubicBezTo>
                  <a:cubicBezTo>
                    <a:pt x="253" y="501"/>
                    <a:pt x="253" y="502"/>
                    <a:pt x="252" y="502"/>
                  </a:cubicBezTo>
                  <a:cubicBezTo>
                    <a:pt x="252" y="502"/>
                    <a:pt x="252" y="502"/>
                    <a:pt x="251" y="502"/>
                  </a:cubicBezTo>
                  <a:cubicBezTo>
                    <a:pt x="251" y="502"/>
                    <a:pt x="251" y="502"/>
                    <a:pt x="251" y="502"/>
                  </a:cubicBezTo>
                  <a:cubicBezTo>
                    <a:pt x="249" y="499"/>
                    <a:pt x="246" y="498"/>
                    <a:pt x="244" y="496"/>
                  </a:cubicBezTo>
                  <a:cubicBezTo>
                    <a:pt x="244" y="497"/>
                    <a:pt x="244" y="497"/>
                    <a:pt x="244" y="497"/>
                  </a:cubicBezTo>
                  <a:cubicBezTo>
                    <a:pt x="244" y="501"/>
                    <a:pt x="244" y="501"/>
                    <a:pt x="241" y="499"/>
                  </a:cubicBezTo>
                  <a:cubicBezTo>
                    <a:pt x="241" y="499"/>
                    <a:pt x="240" y="498"/>
                    <a:pt x="240" y="498"/>
                  </a:cubicBezTo>
                  <a:cubicBezTo>
                    <a:pt x="239" y="498"/>
                    <a:pt x="238" y="498"/>
                    <a:pt x="238" y="499"/>
                  </a:cubicBezTo>
                  <a:cubicBezTo>
                    <a:pt x="237" y="500"/>
                    <a:pt x="238" y="500"/>
                    <a:pt x="238" y="501"/>
                  </a:cubicBezTo>
                  <a:cubicBezTo>
                    <a:pt x="239" y="501"/>
                    <a:pt x="239" y="501"/>
                    <a:pt x="239" y="502"/>
                  </a:cubicBezTo>
                  <a:cubicBezTo>
                    <a:pt x="240" y="503"/>
                    <a:pt x="240" y="503"/>
                    <a:pt x="239" y="504"/>
                  </a:cubicBezTo>
                  <a:cubicBezTo>
                    <a:pt x="238" y="505"/>
                    <a:pt x="236" y="504"/>
                    <a:pt x="236" y="506"/>
                  </a:cubicBezTo>
                  <a:cubicBezTo>
                    <a:pt x="236" y="507"/>
                    <a:pt x="237" y="508"/>
                    <a:pt x="237" y="509"/>
                  </a:cubicBezTo>
                  <a:cubicBezTo>
                    <a:pt x="237" y="511"/>
                    <a:pt x="237" y="513"/>
                    <a:pt x="237" y="515"/>
                  </a:cubicBezTo>
                  <a:cubicBezTo>
                    <a:pt x="237" y="515"/>
                    <a:pt x="237" y="516"/>
                    <a:pt x="236" y="516"/>
                  </a:cubicBezTo>
                  <a:cubicBezTo>
                    <a:pt x="235" y="516"/>
                    <a:pt x="235" y="515"/>
                    <a:pt x="235" y="515"/>
                  </a:cubicBezTo>
                  <a:cubicBezTo>
                    <a:pt x="235" y="513"/>
                    <a:pt x="235" y="512"/>
                    <a:pt x="234" y="511"/>
                  </a:cubicBezTo>
                  <a:cubicBezTo>
                    <a:pt x="233" y="511"/>
                    <a:pt x="233" y="512"/>
                    <a:pt x="233" y="512"/>
                  </a:cubicBezTo>
                  <a:cubicBezTo>
                    <a:pt x="232" y="513"/>
                    <a:pt x="232" y="514"/>
                    <a:pt x="231" y="513"/>
                  </a:cubicBezTo>
                  <a:cubicBezTo>
                    <a:pt x="231" y="513"/>
                    <a:pt x="231" y="513"/>
                    <a:pt x="231" y="512"/>
                  </a:cubicBezTo>
                  <a:cubicBezTo>
                    <a:pt x="230" y="511"/>
                    <a:pt x="230" y="510"/>
                    <a:pt x="230" y="510"/>
                  </a:cubicBezTo>
                  <a:cubicBezTo>
                    <a:pt x="230" y="509"/>
                    <a:pt x="229" y="509"/>
                    <a:pt x="229" y="509"/>
                  </a:cubicBezTo>
                  <a:cubicBezTo>
                    <a:pt x="227" y="510"/>
                    <a:pt x="225" y="510"/>
                    <a:pt x="225" y="507"/>
                  </a:cubicBezTo>
                  <a:cubicBezTo>
                    <a:pt x="225" y="507"/>
                    <a:pt x="225" y="506"/>
                    <a:pt x="225" y="506"/>
                  </a:cubicBezTo>
                  <a:cubicBezTo>
                    <a:pt x="226" y="504"/>
                    <a:pt x="225" y="503"/>
                    <a:pt x="224" y="502"/>
                  </a:cubicBezTo>
                  <a:cubicBezTo>
                    <a:pt x="221" y="500"/>
                    <a:pt x="221" y="498"/>
                    <a:pt x="224" y="495"/>
                  </a:cubicBezTo>
                  <a:cubicBezTo>
                    <a:pt x="224" y="495"/>
                    <a:pt x="225" y="495"/>
                    <a:pt x="225" y="494"/>
                  </a:cubicBezTo>
                  <a:cubicBezTo>
                    <a:pt x="222" y="495"/>
                    <a:pt x="221" y="493"/>
                    <a:pt x="221" y="491"/>
                  </a:cubicBezTo>
                  <a:cubicBezTo>
                    <a:pt x="219" y="487"/>
                    <a:pt x="217" y="484"/>
                    <a:pt x="215" y="481"/>
                  </a:cubicBezTo>
                  <a:cubicBezTo>
                    <a:pt x="215" y="481"/>
                    <a:pt x="215" y="482"/>
                    <a:pt x="215" y="482"/>
                  </a:cubicBezTo>
                  <a:cubicBezTo>
                    <a:pt x="215" y="483"/>
                    <a:pt x="214" y="483"/>
                    <a:pt x="214" y="483"/>
                  </a:cubicBezTo>
                  <a:cubicBezTo>
                    <a:pt x="212" y="483"/>
                    <a:pt x="211" y="480"/>
                    <a:pt x="212" y="478"/>
                  </a:cubicBezTo>
                  <a:cubicBezTo>
                    <a:pt x="213" y="478"/>
                    <a:pt x="213" y="477"/>
                    <a:pt x="212" y="477"/>
                  </a:cubicBezTo>
                  <a:cubicBezTo>
                    <a:pt x="208" y="474"/>
                    <a:pt x="209" y="471"/>
                    <a:pt x="209" y="467"/>
                  </a:cubicBezTo>
                  <a:cubicBezTo>
                    <a:pt x="210" y="464"/>
                    <a:pt x="209" y="461"/>
                    <a:pt x="210" y="458"/>
                  </a:cubicBezTo>
                  <a:cubicBezTo>
                    <a:pt x="210" y="458"/>
                    <a:pt x="210" y="458"/>
                    <a:pt x="210" y="457"/>
                  </a:cubicBezTo>
                  <a:cubicBezTo>
                    <a:pt x="207" y="453"/>
                    <a:pt x="203" y="450"/>
                    <a:pt x="199" y="447"/>
                  </a:cubicBezTo>
                  <a:cubicBezTo>
                    <a:pt x="197" y="446"/>
                    <a:pt x="195" y="444"/>
                    <a:pt x="192" y="445"/>
                  </a:cubicBezTo>
                  <a:cubicBezTo>
                    <a:pt x="192" y="446"/>
                    <a:pt x="191" y="446"/>
                    <a:pt x="191" y="445"/>
                  </a:cubicBezTo>
                  <a:cubicBezTo>
                    <a:pt x="190" y="445"/>
                    <a:pt x="190" y="445"/>
                    <a:pt x="190" y="444"/>
                  </a:cubicBezTo>
                  <a:cubicBezTo>
                    <a:pt x="190" y="444"/>
                    <a:pt x="190" y="444"/>
                    <a:pt x="191" y="443"/>
                  </a:cubicBezTo>
                  <a:cubicBezTo>
                    <a:pt x="191" y="443"/>
                    <a:pt x="191" y="443"/>
                    <a:pt x="192" y="443"/>
                  </a:cubicBezTo>
                  <a:cubicBezTo>
                    <a:pt x="192" y="443"/>
                    <a:pt x="193" y="443"/>
                    <a:pt x="193" y="442"/>
                  </a:cubicBezTo>
                  <a:cubicBezTo>
                    <a:pt x="193" y="441"/>
                    <a:pt x="192" y="441"/>
                    <a:pt x="191" y="441"/>
                  </a:cubicBezTo>
                  <a:cubicBezTo>
                    <a:pt x="188" y="442"/>
                    <a:pt x="187" y="439"/>
                    <a:pt x="185" y="438"/>
                  </a:cubicBezTo>
                  <a:cubicBezTo>
                    <a:pt x="183" y="437"/>
                    <a:pt x="182" y="435"/>
                    <a:pt x="181" y="434"/>
                  </a:cubicBezTo>
                  <a:cubicBezTo>
                    <a:pt x="180" y="433"/>
                    <a:pt x="178" y="432"/>
                    <a:pt x="179" y="429"/>
                  </a:cubicBezTo>
                  <a:cubicBezTo>
                    <a:pt x="179" y="429"/>
                    <a:pt x="179" y="428"/>
                    <a:pt x="178" y="428"/>
                  </a:cubicBezTo>
                  <a:cubicBezTo>
                    <a:pt x="177" y="427"/>
                    <a:pt x="177" y="425"/>
                    <a:pt x="177" y="424"/>
                  </a:cubicBezTo>
                  <a:cubicBezTo>
                    <a:pt x="176" y="423"/>
                    <a:pt x="176" y="422"/>
                    <a:pt x="175" y="422"/>
                  </a:cubicBezTo>
                  <a:cubicBezTo>
                    <a:pt x="174" y="422"/>
                    <a:pt x="174" y="423"/>
                    <a:pt x="174" y="424"/>
                  </a:cubicBezTo>
                  <a:cubicBezTo>
                    <a:pt x="174" y="425"/>
                    <a:pt x="174" y="425"/>
                    <a:pt x="174" y="425"/>
                  </a:cubicBezTo>
                  <a:cubicBezTo>
                    <a:pt x="173" y="425"/>
                    <a:pt x="173" y="424"/>
                    <a:pt x="172" y="424"/>
                  </a:cubicBezTo>
                  <a:cubicBezTo>
                    <a:pt x="172" y="423"/>
                    <a:pt x="172" y="423"/>
                    <a:pt x="171" y="423"/>
                  </a:cubicBezTo>
                  <a:cubicBezTo>
                    <a:pt x="169" y="425"/>
                    <a:pt x="169" y="423"/>
                    <a:pt x="168" y="422"/>
                  </a:cubicBezTo>
                  <a:cubicBezTo>
                    <a:pt x="167" y="419"/>
                    <a:pt x="166" y="417"/>
                    <a:pt x="167" y="414"/>
                  </a:cubicBezTo>
                  <a:cubicBezTo>
                    <a:pt x="166" y="414"/>
                    <a:pt x="165" y="414"/>
                    <a:pt x="163" y="415"/>
                  </a:cubicBezTo>
                  <a:cubicBezTo>
                    <a:pt x="162" y="415"/>
                    <a:pt x="161" y="416"/>
                    <a:pt x="160" y="416"/>
                  </a:cubicBezTo>
                  <a:cubicBezTo>
                    <a:pt x="158" y="417"/>
                    <a:pt x="158" y="418"/>
                    <a:pt x="159" y="420"/>
                  </a:cubicBezTo>
                  <a:cubicBezTo>
                    <a:pt x="160" y="421"/>
                    <a:pt x="160" y="422"/>
                    <a:pt x="159" y="424"/>
                  </a:cubicBezTo>
                  <a:cubicBezTo>
                    <a:pt x="158" y="427"/>
                    <a:pt x="159" y="431"/>
                    <a:pt x="162" y="433"/>
                  </a:cubicBezTo>
                  <a:cubicBezTo>
                    <a:pt x="164" y="434"/>
                    <a:pt x="166" y="435"/>
                    <a:pt x="167" y="436"/>
                  </a:cubicBezTo>
                  <a:cubicBezTo>
                    <a:pt x="168" y="437"/>
                    <a:pt x="169" y="439"/>
                    <a:pt x="169" y="440"/>
                  </a:cubicBezTo>
                  <a:cubicBezTo>
                    <a:pt x="170" y="442"/>
                    <a:pt x="170" y="444"/>
                    <a:pt x="171" y="446"/>
                  </a:cubicBezTo>
                  <a:cubicBezTo>
                    <a:pt x="172" y="450"/>
                    <a:pt x="175" y="452"/>
                    <a:pt x="178" y="455"/>
                  </a:cubicBezTo>
                  <a:cubicBezTo>
                    <a:pt x="179" y="455"/>
                    <a:pt x="180" y="455"/>
                    <a:pt x="182" y="455"/>
                  </a:cubicBezTo>
                  <a:cubicBezTo>
                    <a:pt x="182" y="455"/>
                    <a:pt x="183" y="455"/>
                    <a:pt x="184" y="455"/>
                  </a:cubicBezTo>
                  <a:cubicBezTo>
                    <a:pt x="186" y="454"/>
                    <a:pt x="187" y="456"/>
                    <a:pt x="186" y="458"/>
                  </a:cubicBezTo>
                  <a:cubicBezTo>
                    <a:pt x="185" y="460"/>
                    <a:pt x="186" y="460"/>
                    <a:pt x="187" y="461"/>
                  </a:cubicBezTo>
                  <a:cubicBezTo>
                    <a:pt x="191" y="462"/>
                    <a:pt x="194" y="466"/>
                    <a:pt x="198" y="467"/>
                  </a:cubicBezTo>
                  <a:cubicBezTo>
                    <a:pt x="201" y="469"/>
                    <a:pt x="202" y="472"/>
                    <a:pt x="203" y="474"/>
                  </a:cubicBezTo>
                  <a:cubicBezTo>
                    <a:pt x="204" y="475"/>
                    <a:pt x="203" y="476"/>
                    <a:pt x="203" y="477"/>
                  </a:cubicBezTo>
                  <a:cubicBezTo>
                    <a:pt x="202" y="478"/>
                    <a:pt x="202" y="478"/>
                    <a:pt x="201" y="478"/>
                  </a:cubicBezTo>
                  <a:cubicBezTo>
                    <a:pt x="200" y="477"/>
                    <a:pt x="200" y="477"/>
                    <a:pt x="200" y="476"/>
                  </a:cubicBezTo>
                  <a:cubicBezTo>
                    <a:pt x="199" y="474"/>
                    <a:pt x="196" y="473"/>
                    <a:pt x="194" y="472"/>
                  </a:cubicBezTo>
                  <a:cubicBezTo>
                    <a:pt x="194" y="472"/>
                    <a:pt x="194" y="471"/>
                    <a:pt x="193" y="471"/>
                  </a:cubicBezTo>
                  <a:cubicBezTo>
                    <a:pt x="192" y="472"/>
                    <a:pt x="191" y="473"/>
                    <a:pt x="190" y="475"/>
                  </a:cubicBezTo>
                  <a:cubicBezTo>
                    <a:pt x="190" y="476"/>
                    <a:pt x="189" y="478"/>
                    <a:pt x="190" y="479"/>
                  </a:cubicBezTo>
                  <a:cubicBezTo>
                    <a:pt x="191" y="480"/>
                    <a:pt x="192" y="480"/>
                    <a:pt x="193" y="481"/>
                  </a:cubicBezTo>
                  <a:cubicBezTo>
                    <a:pt x="194" y="483"/>
                    <a:pt x="194" y="486"/>
                    <a:pt x="192" y="488"/>
                  </a:cubicBezTo>
                  <a:cubicBezTo>
                    <a:pt x="191" y="489"/>
                    <a:pt x="190" y="490"/>
                    <a:pt x="190" y="491"/>
                  </a:cubicBezTo>
                  <a:cubicBezTo>
                    <a:pt x="190" y="492"/>
                    <a:pt x="190" y="493"/>
                    <a:pt x="189" y="494"/>
                  </a:cubicBezTo>
                  <a:cubicBezTo>
                    <a:pt x="188" y="494"/>
                    <a:pt x="187" y="495"/>
                    <a:pt x="187" y="496"/>
                  </a:cubicBezTo>
                  <a:cubicBezTo>
                    <a:pt x="186" y="499"/>
                    <a:pt x="185" y="499"/>
                    <a:pt x="183" y="498"/>
                  </a:cubicBezTo>
                  <a:cubicBezTo>
                    <a:pt x="182" y="497"/>
                    <a:pt x="182" y="497"/>
                    <a:pt x="181" y="498"/>
                  </a:cubicBezTo>
                  <a:cubicBezTo>
                    <a:pt x="180" y="500"/>
                    <a:pt x="179" y="503"/>
                    <a:pt x="180" y="505"/>
                  </a:cubicBezTo>
                  <a:cubicBezTo>
                    <a:pt x="180" y="506"/>
                    <a:pt x="180" y="506"/>
                    <a:pt x="180" y="507"/>
                  </a:cubicBezTo>
                  <a:cubicBezTo>
                    <a:pt x="180" y="510"/>
                    <a:pt x="178" y="512"/>
                    <a:pt x="175" y="510"/>
                  </a:cubicBezTo>
                  <a:cubicBezTo>
                    <a:pt x="175" y="510"/>
                    <a:pt x="174" y="509"/>
                    <a:pt x="173" y="509"/>
                  </a:cubicBezTo>
                  <a:cubicBezTo>
                    <a:pt x="173" y="508"/>
                    <a:pt x="172" y="508"/>
                    <a:pt x="172" y="507"/>
                  </a:cubicBezTo>
                  <a:cubicBezTo>
                    <a:pt x="168" y="507"/>
                    <a:pt x="165" y="503"/>
                    <a:pt x="161" y="502"/>
                  </a:cubicBezTo>
                  <a:cubicBezTo>
                    <a:pt x="159" y="501"/>
                    <a:pt x="159" y="498"/>
                    <a:pt x="159" y="496"/>
                  </a:cubicBezTo>
                  <a:cubicBezTo>
                    <a:pt x="160" y="496"/>
                    <a:pt x="160" y="495"/>
                    <a:pt x="160" y="495"/>
                  </a:cubicBezTo>
                  <a:cubicBezTo>
                    <a:pt x="163" y="496"/>
                    <a:pt x="165" y="493"/>
                    <a:pt x="167" y="495"/>
                  </a:cubicBezTo>
                  <a:cubicBezTo>
                    <a:pt x="169" y="496"/>
                    <a:pt x="170" y="496"/>
                    <a:pt x="172" y="496"/>
                  </a:cubicBezTo>
                  <a:cubicBezTo>
                    <a:pt x="175" y="495"/>
                    <a:pt x="179" y="494"/>
                    <a:pt x="182" y="493"/>
                  </a:cubicBezTo>
                  <a:cubicBezTo>
                    <a:pt x="183" y="493"/>
                    <a:pt x="183" y="493"/>
                    <a:pt x="183" y="492"/>
                  </a:cubicBezTo>
                  <a:cubicBezTo>
                    <a:pt x="183" y="490"/>
                    <a:pt x="184" y="489"/>
                    <a:pt x="185" y="488"/>
                  </a:cubicBezTo>
                  <a:cubicBezTo>
                    <a:pt x="186" y="488"/>
                    <a:pt x="186" y="487"/>
                    <a:pt x="186" y="487"/>
                  </a:cubicBezTo>
                  <a:cubicBezTo>
                    <a:pt x="185" y="483"/>
                    <a:pt x="183" y="480"/>
                    <a:pt x="182" y="477"/>
                  </a:cubicBezTo>
                  <a:cubicBezTo>
                    <a:pt x="182" y="477"/>
                    <a:pt x="182" y="477"/>
                    <a:pt x="182" y="476"/>
                  </a:cubicBezTo>
                  <a:cubicBezTo>
                    <a:pt x="179" y="476"/>
                    <a:pt x="177" y="475"/>
                    <a:pt x="177" y="471"/>
                  </a:cubicBezTo>
                  <a:cubicBezTo>
                    <a:pt x="176" y="471"/>
                    <a:pt x="176" y="470"/>
                    <a:pt x="175" y="470"/>
                  </a:cubicBezTo>
                  <a:cubicBezTo>
                    <a:pt x="173" y="470"/>
                    <a:pt x="172" y="468"/>
                    <a:pt x="170" y="466"/>
                  </a:cubicBezTo>
                  <a:cubicBezTo>
                    <a:pt x="169" y="464"/>
                    <a:pt x="168" y="463"/>
                    <a:pt x="165" y="463"/>
                  </a:cubicBezTo>
                  <a:cubicBezTo>
                    <a:pt x="164" y="463"/>
                    <a:pt x="163" y="463"/>
                    <a:pt x="162" y="462"/>
                  </a:cubicBezTo>
                  <a:cubicBezTo>
                    <a:pt x="160" y="461"/>
                    <a:pt x="159" y="460"/>
                    <a:pt x="158" y="458"/>
                  </a:cubicBezTo>
                  <a:cubicBezTo>
                    <a:pt x="157" y="456"/>
                    <a:pt x="154" y="454"/>
                    <a:pt x="153" y="452"/>
                  </a:cubicBezTo>
                  <a:cubicBezTo>
                    <a:pt x="153" y="451"/>
                    <a:pt x="152" y="451"/>
                    <a:pt x="152" y="451"/>
                  </a:cubicBezTo>
                  <a:cubicBezTo>
                    <a:pt x="149" y="452"/>
                    <a:pt x="149" y="448"/>
                    <a:pt x="148" y="447"/>
                  </a:cubicBezTo>
                  <a:cubicBezTo>
                    <a:pt x="146" y="445"/>
                    <a:pt x="145" y="444"/>
                    <a:pt x="145" y="441"/>
                  </a:cubicBezTo>
                  <a:cubicBezTo>
                    <a:pt x="144" y="439"/>
                    <a:pt x="143" y="437"/>
                    <a:pt x="143" y="435"/>
                  </a:cubicBezTo>
                  <a:cubicBezTo>
                    <a:pt x="142" y="434"/>
                    <a:pt x="142" y="434"/>
                    <a:pt x="142" y="434"/>
                  </a:cubicBezTo>
                  <a:cubicBezTo>
                    <a:pt x="139" y="432"/>
                    <a:pt x="137" y="430"/>
                    <a:pt x="134" y="429"/>
                  </a:cubicBezTo>
                  <a:cubicBezTo>
                    <a:pt x="132" y="429"/>
                    <a:pt x="130" y="430"/>
                    <a:pt x="130" y="432"/>
                  </a:cubicBezTo>
                  <a:cubicBezTo>
                    <a:pt x="128" y="434"/>
                    <a:pt x="127" y="435"/>
                    <a:pt x="124" y="436"/>
                  </a:cubicBezTo>
                  <a:cubicBezTo>
                    <a:pt x="122" y="436"/>
                    <a:pt x="120" y="439"/>
                    <a:pt x="118" y="441"/>
                  </a:cubicBezTo>
                  <a:cubicBezTo>
                    <a:pt x="115" y="444"/>
                    <a:pt x="114" y="444"/>
                    <a:pt x="110" y="442"/>
                  </a:cubicBezTo>
                  <a:cubicBezTo>
                    <a:pt x="107" y="441"/>
                    <a:pt x="103" y="441"/>
                    <a:pt x="99" y="439"/>
                  </a:cubicBezTo>
                  <a:cubicBezTo>
                    <a:pt x="99" y="439"/>
                    <a:pt x="98" y="439"/>
                    <a:pt x="97" y="440"/>
                  </a:cubicBezTo>
                  <a:cubicBezTo>
                    <a:pt x="96" y="441"/>
                    <a:pt x="95" y="441"/>
                    <a:pt x="94" y="442"/>
                  </a:cubicBezTo>
                  <a:cubicBezTo>
                    <a:pt x="93" y="443"/>
                    <a:pt x="92" y="444"/>
                    <a:pt x="92" y="446"/>
                  </a:cubicBezTo>
                  <a:cubicBezTo>
                    <a:pt x="93" y="448"/>
                    <a:pt x="93" y="449"/>
                    <a:pt x="93" y="451"/>
                  </a:cubicBezTo>
                  <a:cubicBezTo>
                    <a:pt x="94" y="453"/>
                    <a:pt x="93" y="457"/>
                    <a:pt x="91" y="458"/>
                  </a:cubicBezTo>
                  <a:cubicBezTo>
                    <a:pt x="87" y="461"/>
                    <a:pt x="84" y="465"/>
                    <a:pt x="79" y="466"/>
                  </a:cubicBezTo>
                  <a:cubicBezTo>
                    <a:pt x="78" y="466"/>
                    <a:pt x="77" y="467"/>
                    <a:pt x="76" y="469"/>
                  </a:cubicBezTo>
                  <a:cubicBezTo>
                    <a:pt x="74" y="472"/>
                    <a:pt x="72" y="476"/>
                    <a:pt x="70" y="479"/>
                  </a:cubicBezTo>
                  <a:cubicBezTo>
                    <a:pt x="67" y="483"/>
                    <a:pt x="67" y="485"/>
                    <a:pt x="71" y="488"/>
                  </a:cubicBezTo>
                  <a:cubicBezTo>
                    <a:pt x="72" y="489"/>
                    <a:pt x="72" y="490"/>
                    <a:pt x="71" y="491"/>
                  </a:cubicBezTo>
                  <a:cubicBezTo>
                    <a:pt x="70" y="491"/>
                    <a:pt x="70" y="492"/>
                    <a:pt x="70" y="492"/>
                  </a:cubicBezTo>
                  <a:cubicBezTo>
                    <a:pt x="67" y="494"/>
                    <a:pt x="66" y="496"/>
                    <a:pt x="65" y="499"/>
                  </a:cubicBezTo>
                  <a:cubicBezTo>
                    <a:pt x="65" y="501"/>
                    <a:pt x="64" y="502"/>
                    <a:pt x="62" y="502"/>
                  </a:cubicBezTo>
                  <a:cubicBezTo>
                    <a:pt x="60" y="503"/>
                    <a:pt x="58" y="504"/>
                    <a:pt x="57" y="507"/>
                  </a:cubicBezTo>
                  <a:cubicBezTo>
                    <a:pt x="57" y="509"/>
                    <a:pt x="55" y="510"/>
                    <a:pt x="53" y="510"/>
                  </a:cubicBezTo>
                  <a:cubicBezTo>
                    <a:pt x="50" y="511"/>
                    <a:pt x="46" y="510"/>
                    <a:pt x="43" y="510"/>
                  </a:cubicBezTo>
                  <a:cubicBezTo>
                    <a:pt x="41" y="510"/>
                    <a:pt x="39" y="511"/>
                    <a:pt x="37" y="512"/>
                  </a:cubicBezTo>
                  <a:cubicBezTo>
                    <a:pt x="35" y="513"/>
                    <a:pt x="33" y="514"/>
                    <a:pt x="32" y="516"/>
                  </a:cubicBezTo>
                  <a:cubicBezTo>
                    <a:pt x="30" y="518"/>
                    <a:pt x="27" y="517"/>
                    <a:pt x="26" y="515"/>
                  </a:cubicBezTo>
                  <a:cubicBezTo>
                    <a:pt x="25" y="513"/>
                    <a:pt x="24" y="512"/>
                    <a:pt x="23" y="510"/>
                  </a:cubicBezTo>
                  <a:cubicBezTo>
                    <a:pt x="22" y="506"/>
                    <a:pt x="19" y="505"/>
                    <a:pt x="16" y="506"/>
                  </a:cubicBezTo>
                  <a:cubicBezTo>
                    <a:pt x="13" y="507"/>
                    <a:pt x="10" y="507"/>
                    <a:pt x="7" y="507"/>
                  </a:cubicBezTo>
                  <a:cubicBezTo>
                    <a:pt x="5" y="507"/>
                    <a:pt x="4" y="506"/>
                    <a:pt x="5" y="504"/>
                  </a:cubicBezTo>
                  <a:cubicBezTo>
                    <a:pt x="6" y="501"/>
                    <a:pt x="5" y="498"/>
                    <a:pt x="6" y="495"/>
                  </a:cubicBezTo>
                  <a:cubicBezTo>
                    <a:pt x="6" y="494"/>
                    <a:pt x="6" y="493"/>
                    <a:pt x="5" y="493"/>
                  </a:cubicBezTo>
                  <a:cubicBezTo>
                    <a:pt x="0" y="490"/>
                    <a:pt x="0" y="487"/>
                    <a:pt x="2" y="483"/>
                  </a:cubicBezTo>
                  <a:cubicBezTo>
                    <a:pt x="5" y="477"/>
                    <a:pt x="5" y="471"/>
                    <a:pt x="6" y="465"/>
                  </a:cubicBezTo>
                  <a:cubicBezTo>
                    <a:pt x="7" y="463"/>
                    <a:pt x="6" y="460"/>
                    <a:pt x="5" y="458"/>
                  </a:cubicBezTo>
                  <a:cubicBezTo>
                    <a:pt x="5" y="457"/>
                    <a:pt x="5" y="456"/>
                    <a:pt x="5" y="455"/>
                  </a:cubicBezTo>
                  <a:cubicBezTo>
                    <a:pt x="6" y="451"/>
                    <a:pt x="5" y="449"/>
                    <a:pt x="3" y="446"/>
                  </a:cubicBezTo>
                  <a:cubicBezTo>
                    <a:pt x="2" y="443"/>
                    <a:pt x="2" y="442"/>
                    <a:pt x="5" y="440"/>
                  </a:cubicBezTo>
                  <a:cubicBezTo>
                    <a:pt x="6" y="440"/>
                    <a:pt x="6" y="440"/>
                    <a:pt x="7" y="440"/>
                  </a:cubicBezTo>
                  <a:cubicBezTo>
                    <a:pt x="8" y="440"/>
                    <a:pt x="9" y="440"/>
                    <a:pt x="9" y="439"/>
                  </a:cubicBezTo>
                  <a:cubicBezTo>
                    <a:pt x="11" y="436"/>
                    <a:pt x="12" y="435"/>
                    <a:pt x="15" y="436"/>
                  </a:cubicBezTo>
                  <a:cubicBezTo>
                    <a:pt x="18" y="437"/>
                    <a:pt x="20" y="437"/>
                    <a:pt x="22" y="437"/>
                  </a:cubicBezTo>
                  <a:cubicBezTo>
                    <a:pt x="23" y="437"/>
                    <a:pt x="23" y="437"/>
                    <a:pt x="24" y="437"/>
                  </a:cubicBezTo>
                  <a:cubicBezTo>
                    <a:pt x="27" y="436"/>
                    <a:pt x="30" y="437"/>
                    <a:pt x="33" y="438"/>
                  </a:cubicBezTo>
                  <a:cubicBezTo>
                    <a:pt x="36" y="439"/>
                    <a:pt x="39" y="439"/>
                    <a:pt x="42" y="438"/>
                  </a:cubicBezTo>
                  <a:cubicBezTo>
                    <a:pt x="45" y="438"/>
                    <a:pt x="49" y="439"/>
                    <a:pt x="52" y="439"/>
                  </a:cubicBezTo>
                  <a:cubicBezTo>
                    <a:pt x="53" y="439"/>
                    <a:pt x="55" y="440"/>
                    <a:pt x="56" y="439"/>
                  </a:cubicBezTo>
                  <a:cubicBezTo>
                    <a:pt x="58" y="439"/>
                    <a:pt x="59" y="438"/>
                    <a:pt x="59" y="437"/>
                  </a:cubicBezTo>
                  <a:cubicBezTo>
                    <a:pt x="60" y="434"/>
                    <a:pt x="60" y="431"/>
                    <a:pt x="61" y="428"/>
                  </a:cubicBezTo>
                  <a:cubicBezTo>
                    <a:pt x="61" y="424"/>
                    <a:pt x="61" y="420"/>
                    <a:pt x="61" y="417"/>
                  </a:cubicBezTo>
                  <a:cubicBezTo>
                    <a:pt x="62" y="414"/>
                    <a:pt x="61" y="412"/>
                    <a:pt x="61" y="410"/>
                  </a:cubicBezTo>
                  <a:cubicBezTo>
                    <a:pt x="62" y="409"/>
                    <a:pt x="61" y="407"/>
                    <a:pt x="60" y="407"/>
                  </a:cubicBezTo>
                  <a:cubicBezTo>
                    <a:pt x="57" y="406"/>
                    <a:pt x="56" y="403"/>
                    <a:pt x="54" y="401"/>
                  </a:cubicBezTo>
                  <a:cubicBezTo>
                    <a:pt x="54" y="400"/>
                    <a:pt x="54" y="399"/>
                    <a:pt x="54" y="399"/>
                  </a:cubicBezTo>
                  <a:cubicBezTo>
                    <a:pt x="55" y="397"/>
                    <a:pt x="53" y="397"/>
                    <a:pt x="53" y="396"/>
                  </a:cubicBezTo>
                  <a:cubicBezTo>
                    <a:pt x="50" y="393"/>
                    <a:pt x="47" y="393"/>
                    <a:pt x="44" y="390"/>
                  </a:cubicBezTo>
                  <a:cubicBezTo>
                    <a:pt x="43" y="389"/>
                    <a:pt x="42" y="389"/>
                    <a:pt x="40" y="389"/>
                  </a:cubicBezTo>
                  <a:cubicBezTo>
                    <a:pt x="38" y="390"/>
                    <a:pt x="36" y="388"/>
                    <a:pt x="36" y="386"/>
                  </a:cubicBezTo>
                  <a:cubicBezTo>
                    <a:pt x="36" y="385"/>
                    <a:pt x="36" y="384"/>
                    <a:pt x="35" y="383"/>
                  </a:cubicBezTo>
                  <a:cubicBezTo>
                    <a:pt x="34" y="382"/>
                    <a:pt x="35" y="381"/>
                    <a:pt x="36" y="380"/>
                  </a:cubicBezTo>
                  <a:cubicBezTo>
                    <a:pt x="37" y="379"/>
                    <a:pt x="39" y="378"/>
                    <a:pt x="40" y="378"/>
                  </a:cubicBezTo>
                  <a:cubicBezTo>
                    <a:pt x="42" y="377"/>
                    <a:pt x="43" y="377"/>
                    <a:pt x="44" y="377"/>
                  </a:cubicBezTo>
                  <a:cubicBezTo>
                    <a:pt x="45" y="376"/>
                    <a:pt x="47" y="375"/>
                    <a:pt x="49" y="377"/>
                  </a:cubicBezTo>
                  <a:cubicBezTo>
                    <a:pt x="50" y="378"/>
                    <a:pt x="52" y="379"/>
                    <a:pt x="53" y="378"/>
                  </a:cubicBezTo>
                  <a:cubicBezTo>
                    <a:pt x="55" y="378"/>
                    <a:pt x="56" y="378"/>
                    <a:pt x="58" y="378"/>
                  </a:cubicBezTo>
                  <a:cubicBezTo>
                    <a:pt x="58" y="375"/>
                    <a:pt x="58" y="372"/>
                    <a:pt x="56" y="370"/>
                  </a:cubicBezTo>
                  <a:cubicBezTo>
                    <a:pt x="56" y="370"/>
                    <a:pt x="56" y="370"/>
                    <a:pt x="56" y="370"/>
                  </a:cubicBezTo>
                  <a:cubicBezTo>
                    <a:pt x="55" y="368"/>
                    <a:pt x="55" y="366"/>
                    <a:pt x="56" y="366"/>
                  </a:cubicBezTo>
                  <a:cubicBezTo>
                    <a:pt x="57" y="365"/>
                    <a:pt x="60" y="366"/>
                    <a:pt x="61" y="367"/>
                  </a:cubicBezTo>
                  <a:cubicBezTo>
                    <a:pt x="62" y="369"/>
                    <a:pt x="66" y="371"/>
                    <a:pt x="68" y="370"/>
                  </a:cubicBezTo>
                  <a:cubicBezTo>
                    <a:pt x="69" y="370"/>
                    <a:pt x="70" y="369"/>
                    <a:pt x="70" y="368"/>
                  </a:cubicBezTo>
                  <a:cubicBezTo>
                    <a:pt x="70" y="365"/>
                    <a:pt x="72" y="364"/>
                    <a:pt x="75" y="363"/>
                  </a:cubicBezTo>
                  <a:cubicBezTo>
                    <a:pt x="76" y="362"/>
                    <a:pt x="78" y="362"/>
                    <a:pt x="79" y="361"/>
                  </a:cubicBezTo>
                  <a:cubicBezTo>
                    <a:pt x="80" y="360"/>
                    <a:pt x="81" y="359"/>
                    <a:pt x="80" y="357"/>
                  </a:cubicBezTo>
                  <a:cubicBezTo>
                    <a:pt x="80" y="357"/>
                    <a:pt x="80" y="356"/>
                    <a:pt x="80" y="355"/>
                  </a:cubicBezTo>
                  <a:cubicBezTo>
                    <a:pt x="81" y="351"/>
                    <a:pt x="82" y="349"/>
                    <a:pt x="86" y="348"/>
                  </a:cubicBezTo>
                  <a:cubicBezTo>
                    <a:pt x="89" y="347"/>
                    <a:pt x="91" y="345"/>
                    <a:pt x="94" y="344"/>
                  </a:cubicBezTo>
                  <a:cubicBezTo>
                    <a:pt x="95" y="343"/>
                    <a:pt x="95" y="342"/>
                    <a:pt x="96" y="342"/>
                  </a:cubicBezTo>
                  <a:cubicBezTo>
                    <a:pt x="97" y="342"/>
                    <a:pt x="97" y="342"/>
                    <a:pt x="97" y="341"/>
                  </a:cubicBezTo>
                  <a:cubicBezTo>
                    <a:pt x="96" y="340"/>
                    <a:pt x="97" y="340"/>
                    <a:pt x="97" y="339"/>
                  </a:cubicBezTo>
                  <a:cubicBezTo>
                    <a:pt x="101" y="335"/>
                    <a:pt x="103" y="330"/>
                    <a:pt x="103" y="323"/>
                  </a:cubicBezTo>
                  <a:cubicBezTo>
                    <a:pt x="103" y="322"/>
                    <a:pt x="104" y="320"/>
                    <a:pt x="106" y="320"/>
                  </a:cubicBezTo>
                  <a:cubicBezTo>
                    <a:pt x="106" y="320"/>
                    <a:pt x="106" y="321"/>
                    <a:pt x="106" y="322"/>
                  </a:cubicBezTo>
                  <a:cubicBezTo>
                    <a:pt x="106" y="322"/>
                    <a:pt x="105" y="323"/>
                    <a:pt x="106" y="323"/>
                  </a:cubicBezTo>
                  <a:cubicBezTo>
                    <a:pt x="108" y="325"/>
                    <a:pt x="107" y="328"/>
                    <a:pt x="106" y="330"/>
                  </a:cubicBezTo>
                  <a:cubicBezTo>
                    <a:pt x="106" y="330"/>
                    <a:pt x="107" y="331"/>
                    <a:pt x="107" y="331"/>
                  </a:cubicBezTo>
                  <a:cubicBezTo>
                    <a:pt x="107" y="330"/>
                    <a:pt x="108" y="329"/>
                    <a:pt x="108" y="328"/>
                  </a:cubicBezTo>
                  <a:cubicBezTo>
                    <a:pt x="109" y="327"/>
                    <a:pt x="109" y="326"/>
                    <a:pt x="108" y="325"/>
                  </a:cubicBezTo>
                  <a:cubicBezTo>
                    <a:pt x="107" y="321"/>
                    <a:pt x="109" y="317"/>
                    <a:pt x="112" y="317"/>
                  </a:cubicBezTo>
                  <a:cubicBezTo>
                    <a:pt x="114" y="317"/>
                    <a:pt x="116" y="316"/>
                    <a:pt x="118" y="317"/>
                  </a:cubicBezTo>
                  <a:cubicBezTo>
                    <a:pt x="119" y="317"/>
                    <a:pt x="120" y="316"/>
                    <a:pt x="120" y="315"/>
                  </a:cubicBezTo>
                  <a:cubicBezTo>
                    <a:pt x="123" y="312"/>
                    <a:pt x="125" y="312"/>
                    <a:pt x="128" y="314"/>
                  </a:cubicBezTo>
                  <a:cubicBezTo>
                    <a:pt x="129" y="315"/>
                    <a:pt x="130" y="315"/>
                    <a:pt x="130" y="313"/>
                  </a:cubicBezTo>
                  <a:cubicBezTo>
                    <a:pt x="130" y="312"/>
                    <a:pt x="131" y="312"/>
                    <a:pt x="131" y="311"/>
                  </a:cubicBezTo>
                  <a:cubicBezTo>
                    <a:pt x="133" y="310"/>
                    <a:pt x="133" y="308"/>
                    <a:pt x="132" y="306"/>
                  </a:cubicBezTo>
                  <a:cubicBezTo>
                    <a:pt x="131" y="305"/>
                    <a:pt x="131" y="304"/>
                    <a:pt x="132" y="303"/>
                  </a:cubicBezTo>
                  <a:cubicBezTo>
                    <a:pt x="133" y="302"/>
                    <a:pt x="133" y="301"/>
                    <a:pt x="132" y="301"/>
                  </a:cubicBezTo>
                  <a:cubicBezTo>
                    <a:pt x="131" y="298"/>
                    <a:pt x="131" y="295"/>
                    <a:pt x="131" y="292"/>
                  </a:cubicBezTo>
                  <a:cubicBezTo>
                    <a:pt x="131" y="290"/>
                    <a:pt x="130" y="288"/>
                    <a:pt x="128" y="288"/>
                  </a:cubicBezTo>
                  <a:cubicBezTo>
                    <a:pt x="127" y="288"/>
                    <a:pt x="127" y="287"/>
                    <a:pt x="127" y="286"/>
                  </a:cubicBezTo>
                  <a:cubicBezTo>
                    <a:pt x="127" y="284"/>
                    <a:pt x="127" y="281"/>
                    <a:pt x="127" y="279"/>
                  </a:cubicBezTo>
                  <a:cubicBezTo>
                    <a:pt x="126" y="275"/>
                    <a:pt x="128" y="271"/>
                    <a:pt x="129" y="267"/>
                  </a:cubicBezTo>
                  <a:cubicBezTo>
                    <a:pt x="130" y="265"/>
                    <a:pt x="131" y="264"/>
                    <a:pt x="133" y="264"/>
                  </a:cubicBezTo>
                  <a:cubicBezTo>
                    <a:pt x="136" y="263"/>
                    <a:pt x="137" y="262"/>
                    <a:pt x="139" y="260"/>
                  </a:cubicBezTo>
                  <a:cubicBezTo>
                    <a:pt x="140" y="258"/>
                    <a:pt x="142" y="257"/>
                    <a:pt x="143" y="256"/>
                  </a:cubicBezTo>
                  <a:cubicBezTo>
                    <a:pt x="144" y="255"/>
                    <a:pt x="145" y="256"/>
                    <a:pt x="145" y="257"/>
                  </a:cubicBezTo>
                  <a:cubicBezTo>
                    <a:pt x="145" y="258"/>
                    <a:pt x="145" y="260"/>
                    <a:pt x="145" y="261"/>
                  </a:cubicBezTo>
                  <a:cubicBezTo>
                    <a:pt x="145" y="262"/>
                    <a:pt x="145" y="263"/>
                    <a:pt x="144" y="264"/>
                  </a:cubicBezTo>
                  <a:cubicBezTo>
                    <a:pt x="143" y="266"/>
                    <a:pt x="143" y="269"/>
                    <a:pt x="143" y="271"/>
                  </a:cubicBezTo>
                  <a:cubicBezTo>
                    <a:pt x="143" y="272"/>
                    <a:pt x="144" y="273"/>
                    <a:pt x="145" y="273"/>
                  </a:cubicBezTo>
                  <a:cubicBezTo>
                    <a:pt x="146" y="273"/>
                    <a:pt x="147" y="273"/>
                    <a:pt x="148" y="275"/>
                  </a:cubicBezTo>
                  <a:cubicBezTo>
                    <a:pt x="148" y="276"/>
                    <a:pt x="148" y="277"/>
                    <a:pt x="147" y="278"/>
                  </a:cubicBezTo>
                  <a:cubicBezTo>
                    <a:pt x="146" y="279"/>
                    <a:pt x="145" y="280"/>
                    <a:pt x="144" y="280"/>
                  </a:cubicBezTo>
                  <a:cubicBezTo>
                    <a:pt x="144" y="280"/>
                    <a:pt x="144" y="280"/>
                    <a:pt x="144" y="280"/>
                  </a:cubicBezTo>
                  <a:cubicBezTo>
                    <a:pt x="143" y="283"/>
                    <a:pt x="140" y="285"/>
                    <a:pt x="139" y="288"/>
                  </a:cubicBezTo>
                  <a:cubicBezTo>
                    <a:pt x="138" y="290"/>
                    <a:pt x="139" y="292"/>
                    <a:pt x="138" y="294"/>
                  </a:cubicBezTo>
                  <a:cubicBezTo>
                    <a:pt x="139" y="294"/>
                    <a:pt x="139" y="294"/>
                    <a:pt x="140" y="294"/>
                  </a:cubicBezTo>
                  <a:cubicBezTo>
                    <a:pt x="142" y="295"/>
                    <a:pt x="142" y="295"/>
                    <a:pt x="141" y="298"/>
                  </a:cubicBezTo>
                  <a:cubicBezTo>
                    <a:pt x="141" y="299"/>
                    <a:pt x="141" y="303"/>
                    <a:pt x="142" y="303"/>
                  </a:cubicBezTo>
                  <a:cubicBezTo>
                    <a:pt x="144" y="302"/>
                    <a:pt x="145" y="304"/>
                    <a:pt x="147" y="304"/>
                  </a:cubicBezTo>
                  <a:cubicBezTo>
                    <a:pt x="149" y="303"/>
                    <a:pt x="149" y="305"/>
                    <a:pt x="149" y="306"/>
                  </a:cubicBezTo>
                  <a:cubicBezTo>
                    <a:pt x="148" y="307"/>
                    <a:pt x="147" y="308"/>
                    <a:pt x="147" y="309"/>
                  </a:cubicBezTo>
                  <a:cubicBezTo>
                    <a:pt x="149" y="309"/>
                    <a:pt x="151" y="309"/>
                    <a:pt x="152" y="307"/>
                  </a:cubicBezTo>
                  <a:cubicBezTo>
                    <a:pt x="153" y="307"/>
                    <a:pt x="153" y="306"/>
                    <a:pt x="154" y="306"/>
                  </a:cubicBezTo>
                  <a:cubicBezTo>
                    <a:pt x="155" y="306"/>
                    <a:pt x="157" y="305"/>
                    <a:pt x="158" y="303"/>
                  </a:cubicBezTo>
                  <a:cubicBezTo>
                    <a:pt x="158" y="302"/>
                    <a:pt x="160" y="302"/>
                    <a:pt x="161" y="303"/>
                  </a:cubicBezTo>
                  <a:cubicBezTo>
                    <a:pt x="162" y="304"/>
                    <a:pt x="163" y="303"/>
                    <a:pt x="164" y="301"/>
                  </a:cubicBezTo>
                  <a:cubicBezTo>
                    <a:pt x="164" y="301"/>
                    <a:pt x="164" y="300"/>
                    <a:pt x="165" y="300"/>
                  </a:cubicBezTo>
                  <a:cubicBezTo>
                    <a:pt x="166" y="300"/>
                    <a:pt x="167" y="301"/>
                    <a:pt x="168" y="302"/>
                  </a:cubicBezTo>
                  <a:cubicBezTo>
                    <a:pt x="168" y="304"/>
                    <a:pt x="168" y="305"/>
                    <a:pt x="165" y="307"/>
                  </a:cubicBezTo>
                  <a:cubicBezTo>
                    <a:pt x="168" y="307"/>
                    <a:pt x="168" y="308"/>
                    <a:pt x="169" y="310"/>
                  </a:cubicBezTo>
                  <a:cubicBezTo>
                    <a:pt x="170" y="312"/>
                    <a:pt x="170" y="312"/>
                    <a:pt x="172" y="310"/>
                  </a:cubicBezTo>
                  <a:cubicBezTo>
                    <a:pt x="175" y="309"/>
                    <a:pt x="177" y="307"/>
                    <a:pt x="180" y="306"/>
                  </a:cubicBezTo>
                  <a:cubicBezTo>
                    <a:pt x="183" y="305"/>
                    <a:pt x="185" y="304"/>
                    <a:pt x="187" y="302"/>
                  </a:cubicBezTo>
                  <a:cubicBezTo>
                    <a:pt x="191" y="299"/>
                    <a:pt x="195" y="297"/>
                    <a:pt x="200" y="297"/>
                  </a:cubicBezTo>
                  <a:cubicBezTo>
                    <a:pt x="202" y="296"/>
                    <a:pt x="203" y="297"/>
                    <a:pt x="205" y="298"/>
                  </a:cubicBezTo>
                  <a:cubicBezTo>
                    <a:pt x="205" y="299"/>
                    <a:pt x="206" y="300"/>
                    <a:pt x="205" y="301"/>
                  </a:cubicBezTo>
                  <a:cubicBezTo>
                    <a:pt x="204" y="301"/>
                    <a:pt x="204" y="302"/>
                    <a:pt x="204" y="303"/>
                  </a:cubicBezTo>
                  <a:cubicBezTo>
                    <a:pt x="205" y="304"/>
                    <a:pt x="205" y="304"/>
                    <a:pt x="206" y="304"/>
                  </a:cubicBezTo>
                  <a:cubicBezTo>
                    <a:pt x="210" y="303"/>
                    <a:pt x="213" y="301"/>
                    <a:pt x="213" y="297"/>
                  </a:cubicBezTo>
                  <a:cubicBezTo>
                    <a:pt x="213" y="296"/>
                    <a:pt x="214" y="295"/>
                    <a:pt x="215" y="295"/>
                  </a:cubicBezTo>
                  <a:cubicBezTo>
                    <a:pt x="217" y="295"/>
                    <a:pt x="218" y="294"/>
                    <a:pt x="219" y="292"/>
                  </a:cubicBezTo>
                  <a:cubicBezTo>
                    <a:pt x="221" y="290"/>
                    <a:pt x="221" y="287"/>
                    <a:pt x="221" y="284"/>
                  </a:cubicBezTo>
                  <a:cubicBezTo>
                    <a:pt x="221" y="282"/>
                    <a:pt x="221" y="280"/>
                    <a:pt x="221" y="278"/>
                  </a:cubicBezTo>
                  <a:cubicBezTo>
                    <a:pt x="220" y="274"/>
                    <a:pt x="220" y="270"/>
                    <a:pt x="222" y="267"/>
                  </a:cubicBezTo>
                  <a:cubicBezTo>
                    <a:pt x="223" y="265"/>
                    <a:pt x="223" y="264"/>
                    <a:pt x="224" y="263"/>
                  </a:cubicBezTo>
                  <a:cubicBezTo>
                    <a:pt x="225" y="258"/>
                    <a:pt x="227" y="255"/>
                    <a:pt x="232" y="255"/>
                  </a:cubicBezTo>
                  <a:cubicBezTo>
                    <a:pt x="232" y="255"/>
                    <a:pt x="233" y="255"/>
                    <a:pt x="233" y="256"/>
                  </a:cubicBezTo>
                  <a:cubicBezTo>
                    <a:pt x="235" y="258"/>
                    <a:pt x="237" y="260"/>
                    <a:pt x="238" y="263"/>
                  </a:cubicBezTo>
                  <a:cubicBezTo>
                    <a:pt x="239" y="265"/>
                    <a:pt x="240" y="266"/>
                    <a:pt x="242" y="265"/>
                  </a:cubicBezTo>
                  <a:cubicBezTo>
                    <a:pt x="244" y="265"/>
                    <a:pt x="245" y="264"/>
                    <a:pt x="245" y="261"/>
                  </a:cubicBezTo>
                  <a:cubicBezTo>
                    <a:pt x="245" y="261"/>
                    <a:pt x="245" y="260"/>
                    <a:pt x="245" y="259"/>
                  </a:cubicBezTo>
                  <a:cubicBezTo>
                    <a:pt x="245" y="256"/>
                    <a:pt x="245" y="252"/>
                    <a:pt x="246" y="248"/>
                  </a:cubicBezTo>
                  <a:cubicBezTo>
                    <a:pt x="246" y="248"/>
                    <a:pt x="246" y="247"/>
                    <a:pt x="245" y="246"/>
                  </a:cubicBezTo>
                  <a:cubicBezTo>
                    <a:pt x="244" y="247"/>
                    <a:pt x="243" y="247"/>
                    <a:pt x="242" y="247"/>
                  </a:cubicBezTo>
                  <a:cubicBezTo>
                    <a:pt x="240" y="246"/>
                    <a:pt x="239" y="244"/>
                    <a:pt x="239" y="242"/>
                  </a:cubicBezTo>
                  <a:cubicBezTo>
                    <a:pt x="239" y="239"/>
                    <a:pt x="239" y="237"/>
                    <a:pt x="238" y="235"/>
                  </a:cubicBezTo>
                  <a:cubicBezTo>
                    <a:pt x="238" y="234"/>
                    <a:pt x="238" y="232"/>
                    <a:pt x="240" y="231"/>
                  </a:cubicBezTo>
                  <a:cubicBezTo>
                    <a:pt x="242" y="230"/>
                    <a:pt x="244" y="228"/>
                    <a:pt x="247" y="227"/>
                  </a:cubicBezTo>
                  <a:cubicBezTo>
                    <a:pt x="250" y="227"/>
                    <a:pt x="253" y="228"/>
                    <a:pt x="255" y="225"/>
                  </a:cubicBezTo>
                  <a:cubicBezTo>
                    <a:pt x="255" y="225"/>
                    <a:pt x="255" y="225"/>
                    <a:pt x="255" y="225"/>
                  </a:cubicBezTo>
                  <a:cubicBezTo>
                    <a:pt x="258" y="225"/>
                    <a:pt x="261" y="226"/>
                    <a:pt x="263" y="227"/>
                  </a:cubicBezTo>
                  <a:cubicBezTo>
                    <a:pt x="265" y="228"/>
                    <a:pt x="266" y="228"/>
                    <a:pt x="268" y="228"/>
                  </a:cubicBezTo>
                  <a:cubicBezTo>
                    <a:pt x="271" y="228"/>
                    <a:pt x="271" y="228"/>
                    <a:pt x="272" y="225"/>
                  </a:cubicBezTo>
                  <a:cubicBezTo>
                    <a:pt x="272" y="224"/>
                    <a:pt x="272" y="223"/>
                    <a:pt x="273" y="223"/>
                  </a:cubicBezTo>
                  <a:cubicBezTo>
                    <a:pt x="275" y="224"/>
                    <a:pt x="277" y="223"/>
                    <a:pt x="278" y="221"/>
                  </a:cubicBezTo>
                  <a:cubicBezTo>
                    <a:pt x="280" y="220"/>
                    <a:pt x="282" y="219"/>
                    <a:pt x="284" y="220"/>
                  </a:cubicBezTo>
                  <a:cubicBezTo>
                    <a:pt x="285" y="220"/>
                    <a:pt x="286" y="220"/>
                    <a:pt x="286" y="219"/>
                  </a:cubicBezTo>
                  <a:cubicBezTo>
                    <a:pt x="286" y="218"/>
                    <a:pt x="285" y="218"/>
                    <a:pt x="284" y="217"/>
                  </a:cubicBezTo>
                  <a:cubicBezTo>
                    <a:pt x="284" y="217"/>
                    <a:pt x="283" y="217"/>
                    <a:pt x="283" y="217"/>
                  </a:cubicBezTo>
                  <a:cubicBezTo>
                    <a:pt x="280" y="218"/>
                    <a:pt x="279" y="217"/>
                    <a:pt x="277" y="215"/>
                  </a:cubicBezTo>
                  <a:cubicBezTo>
                    <a:pt x="275" y="214"/>
                    <a:pt x="274" y="212"/>
                    <a:pt x="275" y="210"/>
                  </a:cubicBezTo>
                  <a:cubicBezTo>
                    <a:pt x="274" y="210"/>
                    <a:pt x="273" y="212"/>
                    <a:pt x="272" y="212"/>
                  </a:cubicBezTo>
                  <a:cubicBezTo>
                    <a:pt x="270" y="211"/>
                    <a:pt x="267" y="213"/>
                    <a:pt x="265" y="212"/>
                  </a:cubicBezTo>
                  <a:cubicBezTo>
                    <a:pt x="265" y="211"/>
                    <a:pt x="264" y="212"/>
                    <a:pt x="263" y="212"/>
                  </a:cubicBezTo>
                  <a:cubicBezTo>
                    <a:pt x="259" y="213"/>
                    <a:pt x="255" y="215"/>
                    <a:pt x="251" y="217"/>
                  </a:cubicBezTo>
                  <a:cubicBezTo>
                    <a:pt x="247" y="218"/>
                    <a:pt x="243" y="220"/>
                    <a:pt x="239" y="221"/>
                  </a:cubicBezTo>
                  <a:cubicBezTo>
                    <a:pt x="238" y="221"/>
                    <a:pt x="238" y="221"/>
                    <a:pt x="237" y="222"/>
                  </a:cubicBezTo>
                  <a:cubicBezTo>
                    <a:pt x="236" y="223"/>
                    <a:pt x="236" y="223"/>
                    <a:pt x="235" y="223"/>
                  </a:cubicBezTo>
                  <a:cubicBezTo>
                    <a:pt x="235" y="222"/>
                    <a:pt x="235" y="222"/>
                    <a:pt x="235" y="221"/>
                  </a:cubicBezTo>
                  <a:cubicBezTo>
                    <a:pt x="235" y="220"/>
                    <a:pt x="235" y="219"/>
                    <a:pt x="235" y="219"/>
                  </a:cubicBezTo>
                  <a:cubicBezTo>
                    <a:pt x="234" y="218"/>
                    <a:pt x="234" y="219"/>
                    <a:pt x="233" y="219"/>
                  </a:cubicBezTo>
                  <a:cubicBezTo>
                    <a:pt x="232" y="220"/>
                    <a:pt x="231" y="220"/>
                    <a:pt x="231" y="219"/>
                  </a:cubicBezTo>
                  <a:cubicBezTo>
                    <a:pt x="230" y="218"/>
                    <a:pt x="231" y="218"/>
                    <a:pt x="231" y="217"/>
                  </a:cubicBezTo>
                  <a:cubicBezTo>
                    <a:pt x="232" y="216"/>
                    <a:pt x="231" y="214"/>
                    <a:pt x="230" y="214"/>
                  </a:cubicBezTo>
                  <a:cubicBezTo>
                    <a:pt x="228" y="213"/>
                    <a:pt x="227" y="211"/>
                    <a:pt x="225" y="210"/>
                  </a:cubicBezTo>
                  <a:cubicBezTo>
                    <a:pt x="223" y="210"/>
                    <a:pt x="223" y="208"/>
                    <a:pt x="223" y="207"/>
                  </a:cubicBezTo>
                  <a:cubicBezTo>
                    <a:pt x="222" y="203"/>
                    <a:pt x="224" y="199"/>
                    <a:pt x="224" y="195"/>
                  </a:cubicBezTo>
                  <a:cubicBezTo>
                    <a:pt x="224" y="193"/>
                    <a:pt x="223" y="190"/>
                    <a:pt x="223" y="188"/>
                  </a:cubicBezTo>
                  <a:cubicBezTo>
                    <a:pt x="222" y="187"/>
                    <a:pt x="222" y="186"/>
                    <a:pt x="222" y="184"/>
                  </a:cubicBezTo>
                  <a:cubicBezTo>
                    <a:pt x="222" y="183"/>
                    <a:pt x="222" y="181"/>
                    <a:pt x="221" y="179"/>
                  </a:cubicBezTo>
                  <a:cubicBezTo>
                    <a:pt x="220" y="176"/>
                    <a:pt x="220" y="173"/>
                    <a:pt x="223" y="170"/>
                  </a:cubicBezTo>
                  <a:cubicBezTo>
                    <a:pt x="224" y="169"/>
                    <a:pt x="226" y="168"/>
                    <a:pt x="226" y="166"/>
                  </a:cubicBezTo>
                  <a:cubicBezTo>
                    <a:pt x="226" y="165"/>
                    <a:pt x="227" y="164"/>
                    <a:pt x="228" y="164"/>
                  </a:cubicBezTo>
                  <a:cubicBezTo>
                    <a:pt x="229" y="164"/>
                    <a:pt x="230" y="164"/>
                    <a:pt x="231" y="163"/>
                  </a:cubicBezTo>
                  <a:cubicBezTo>
                    <a:pt x="232" y="161"/>
                    <a:pt x="234" y="160"/>
                    <a:pt x="235" y="158"/>
                  </a:cubicBezTo>
                  <a:cubicBezTo>
                    <a:pt x="237" y="154"/>
                    <a:pt x="239" y="150"/>
                    <a:pt x="242" y="147"/>
                  </a:cubicBezTo>
                  <a:cubicBezTo>
                    <a:pt x="244" y="144"/>
                    <a:pt x="246" y="142"/>
                    <a:pt x="246" y="139"/>
                  </a:cubicBezTo>
                  <a:cubicBezTo>
                    <a:pt x="247" y="136"/>
                    <a:pt x="248" y="135"/>
                    <a:pt x="251" y="134"/>
                  </a:cubicBezTo>
                  <a:cubicBezTo>
                    <a:pt x="253" y="133"/>
                    <a:pt x="253" y="133"/>
                    <a:pt x="252" y="131"/>
                  </a:cubicBezTo>
                  <a:cubicBezTo>
                    <a:pt x="252" y="130"/>
                    <a:pt x="252" y="129"/>
                    <a:pt x="252" y="128"/>
                  </a:cubicBezTo>
                  <a:cubicBezTo>
                    <a:pt x="253" y="126"/>
                    <a:pt x="252" y="125"/>
                    <a:pt x="251" y="123"/>
                  </a:cubicBezTo>
                  <a:cubicBezTo>
                    <a:pt x="250" y="121"/>
                    <a:pt x="248" y="120"/>
                    <a:pt x="247" y="118"/>
                  </a:cubicBezTo>
                  <a:cubicBezTo>
                    <a:pt x="246" y="117"/>
                    <a:pt x="245" y="116"/>
                    <a:pt x="244" y="117"/>
                  </a:cubicBezTo>
                  <a:cubicBezTo>
                    <a:pt x="243" y="118"/>
                    <a:pt x="242" y="117"/>
                    <a:pt x="241" y="117"/>
                  </a:cubicBezTo>
                  <a:cubicBezTo>
                    <a:pt x="240" y="116"/>
                    <a:pt x="239" y="116"/>
                    <a:pt x="238" y="117"/>
                  </a:cubicBezTo>
                  <a:cubicBezTo>
                    <a:pt x="237" y="118"/>
                    <a:pt x="236" y="118"/>
                    <a:pt x="235" y="117"/>
                  </a:cubicBezTo>
                  <a:cubicBezTo>
                    <a:pt x="233" y="116"/>
                    <a:pt x="232" y="117"/>
                    <a:pt x="231" y="119"/>
                  </a:cubicBezTo>
                  <a:cubicBezTo>
                    <a:pt x="231" y="121"/>
                    <a:pt x="229" y="123"/>
                    <a:pt x="227" y="125"/>
                  </a:cubicBezTo>
                  <a:cubicBezTo>
                    <a:pt x="226" y="125"/>
                    <a:pt x="225" y="126"/>
                    <a:pt x="226" y="127"/>
                  </a:cubicBezTo>
                  <a:cubicBezTo>
                    <a:pt x="227" y="130"/>
                    <a:pt x="226" y="132"/>
                    <a:pt x="224" y="134"/>
                  </a:cubicBezTo>
                  <a:cubicBezTo>
                    <a:pt x="223" y="136"/>
                    <a:pt x="223" y="137"/>
                    <a:pt x="224" y="139"/>
                  </a:cubicBezTo>
                  <a:cubicBezTo>
                    <a:pt x="224" y="140"/>
                    <a:pt x="225" y="140"/>
                    <a:pt x="225" y="141"/>
                  </a:cubicBezTo>
                  <a:cubicBezTo>
                    <a:pt x="226" y="143"/>
                    <a:pt x="226" y="144"/>
                    <a:pt x="224" y="146"/>
                  </a:cubicBezTo>
                  <a:cubicBezTo>
                    <a:pt x="223" y="146"/>
                    <a:pt x="223" y="147"/>
                    <a:pt x="222" y="148"/>
                  </a:cubicBezTo>
                  <a:cubicBezTo>
                    <a:pt x="220" y="152"/>
                    <a:pt x="218" y="157"/>
                    <a:pt x="214" y="159"/>
                  </a:cubicBezTo>
                  <a:cubicBezTo>
                    <a:pt x="214" y="159"/>
                    <a:pt x="213" y="159"/>
                    <a:pt x="213" y="159"/>
                  </a:cubicBezTo>
                  <a:cubicBezTo>
                    <a:pt x="211" y="160"/>
                    <a:pt x="209" y="162"/>
                    <a:pt x="207" y="164"/>
                  </a:cubicBezTo>
                  <a:cubicBezTo>
                    <a:pt x="206" y="165"/>
                    <a:pt x="205" y="166"/>
                    <a:pt x="204" y="167"/>
                  </a:cubicBezTo>
                  <a:cubicBezTo>
                    <a:pt x="202" y="169"/>
                    <a:pt x="202" y="173"/>
                    <a:pt x="199" y="174"/>
                  </a:cubicBezTo>
                  <a:cubicBezTo>
                    <a:pt x="198" y="174"/>
                    <a:pt x="198" y="175"/>
                    <a:pt x="198" y="175"/>
                  </a:cubicBezTo>
                  <a:cubicBezTo>
                    <a:pt x="198" y="178"/>
                    <a:pt x="197" y="179"/>
                    <a:pt x="195" y="179"/>
                  </a:cubicBezTo>
                  <a:cubicBezTo>
                    <a:pt x="196" y="182"/>
                    <a:pt x="196" y="184"/>
                    <a:pt x="195" y="186"/>
                  </a:cubicBezTo>
                  <a:cubicBezTo>
                    <a:pt x="195" y="187"/>
                    <a:pt x="195" y="189"/>
                    <a:pt x="195" y="190"/>
                  </a:cubicBezTo>
                  <a:cubicBezTo>
                    <a:pt x="195" y="191"/>
                    <a:pt x="195" y="192"/>
                    <a:pt x="194" y="193"/>
                  </a:cubicBezTo>
                  <a:cubicBezTo>
                    <a:pt x="193" y="193"/>
                    <a:pt x="193" y="194"/>
                    <a:pt x="193" y="195"/>
                  </a:cubicBezTo>
                  <a:cubicBezTo>
                    <a:pt x="193" y="198"/>
                    <a:pt x="193" y="202"/>
                    <a:pt x="194" y="206"/>
                  </a:cubicBezTo>
                  <a:cubicBezTo>
                    <a:pt x="194" y="208"/>
                    <a:pt x="196" y="210"/>
                    <a:pt x="198" y="210"/>
                  </a:cubicBezTo>
                  <a:cubicBezTo>
                    <a:pt x="199" y="210"/>
                    <a:pt x="199" y="211"/>
                    <a:pt x="200" y="212"/>
                  </a:cubicBezTo>
                  <a:cubicBezTo>
                    <a:pt x="200" y="213"/>
                    <a:pt x="201" y="213"/>
                    <a:pt x="201" y="214"/>
                  </a:cubicBezTo>
                  <a:cubicBezTo>
                    <a:pt x="203" y="216"/>
                    <a:pt x="204" y="218"/>
                    <a:pt x="205" y="221"/>
                  </a:cubicBezTo>
                  <a:cubicBezTo>
                    <a:pt x="206" y="222"/>
                    <a:pt x="205" y="223"/>
                    <a:pt x="205" y="224"/>
                  </a:cubicBezTo>
                  <a:cubicBezTo>
                    <a:pt x="204" y="226"/>
                    <a:pt x="203" y="228"/>
                    <a:pt x="201" y="229"/>
                  </a:cubicBezTo>
                  <a:cubicBezTo>
                    <a:pt x="201" y="230"/>
                    <a:pt x="202" y="229"/>
                    <a:pt x="202" y="229"/>
                  </a:cubicBezTo>
                  <a:cubicBezTo>
                    <a:pt x="203" y="229"/>
                    <a:pt x="204" y="230"/>
                    <a:pt x="203" y="231"/>
                  </a:cubicBezTo>
                  <a:cubicBezTo>
                    <a:pt x="202" y="233"/>
                    <a:pt x="200" y="236"/>
                    <a:pt x="198" y="237"/>
                  </a:cubicBezTo>
                  <a:cubicBezTo>
                    <a:pt x="196" y="238"/>
                    <a:pt x="194" y="240"/>
                    <a:pt x="192" y="241"/>
                  </a:cubicBezTo>
                  <a:cubicBezTo>
                    <a:pt x="191" y="241"/>
                    <a:pt x="190" y="242"/>
                    <a:pt x="190" y="244"/>
                  </a:cubicBezTo>
                  <a:cubicBezTo>
                    <a:pt x="190" y="248"/>
                    <a:pt x="189" y="252"/>
                    <a:pt x="189" y="256"/>
                  </a:cubicBezTo>
                  <a:cubicBezTo>
                    <a:pt x="189" y="258"/>
                    <a:pt x="189" y="260"/>
                    <a:pt x="188" y="263"/>
                  </a:cubicBezTo>
                  <a:cubicBezTo>
                    <a:pt x="188" y="264"/>
                    <a:pt x="187" y="266"/>
                    <a:pt x="188" y="269"/>
                  </a:cubicBezTo>
                  <a:cubicBezTo>
                    <a:pt x="189" y="267"/>
                    <a:pt x="189" y="266"/>
                    <a:pt x="190" y="264"/>
                  </a:cubicBezTo>
                  <a:cubicBezTo>
                    <a:pt x="190" y="263"/>
                    <a:pt x="190" y="261"/>
                    <a:pt x="192" y="261"/>
                  </a:cubicBezTo>
                  <a:cubicBezTo>
                    <a:pt x="191" y="266"/>
                    <a:pt x="190" y="271"/>
                    <a:pt x="189" y="275"/>
                  </a:cubicBezTo>
                  <a:cubicBezTo>
                    <a:pt x="189" y="275"/>
                    <a:pt x="189" y="275"/>
                    <a:pt x="189" y="276"/>
                  </a:cubicBezTo>
                  <a:cubicBezTo>
                    <a:pt x="188" y="276"/>
                    <a:pt x="188" y="277"/>
                    <a:pt x="187" y="277"/>
                  </a:cubicBezTo>
                  <a:cubicBezTo>
                    <a:pt x="186" y="277"/>
                    <a:pt x="186" y="276"/>
                    <a:pt x="186" y="275"/>
                  </a:cubicBezTo>
                  <a:cubicBezTo>
                    <a:pt x="187" y="274"/>
                    <a:pt x="187" y="274"/>
                    <a:pt x="186" y="273"/>
                  </a:cubicBezTo>
                  <a:cubicBezTo>
                    <a:pt x="186" y="274"/>
                    <a:pt x="185" y="275"/>
                    <a:pt x="185" y="276"/>
                  </a:cubicBezTo>
                  <a:cubicBezTo>
                    <a:pt x="184" y="279"/>
                    <a:pt x="184" y="279"/>
                    <a:pt x="181" y="279"/>
                  </a:cubicBezTo>
                  <a:cubicBezTo>
                    <a:pt x="180" y="279"/>
                    <a:pt x="179" y="279"/>
                    <a:pt x="177" y="279"/>
                  </a:cubicBezTo>
                  <a:cubicBezTo>
                    <a:pt x="175" y="279"/>
                    <a:pt x="172" y="282"/>
                    <a:pt x="172" y="285"/>
                  </a:cubicBezTo>
                  <a:cubicBezTo>
                    <a:pt x="172" y="290"/>
                    <a:pt x="172" y="290"/>
                    <a:pt x="168" y="290"/>
                  </a:cubicBezTo>
                  <a:cubicBezTo>
                    <a:pt x="166" y="290"/>
                    <a:pt x="165" y="291"/>
                    <a:pt x="163" y="290"/>
                  </a:cubicBezTo>
                  <a:cubicBezTo>
                    <a:pt x="162" y="290"/>
                    <a:pt x="161" y="290"/>
                    <a:pt x="161" y="288"/>
                  </a:cubicBezTo>
                  <a:cubicBezTo>
                    <a:pt x="161" y="287"/>
                    <a:pt x="161" y="287"/>
                    <a:pt x="161" y="287"/>
                  </a:cubicBezTo>
                  <a:cubicBezTo>
                    <a:pt x="160" y="287"/>
                    <a:pt x="160" y="287"/>
                    <a:pt x="160" y="287"/>
                  </a:cubicBezTo>
                  <a:cubicBezTo>
                    <a:pt x="159" y="288"/>
                    <a:pt x="159" y="288"/>
                    <a:pt x="159" y="289"/>
                  </a:cubicBezTo>
                  <a:cubicBezTo>
                    <a:pt x="160" y="290"/>
                    <a:pt x="160" y="291"/>
                    <a:pt x="160" y="291"/>
                  </a:cubicBezTo>
                  <a:cubicBezTo>
                    <a:pt x="158" y="293"/>
                    <a:pt x="158" y="296"/>
                    <a:pt x="157" y="299"/>
                  </a:cubicBezTo>
                  <a:cubicBezTo>
                    <a:pt x="157" y="299"/>
                    <a:pt x="157" y="300"/>
                    <a:pt x="157" y="300"/>
                  </a:cubicBezTo>
                  <a:cubicBezTo>
                    <a:pt x="156" y="301"/>
                    <a:pt x="156" y="301"/>
                    <a:pt x="156" y="301"/>
                  </a:cubicBezTo>
                  <a:cubicBezTo>
                    <a:pt x="154" y="300"/>
                    <a:pt x="151" y="301"/>
                    <a:pt x="149" y="299"/>
                  </a:cubicBezTo>
                  <a:cubicBezTo>
                    <a:pt x="149" y="299"/>
                    <a:pt x="148" y="298"/>
                    <a:pt x="148" y="299"/>
                  </a:cubicBezTo>
                  <a:cubicBezTo>
                    <a:pt x="147" y="300"/>
                    <a:pt x="146" y="299"/>
                    <a:pt x="146" y="298"/>
                  </a:cubicBezTo>
                  <a:cubicBezTo>
                    <a:pt x="146" y="297"/>
                    <a:pt x="146" y="296"/>
                    <a:pt x="146" y="295"/>
                  </a:cubicBezTo>
                  <a:cubicBezTo>
                    <a:pt x="142" y="295"/>
                    <a:pt x="140" y="293"/>
                    <a:pt x="139" y="289"/>
                  </a:cubicBezTo>
                  <a:cubicBezTo>
                    <a:pt x="139" y="289"/>
                    <a:pt x="139" y="288"/>
                    <a:pt x="139" y="288"/>
                  </a:cubicBezTo>
                  <a:close/>
                  <a:moveTo>
                    <a:pt x="353" y="396"/>
                  </a:moveTo>
                  <a:cubicBezTo>
                    <a:pt x="353" y="395"/>
                    <a:pt x="352" y="395"/>
                    <a:pt x="352" y="396"/>
                  </a:cubicBezTo>
                  <a:cubicBezTo>
                    <a:pt x="350" y="396"/>
                    <a:pt x="348" y="397"/>
                    <a:pt x="346" y="397"/>
                  </a:cubicBezTo>
                  <a:cubicBezTo>
                    <a:pt x="344" y="397"/>
                    <a:pt x="343" y="398"/>
                    <a:pt x="342" y="399"/>
                  </a:cubicBezTo>
                  <a:cubicBezTo>
                    <a:pt x="340" y="399"/>
                    <a:pt x="338" y="400"/>
                    <a:pt x="337" y="402"/>
                  </a:cubicBezTo>
                  <a:cubicBezTo>
                    <a:pt x="335" y="401"/>
                    <a:pt x="333" y="403"/>
                    <a:pt x="331" y="403"/>
                  </a:cubicBezTo>
                  <a:cubicBezTo>
                    <a:pt x="330" y="403"/>
                    <a:pt x="328" y="404"/>
                    <a:pt x="327" y="406"/>
                  </a:cubicBezTo>
                  <a:cubicBezTo>
                    <a:pt x="326" y="407"/>
                    <a:pt x="326" y="409"/>
                    <a:pt x="324" y="409"/>
                  </a:cubicBezTo>
                  <a:cubicBezTo>
                    <a:pt x="324" y="409"/>
                    <a:pt x="324" y="409"/>
                    <a:pt x="324" y="409"/>
                  </a:cubicBezTo>
                  <a:cubicBezTo>
                    <a:pt x="323" y="412"/>
                    <a:pt x="323" y="414"/>
                    <a:pt x="324" y="415"/>
                  </a:cubicBezTo>
                  <a:cubicBezTo>
                    <a:pt x="325" y="416"/>
                    <a:pt x="325" y="417"/>
                    <a:pt x="326" y="417"/>
                  </a:cubicBezTo>
                  <a:cubicBezTo>
                    <a:pt x="327" y="417"/>
                    <a:pt x="328" y="417"/>
                    <a:pt x="330" y="416"/>
                  </a:cubicBezTo>
                  <a:cubicBezTo>
                    <a:pt x="331" y="416"/>
                    <a:pt x="333" y="415"/>
                    <a:pt x="335" y="416"/>
                  </a:cubicBezTo>
                  <a:cubicBezTo>
                    <a:pt x="338" y="417"/>
                    <a:pt x="340" y="416"/>
                    <a:pt x="342" y="414"/>
                  </a:cubicBezTo>
                  <a:cubicBezTo>
                    <a:pt x="343" y="412"/>
                    <a:pt x="344" y="410"/>
                    <a:pt x="345" y="409"/>
                  </a:cubicBezTo>
                  <a:cubicBezTo>
                    <a:pt x="347" y="407"/>
                    <a:pt x="347" y="407"/>
                    <a:pt x="345" y="405"/>
                  </a:cubicBezTo>
                  <a:cubicBezTo>
                    <a:pt x="345" y="405"/>
                    <a:pt x="345" y="405"/>
                    <a:pt x="344" y="405"/>
                  </a:cubicBezTo>
                  <a:cubicBezTo>
                    <a:pt x="344" y="404"/>
                    <a:pt x="343" y="404"/>
                    <a:pt x="343" y="402"/>
                  </a:cubicBezTo>
                  <a:cubicBezTo>
                    <a:pt x="343" y="401"/>
                    <a:pt x="344" y="401"/>
                    <a:pt x="345" y="401"/>
                  </a:cubicBezTo>
                  <a:cubicBezTo>
                    <a:pt x="346" y="401"/>
                    <a:pt x="347" y="401"/>
                    <a:pt x="347" y="400"/>
                  </a:cubicBezTo>
                  <a:cubicBezTo>
                    <a:pt x="349" y="399"/>
                    <a:pt x="351" y="398"/>
                    <a:pt x="353" y="397"/>
                  </a:cubicBezTo>
                  <a:cubicBezTo>
                    <a:pt x="353" y="397"/>
                    <a:pt x="353" y="396"/>
                    <a:pt x="353" y="396"/>
                  </a:cubicBezTo>
                  <a:close/>
                  <a:moveTo>
                    <a:pt x="222" y="290"/>
                  </a:moveTo>
                  <a:cubicBezTo>
                    <a:pt x="221" y="292"/>
                    <a:pt x="221" y="293"/>
                    <a:pt x="220" y="294"/>
                  </a:cubicBezTo>
                  <a:cubicBezTo>
                    <a:pt x="220" y="294"/>
                    <a:pt x="220" y="295"/>
                    <a:pt x="220" y="295"/>
                  </a:cubicBezTo>
                  <a:cubicBezTo>
                    <a:pt x="221" y="295"/>
                    <a:pt x="222" y="295"/>
                    <a:pt x="222" y="295"/>
                  </a:cubicBezTo>
                  <a:cubicBezTo>
                    <a:pt x="222" y="293"/>
                    <a:pt x="223" y="292"/>
                    <a:pt x="222" y="290"/>
                  </a:cubicBezTo>
                  <a:close/>
                  <a:moveTo>
                    <a:pt x="190" y="228"/>
                  </a:moveTo>
                  <a:cubicBezTo>
                    <a:pt x="192" y="229"/>
                    <a:pt x="193" y="230"/>
                    <a:pt x="195" y="230"/>
                  </a:cubicBezTo>
                  <a:cubicBezTo>
                    <a:pt x="195" y="231"/>
                    <a:pt x="196" y="231"/>
                    <a:pt x="196" y="230"/>
                  </a:cubicBezTo>
                  <a:cubicBezTo>
                    <a:pt x="197" y="229"/>
                    <a:pt x="196" y="229"/>
                    <a:pt x="195" y="229"/>
                  </a:cubicBezTo>
                  <a:cubicBezTo>
                    <a:pt x="194" y="229"/>
                    <a:pt x="192" y="228"/>
                    <a:pt x="190" y="2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2209800" y="3138488"/>
              <a:ext cx="550863" cy="815975"/>
            </a:xfrm>
            <a:custGeom>
              <a:avLst/>
              <a:gdLst>
                <a:gd name="T0" fmla="*/ 70 w 130"/>
                <a:gd name="T1" fmla="*/ 26 h 192"/>
                <a:gd name="T2" fmla="*/ 80 w 130"/>
                <a:gd name="T3" fmla="*/ 29 h 192"/>
                <a:gd name="T4" fmla="*/ 96 w 130"/>
                <a:gd name="T5" fmla="*/ 23 h 192"/>
                <a:gd name="T6" fmla="*/ 103 w 130"/>
                <a:gd name="T7" fmla="*/ 18 h 192"/>
                <a:gd name="T8" fmla="*/ 111 w 130"/>
                <a:gd name="T9" fmla="*/ 6 h 192"/>
                <a:gd name="T10" fmla="*/ 128 w 130"/>
                <a:gd name="T11" fmla="*/ 10 h 192"/>
                <a:gd name="T12" fmla="*/ 129 w 130"/>
                <a:gd name="T13" fmla="*/ 19 h 192"/>
                <a:gd name="T14" fmla="*/ 124 w 130"/>
                <a:gd name="T15" fmla="*/ 31 h 192"/>
                <a:gd name="T16" fmla="*/ 106 w 130"/>
                <a:gd name="T17" fmla="*/ 39 h 192"/>
                <a:gd name="T18" fmla="*/ 91 w 130"/>
                <a:gd name="T19" fmla="*/ 49 h 192"/>
                <a:gd name="T20" fmla="*/ 78 w 130"/>
                <a:gd name="T21" fmla="*/ 60 h 192"/>
                <a:gd name="T22" fmla="*/ 68 w 130"/>
                <a:gd name="T23" fmla="*/ 69 h 192"/>
                <a:gd name="T24" fmla="*/ 64 w 130"/>
                <a:gd name="T25" fmla="*/ 79 h 192"/>
                <a:gd name="T26" fmla="*/ 57 w 130"/>
                <a:gd name="T27" fmla="*/ 85 h 192"/>
                <a:gd name="T28" fmla="*/ 53 w 130"/>
                <a:gd name="T29" fmla="*/ 87 h 192"/>
                <a:gd name="T30" fmla="*/ 49 w 130"/>
                <a:gd name="T31" fmla="*/ 99 h 192"/>
                <a:gd name="T32" fmla="*/ 46 w 130"/>
                <a:gd name="T33" fmla="*/ 98 h 192"/>
                <a:gd name="T34" fmla="*/ 45 w 130"/>
                <a:gd name="T35" fmla="*/ 105 h 192"/>
                <a:gd name="T36" fmla="*/ 42 w 130"/>
                <a:gd name="T37" fmla="*/ 112 h 192"/>
                <a:gd name="T38" fmla="*/ 37 w 130"/>
                <a:gd name="T39" fmla="*/ 126 h 192"/>
                <a:gd name="T40" fmla="*/ 32 w 130"/>
                <a:gd name="T41" fmla="*/ 140 h 192"/>
                <a:gd name="T42" fmla="*/ 32 w 130"/>
                <a:gd name="T43" fmla="*/ 162 h 192"/>
                <a:gd name="T44" fmla="*/ 40 w 130"/>
                <a:gd name="T45" fmla="*/ 180 h 192"/>
                <a:gd name="T46" fmla="*/ 43 w 130"/>
                <a:gd name="T47" fmla="*/ 191 h 192"/>
                <a:gd name="T48" fmla="*/ 38 w 130"/>
                <a:gd name="T49" fmla="*/ 189 h 192"/>
                <a:gd name="T50" fmla="*/ 27 w 130"/>
                <a:gd name="T51" fmla="*/ 190 h 192"/>
                <a:gd name="T52" fmla="*/ 17 w 130"/>
                <a:gd name="T53" fmla="*/ 182 h 192"/>
                <a:gd name="T54" fmla="*/ 15 w 130"/>
                <a:gd name="T55" fmla="*/ 171 h 192"/>
                <a:gd name="T56" fmla="*/ 8 w 130"/>
                <a:gd name="T57" fmla="*/ 168 h 192"/>
                <a:gd name="T58" fmla="*/ 5 w 130"/>
                <a:gd name="T59" fmla="*/ 151 h 192"/>
                <a:gd name="T60" fmla="*/ 9 w 130"/>
                <a:gd name="T61" fmla="*/ 137 h 192"/>
                <a:gd name="T62" fmla="*/ 13 w 130"/>
                <a:gd name="T63" fmla="*/ 126 h 192"/>
                <a:gd name="T64" fmla="*/ 17 w 130"/>
                <a:gd name="T65" fmla="*/ 107 h 192"/>
                <a:gd name="T66" fmla="*/ 24 w 130"/>
                <a:gd name="T67" fmla="*/ 98 h 192"/>
                <a:gd name="T68" fmla="*/ 30 w 130"/>
                <a:gd name="T69" fmla="*/ 91 h 192"/>
                <a:gd name="T70" fmla="*/ 31 w 130"/>
                <a:gd name="T71" fmla="*/ 87 h 192"/>
                <a:gd name="T72" fmla="*/ 31 w 130"/>
                <a:gd name="T73" fmla="*/ 79 h 192"/>
                <a:gd name="T74" fmla="*/ 31 w 130"/>
                <a:gd name="T75" fmla="*/ 74 h 192"/>
                <a:gd name="T76" fmla="*/ 30 w 130"/>
                <a:gd name="T77" fmla="*/ 69 h 192"/>
                <a:gd name="T78" fmla="*/ 35 w 130"/>
                <a:gd name="T79" fmla="*/ 65 h 192"/>
                <a:gd name="T80" fmla="*/ 43 w 130"/>
                <a:gd name="T81" fmla="*/ 58 h 192"/>
                <a:gd name="T82" fmla="*/ 52 w 130"/>
                <a:gd name="T83" fmla="*/ 46 h 192"/>
                <a:gd name="T84" fmla="*/ 65 w 130"/>
                <a:gd name="T85" fmla="*/ 3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0" h="192">
                  <a:moveTo>
                    <a:pt x="68" y="35"/>
                  </a:moveTo>
                  <a:cubicBezTo>
                    <a:pt x="70" y="33"/>
                    <a:pt x="70" y="33"/>
                    <a:pt x="69" y="31"/>
                  </a:cubicBezTo>
                  <a:cubicBezTo>
                    <a:pt x="69" y="29"/>
                    <a:pt x="69" y="28"/>
                    <a:pt x="70" y="26"/>
                  </a:cubicBezTo>
                  <a:cubicBezTo>
                    <a:pt x="71" y="25"/>
                    <a:pt x="72" y="24"/>
                    <a:pt x="73" y="25"/>
                  </a:cubicBezTo>
                  <a:cubicBezTo>
                    <a:pt x="75" y="26"/>
                    <a:pt x="76" y="26"/>
                    <a:pt x="77" y="26"/>
                  </a:cubicBezTo>
                  <a:cubicBezTo>
                    <a:pt x="79" y="26"/>
                    <a:pt x="80" y="27"/>
                    <a:pt x="80" y="29"/>
                  </a:cubicBezTo>
                  <a:cubicBezTo>
                    <a:pt x="84" y="30"/>
                    <a:pt x="86" y="27"/>
                    <a:pt x="88" y="26"/>
                  </a:cubicBezTo>
                  <a:cubicBezTo>
                    <a:pt x="89" y="25"/>
                    <a:pt x="90" y="24"/>
                    <a:pt x="91" y="25"/>
                  </a:cubicBezTo>
                  <a:cubicBezTo>
                    <a:pt x="93" y="27"/>
                    <a:pt x="95" y="24"/>
                    <a:pt x="96" y="23"/>
                  </a:cubicBezTo>
                  <a:cubicBezTo>
                    <a:pt x="98" y="22"/>
                    <a:pt x="98" y="20"/>
                    <a:pt x="100" y="20"/>
                  </a:cubicBezTo>
                  <a:cubicBezTo>
                    <a:pt x="101" y="20"/>
                    <a:pt x="101" y="20"/>
                    <a:pt x="101" y="19"/>
                  </a:cubicBezTo>
                  <a:cubicBezTo>
                    <a:pt x="102" y="18"/>
                    <a:pt x="102" y="18"/>
                    <a:pt x="103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4" y="12"/>
                    <a:pt x="106" y="10"/>
                    <a:pt x="108" y="8"/>
                  </a:cubicBezTo>
                  <a:cubicBezTo>
                    <a:pt x="109" y="8"/>
                    <a:pt x="110" y="7"/>
                    <a:pt x="111" y="6"/>
                  </a:cubicBezTo>
                  <a:cubicBezTo>
                    <a:pt x="111" y="5"/>
                    <a:pt x="112" y="5"/>
                    <a:pt x="112" y="5"/>
                  </a:cubicBezTo>
                  <a:cubicBezTo>
                    <a:pt x="113" y="5"/>
                    <a:pt x="114" y="4"/>
                    <a:pt x="115" y="4"/>
                  </a:cubicBezTo>
                  <a:cubicBezTo>
                    <a:pt x="120" y="0"/>
                    <a:pt x="127" y="3"/>
                    <a:pt x="128" y="10"/>
                  </a:cubicBezTo>
                  <a:cubicBezTo>
                    <a:pt x="128" y="11"/>
                    <a:pt x="129" y="12"/>
                    <a:pt x="129" y="13"/>
                  </a:cubicBezTo>
                  <a:cubicBezTo>
                    <a:pt x="129" y="14"/>
                    <a:pt x="130" y="15"/>
                    <a:pt x="129" y="16"/>
                  </a:cubicBezTo>
                  <a:cubicBezTo>
                    <a:pt x="128" y="17"/>
                    <a:pt x="128" y="18"/>
                    <a:pt x="129" y="19"/>
                  </a:cubicBezTo>
                  <a:cubicBezTo>
                    <a:pt x="130" y="20"/>
                    <a:pt x="129" y="21"/>
                    <a:pt x="128" y="21"/>
                  </a:cubicBezTo>
                  <a:cubicBezTo>
                    <a:pt x="127" y="23"/>
                    <a:pt x="126" y="24"/>
                    <a:pt x="125" y="26"/>
                  </a:cubicBezTo>
                  <a:cubicBezTo>
                    <a:pt x="124" y="27"/>
                    <a:pt x="123" y="29"/>
                    <a:pt x="124" y="3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1" y="30"/>
                    <a:pt x="119" y="30"/>
                    <a:pt x="117" y="33"/>
                  </a:cubicBezTo>
                  <a:cubicBezTo>
                    <a:pt x="114" y="37"/>
                    <a:pt x="110" y="38"/>
                    <a:pt x="106" y="39"/>
                  </a:cubicBezTo>
                  <a:cubicBezTo>
                    <a:pt x="105" y="39"/>
                    <a:pt x="104" y="39"/>
                    <a:pt x="103" y="40"/>
                  </a:cubicBezTo>
                  <a:cubicBezTo>
                    <a:pt x="100" y="44"/>
                    <a:pt x="96" y="45"/>
                    <a:pt x="93" y="48"/>
                  </a:cubicBezTo>
                  <a:cubicBezTo>
                    <a:pt x="92" y="49"/>
                    <a:pt x="92" y="49"/>
                    <a:pt x="91" y="49"/>
                  </a:cubicBezTo>
                  <a:cubicBezTo>
                    <a:pt x="89" y="48"/>
                    <a:pt x="88" y="50"/>
                    <a:pt x="87" y="51"/>
                  </a:cubicBezTo>
                  <a:cubicBezTo>
                    <a:pt x="86" y="53"/>
                    <a:pt x="84" y="55"/>
                    <a:pt x="82" y="56"/>
                  </a:cubicBezTo>
                  <a:cubicBezTo>
                    <a:pt x="80" y="57"/>
                    <a:pt x="79" y="58"/>
                    <a:pt x="78" y="60"/>
                  </a:cubicBezTo>
                  <a:cubicBezTo>
                    <a:pt x="77" y="62"/>
                    <a:pt x="76" y="63"/>
                    <a:pt x="75" y="64"/>
                  </a:cubicBezTo>
                  <a:cubicBezTo>
                    <a:pt x="73" y="68"/>
                    <a:pt x="71" y="68"/>
                    <a:pt x="67" y="68"/>
                  </a:cubicBezTo>
                  <a:cubicBezTo>
                    <a:pt x="67" y="69"/>
                    <a:pt x="67" y="69"/>
                    <a:pt x="68" y="69"/>
                  </a:cubicBezTo>
                  <a:cubicBezTo>
                    <a:pt x="69" y="71"/>
                    <a:pt x="69" y="72"/>
                    <a:pt x="68" y="73"/>
                  </a:cubicBezTo>
                  <a:cubicBezTo>
                    <a:pt x="67" y="74"/>
                    <a:pt x="65" y="75"/>
                    <a:pt x="65" y="77"/>
                  </a:cubicBezTo>
                  <a:cubicBezTo>
                    <a:pt x="65" y="78"/>
                    <a:pt x="65" y="79"/>
                    <a:pt x="64" y="79"/>
                  </a:cubicBezTo>
                  <a:cubicBezTo>
                    <a:pt x="62" y="79"/>
                    <a:pt x="62" y="81"/>
                    <a:pt x="63" y="83"/>
                  </a:cubicBezTo>
                  <a:cubicBezTo>
                    <a:pt x="60" y="83"/>
                    <a:pt x="59" y="80"/>
                    <a:pt x="57" y="80"/>
                  </a:cubicBezTo>
                  <a:cubicBezTo>
                    <a:pt x="57" y="82"/>
                    <a:pt x="58" y="83"/>
                    <a:pt x="57" y="85"/>
                  </a:cubicBezTo>
                  <a:cubicBezTo>
                    <a:pt x="56" y="88"/>
                    <a:pt x="56" y="88"/>
                    <a:pt x="54" y="86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3" y="86"/>
                    <a:pt x="53" y="87"/>
                    <a:pt x="53" y="87"/>
                  </a:cubicBezTo>
                  <a:cubicBezTo>
                    <a:pt x="55" y="91"/>
                    <a:pt x="55" y="94"/>
                    <a:pt x="52" y="96"/>
                  </a:cubicBezTo>
                  <a:cubicBezTo>
                    <a:pt x="51" y="97"/>
                    <a:pt x="51" y="97"/>
                    <a:pt x="51" y="99"/>
                  </a:cubicBezTo>
                  <a:cubicBezTo>
                    <a:pt x="51" y="100"/>
                    <a:pt x="50" y="100"/>
                    <a:pt x="49" y="99"/>
                  </a:cubicBezTo>
                  <a:cubicBezTo>
                    <a:pt x="48" y="99"/>
                    <a:pt x="47" y="98"/>
                    <a:pt x="47" y="97"/>
                  </a:cubicBezTo>
                  <a:cubicBezTo>
                    <a:pt x="47" y="96"/>
                    <a:pt x="46" y="95"/>
                    <a:pt x="46" y="94"/>
                  </a:cubicBezTo>
                  <a:cubicBezTo>
                    <a:pt x="45" y="97"/>
                    <a:pt x="45" y="97"/>
                    <a:pt x="46" y="98"/>
                  </a:cubicBezTo>
                  <a:cubicBezTo>
                    <a:pt x="47" y="100"/>
                    <a:pt x="48" y="102"/>
                    <a:pt x="48" y="104"/>
                  </a:cubicBezTo>
                  <a:cubicBezTo>
                    <a:pt x="48" y="105"/>
                    <a:pt x="48" y="106"/>
                    <a:pt x="47" y="107"/>
                  </a:cubicBezTo>
                  <a:cubicBezTo>
                    <a:pt x="46" y="107"/>
                    <a:pt x="45" y="106"/>
                    <a:pt x="45" y="105"/>
                  </a:cubicBezTo>
                  <a:cubicBezTo>
                    <a:pt x="44" y="105"/>
                    <a:pt x="44" y="104"/>
                    <a:pt x="43" y="105"/>
                  </a:cubicBezTo>
                  <a:cubicBezTo>
                    <a:pt x="44" y="106"/>
                    <a:pt x="45" y="108"/>
                    <a:pt x="45" y="109"/>
                  </a:cubicBezTo>
                  <a:cubicBezTo>
                    <a:pt x="45" y="111"/>
                    <a:pt x="44" y="112"/>
                    <a:pt x="42" y="112"/>
                  </a:cubicBezTo>
                  <a:cubicBezTo>
                    <a:pt x="44" y="115"/>
                    <a:pt x="42" y="117"/>
                    <a:pt x="41" y="119"/>
                  </a:cubicBezTo>
                  <a:cubicBezTo>
                    <a:pt x="40" y="121"/>
                    <a:pt x="38" y="121"/>
                    <a:pt x="36" y="120"/>
                  </a:cubicBezTo>
                  <a:cubicBezTo>
                    <a:pt x="38" y="122"/>
                    <a:pt x="39" y="124"/>
                    <a:pt x="37" y="126"/>
                  </a:cubicBezTo>
                  <a:cubicBezTo>
                    <a:pt x="37" y="127"/>
                    <a:pt x="37" y="128"/>
                    <a:pt x="37" y="130"/>
                  </a:cubicBezTo>
                  <a:cubicBezTo>
                    <a:pt x="37" y="131"/>
                    <a:pt x="37" y="132"/>
                    <a:pt x="36" y="132"/>
                  </a:cubicBezTo>
                  <a:cubicBezTo>
                    <a:pt x="33" y="134"/>
                    <a:pt x="33" y="137"/>
                    <a:pt x="32" y="140"/>
                  </a:cubicBezTo>
                  <a:cubicBezTo>
                    <a:pt x="31" y="143"/>
                    <a:pt x="30" y="146"/>
                    <a:pt x="31" y="149"/>
                  </a:cubicBezTo>
                  <a:cubicBezTo>
                    <a:pt x="31" y="149"/>
                    <a:pt x="31" y="150"/>
                    <a:pt x="31" y="150"/>
                  </a:cubicBezTo>
                  <a:cubicBezTo>
                    <a:pt x="30" y="154"/>
                    <a:pt x="32" y="158"/>
                    <a:pt x="32" y="162"/>
                  </a:cubicBezTo>
                  <a:cubicBezTo>
                    <a:pt x="32" y="164"/>
                    <a:pt x="32" y="166"/>
                    <a:pt x="33" y="168"/>
                  </a:cubicBezTo>
                  <a:cubicBezTo>
                    <a:pt x="34" y="169"/>
                    <a:pt x="35" y="170"/>
                    <a:pt x="35" y="172"/>
                  </a:cubicBezTo>
                  <a:cubicBezTo>
                    <a:pt x="36" y="175"/>
                    <a:pt x="37" y="178"/>
                    <a:pt x="40" y="180"/>
                  </a:cubicBezTo>
                  <a:cubicBezTo>
                    <a:pt x="41" y="182"/>
                    <a:pt x="43" y="184"/>
                    <a:pt x="45" y="185"/>
                  </a:cubicBezTo>
                  <a:cubicBezTo>
                    <a:pt x="46" y="185"/>
                    <a:pt x="46" y="186"/>
                    <a:pt x="46" y="188"/>
                  </a:cubicBezTo>
                  <a:cubicBezTo>
                    <a:pt x="45" y="189"/>
                    <a:pt x="44" y="190"/>
                    <a:pt x="43" y="191"/>
                  </a:cubicBezTo>
                  <a:cubicBezTo>
                    <a:pt x="42" y="192"/>
                    <a:pt x="41" y="192"/>
                    <a:pt x="41" y="191"/>
                  </a:cubicBezTo>
                  <a:cubicBezTo>
                    <a:pt x="40" y="191"/>
                    <a:pt x="40" y="190"/>
                    <a:pt x="39" y="189"/>
                  </a:cubicBezTo>
                  <a:cubicBezTo>
                    <a:pt x="39" y="189"/>
                    <a:pt x="39" y="189"/>
                    <a:pt x="38" y="189"/>
                  </a:cubicBezTo>
                  <a:cubicBezTo>
                    <a:pt x="36" y="191"/>
                    <a:pt x="35" y="191"/>
                    <a:pt x="33" y="190"/>
                  </a:cubicBezTo>
                  <a:cubicBezTo>
                    <a:pt x="32" y="188"/>
                    <a:pt x="31" y="188"/>
                    <a:pt x="29" y="190"/>
                  </a:cubicBezTo>
                  <a:cubicBezTo>
                    <a:pt x="29" y="191"/>
                    <a:pt x="28" y="191"/>
                    <a:pt x="27" y="190"/>
                  </a:cubicBezTo>
                  <a:cubicBezTo>
                    <a:pt x="27" y="190"/>
                    <a:pt x="26" y="189"/>
                    <a:pt x="26" y="189"/>
                  </a:cubicBezTo>
                  <a:cubicBezTo>
                    <a:pt x="25" y="187"/>
                    <a:pt x="24" y="186"/>
                    <a:pt x="21" y="186"/>
                  </a:cubicBezTo>
                  <a:cubicBezTo>
                    <a:pt x="19" y="187"/>
                    <a:pt x="17" y="185"/>
                    <a:pt x="17" y="182"/>
                  </a:cubicBezTo>
                  <a:cubicBezTo>
                    <a:pt x="17" y="180"/>
                    <a:pt x="17" y="178"/>
                    <a:pt x="19" y="177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16" y="175"/>
                    <a:pt x="15" y="173"/>
                    <a:pt x="15" y="171"/>
                  </a:cubicBezTo>
                  <a:cubicBezTo>
                    <a:pt x="14" y="169"/>
                    <a:pt x="14" y="168"/>
                    <a:pt x="12" y="169"/>
                  </a:cubicBezTo>
                  <a:cubicBezTo>
                    <a:pt x="10" y="169"/>
                    <a:pt x="10" y="167"/>
                    <a:pt x="10" y="166"/>
                  </a:cubicBezTo>
                  <a:cubicBezTo>
                    <a:pt x="9" y="166"/>
                    <a:pt x="9" y="167"/>
                    <a:pt x="8" y="168"/>
                  </a:cubicBezTo>
                  <a:cubicBezTo>
                    <a:pt x="6" y="169"/>
                    <a:pt x="3" y="168"/>
                    <a:pt x="2" y="166"/>
                  </a:cubicBezTo>
                  <a:cubicBezTo>
                    <a:pt x="0" y="162"/>
                    <a:pt x="0" y="157"/>
                    <a:pt x="1" y="153"/>
                  </a:cubicBezTo>
                  <a:cubicBezTo>
                    <a:pt x="2" y="152"/>
                    <a:pt x="3" y="150"/>
                    <a:pt x="5" y="151"/>
                  </a:cubicBezTo>
                  <a:cubicBezTo>
                    <a:pt x="7" y="151"/>
                    <a:pt x="8" y="150"/>
                    <a:pt x="8" y="147"/>
                  </a:cubicBezTo>
                  <a:cubicBezTo>
                    <a:pt x="9" y="145"/>
                    <a:pt x="9" y="144"/>
                    <a:pt x="10" y="142"/>
                  </a:cubicBezTo>
                  <a:cubicBezTo>
                    <a:pt x="11" y="140"/>
                    <a:pt x="10" y="139"/>
                    <a:pt x="9" y="137"/>
                  </a:cubicBezTo>
                  <a:cubicBezTo>
                    <a:pt x="7" y="134"/>
                    <a:pt x="7" y="133"/>
                    <a:pt x="9" y="131"/>
                  </a:cubicBezTo>
                  <a:cubicBezTo>
                    <a:pt x="10" y="130"/>
                    <a:pt x="10" y="130"/>
                    <a:pt x="11" y="130"/>
                  </a:cubicBezTo>
                  <a:cubicBezTo>
                    <a:pt x="13" y="129"/>
                    <a:pt x="13" y="128"/>
                    <a:pt x="13" y="126"/>
                  </a:cubicBezTo>
                  <a:cubicBezTo>
                    <a:pt x="13" y="121"/>
                    <a:pt x="16" y="118"/>
                    <a:pt x="20" y="119"/>
                  </a:cubicBezTo>
                  <a:cubicBezTo>
                    <a:pt x="20" y="116"/>
                    <a:pt x="21" y="114"/>
                    <a:pt x="22" y="111"/>
                  </a:cubicBezTo>
                  <a:cubicBezTo>
                    <a:pt x="20" y="110"/>
                    <a:pt x="18" y="109"/>
                    <a:pt x="17" y="107"/>
                  </a:cubicBezTo>
                  <a:cubicBezTo>
                    <a:pt x="16" y="106"/>
                    <a:pt x="16" y="105"/>
                    <a:pt x="18" y="104"/>
                  </a:cubicBezTo>
                  <a:cubicBezTo>
                    <a:pt x="20" y="103"/>
                    <a:pt x="21" y="100"/>
                    <a:pt x="23" y="100"/>
                  </a:cubicBezTo>
                  <a:cubicBezTo>
                    <a:pt x="24" y="100"/>
                    <a:pt x="24" y="99"/>
                    <a:pt x="24" y="98"/>
                  </a:cubicBezTo>
                  <a:cubicBezTo>
                    <a:pt x="24" y="97"/>
                    <a:pt x="25" y="96"/>
                    <a:pt x="26" y="95"/>
                  </a:cubicBezTo>
                  <a:cubicBezTo>
                    <a:pt x="26" y="95"/>
                    <a:pt x="27" y="94"/>
                    <a:pt x="27" y="94"/>
                  </a:cubicBezTo>
                  <a:cubicBezTo>
                    <a:pt x="27" y="92"/>
                    <a:pt x="28" y="91"/>
                    <a:pt x="30" y="91"/>
                  </a:cubicBezTo>
                  <a:cubicBezTo>
                    <a:pt x="30" y="91"/>
                    <a:pt x="30" y="90"/>
                    <a:pt x="29" y="90"/>
                  </a:cubicBezTo>
                  <a:cubicBezTo>
                    <a:pt x="29" y="89"/>
                    <a:pt x="27" y="89"/>
                    <a:pt x="28" y="88"/>
                  </a:cubicBezTo>
                  <a:cubicBezTo>
                    <a:pt x="29" y="86"/>
                    <a:pt x="30" y="87"/>
                    <a:pt x="31" y="87"/>
                  </a:cubicBezTo>
                  <a:cubicBezTo>
                    <a:pt x="31" y="86"/>
                    <a:pt x="32" y="86"/>
                    <a:pt x="32" y="86"/>
                  </a:cubicBezTo>
                  <a:cubicBezTo>
                    <a:pt x="31" y="85"/>
                    <a:pt x="30" y="84"/>
                    <a:pt x="30" y="82"/>
                  </a:cubicBezTo>
                  <a:cubicBezTo>
                    <a:pt x="29" y="80"/>
                    <a:pt x="29" y="79"/>
                    <a:pt x="31" y="79"/>
                  </a:cubicBezTo>
                  <a:cubicBezTo>
                    <a:pt x="33" y="79"/>
                    <a:pt x="34" y="78"/>
                    <a:pt x="35" y="78"/>
                  </a:cubicBezTo>
                  <a:cubicBezTo>
                    <a:pt x="34" y="76"/>
                    <a:pt x="33" y="77"/>
                    <a:pt x="32" y="77"/>
                  </a:cubicBezTo>
                  <a:cubicBezTo>
                    <a:pt x="31" y="77"/>
                    <a:pt x="30" y="76"/>
                    <a:pt x="31" y="74"/>
                  </a:cubicBezTo>
                  <a:cubicBezTo>
                    <a:pt x="31" y="74"/>
                    <a:pt x="32" y="73"/>
                    <a:pt x="32" y="72"/>
                  </a:cubicBezTo>
                  <a:cubicBezTo>
                    <a:pt x="32" y="71"/>
                    <a:pt x="33" y="70"/>
                    <a:pt x="31" y="70"/>
                  </a:cubicBezTo>
                  <a:cubicBezTo>
                    <a:pt x="30" y="70"/>
                    <a:pt x="30" y="70"/>
                    <a:pt x="30" y="69"/>
                  </a:cubicBezTo>
                  <a:cubicBezTo>
                    <a:pt x="29" y="68"/>
                    <a:pt x="30" y="66"/>
                    <a:pt x="30" y="64"/>
                  </a:cubicBezTo>
                  <a:cubicBezTo>
                    <a:pt x="31" y="62"/>
                    <a:pt x="33" y="62"/>
                    <a:pt x="34" y="64"/>
                  </a:cubicBezTo>
                  <a:cubicBezTo>
                    <a:pt x="34" y="64"/>
                    <a:pt x="34" y="65"/>
                    <a:pt x="35" y="65"/>
                  </a:cubicBezTo>
                  <a:cubicBezTo>
                    <a:pt x="36" y="65"/>
                    <a:pt x="37" y="64"/>
                    <a:pt x="37" y="64"/>
                  </a:cubicBezTo>
                  <a:cubicBezTo>
                    <a:pt x="38" y="63"/>
                    <a:pt x="38" y="62"/>
                    <a:pt x="38" y="61"/>
                  </a:cubicBezTo>
                  <a:cubicBezTo>
                    <a:pt x="39" y="59"/>
                    <a:pt x="40" y="58"/>
                    <a:pt x="43" y="58"/>
                  </a:cubicBezTo>
                  <a:cubicBezTo>
                    <a:pt x="46" y="59"/>
                    <a:pt x="47" y="58"/>
                    <a:pt x="47" y="54"/>
                  </a:cubicBezTo>
                  <a:cubicBezTo>
                    <a:pt x="47" y="51"/>
                    <a:pt x="48" y="49"/>
                    <a:pt x="50" y="48"/>
                  </a:cubicBezTo>
                  <a:cubicBezTo>
                    <a:pt x="51" y="48"/>
                    <a:pt x="52" y="47"/>
                    <a:pt x="52" y="46"/>
                  </a:cubicBezTo>
                  <a:cubicBezTo>
                    <a:pt x="52" y="42"/>
                    <a:pt x="55" y="41"/>
                    <a:pt x="58" y="39"/>
                  </a:cubicBezTo>
                  <a:cubicBezTo>
                    <a:pt x="60" y="38"/>
                    <a:pt x="62" y="38"/>
                    <a:pt x="62" y="35"/>
                  </a:cubicBezTo>
                  <a:cubicBezTo>
                    <a:pt x="63" y="34"/>
                    <a:pt x="64" y="33"/>
                    <a:pt x="65" y="32"/>
                  </a:cubicBezTo>
                  <a:cubicBezTo>
                    <a:pt x="65" y="32"/>
                    <a:pt x="66" y="31"/>
                    <a:pt x="67" y="32"/>
                  </a:cubicBezTo>
                  <a:cubicBezTo>
                    <a:pt x="69" y="32"/>
                    <a:pt x="68" y="34"/>
                    <a:pt x="68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952500" y="2608263"/>
              <a:ext cx="339725" cy="606425"/>
            </a:xfrm>
            <a:custGeom>
              <a:avLst/>
              <a:gdLst>
                <a:gd name="T0" fmla="*/ 53 w 80"/>
                <a:gd name="T1" fmla="*/ 14 h 143"/>
                <a:gd name="T2" fmla="*/ 53 w 80"/>
                <a:gd name="T3" fmla="*/ 28 h 143"/>
                <a:gd name="T4" fmla="*/ 58 w 80"/>
                <a:gd name="T5" fmla="*/ 24 h 143"/>
                <a:gd name="T6" fmla="*/ 62 w 80"/>
                <a:gd name="T7" fmla="*/ 40 h 143"/>
                <a:gd name="T8" fmla="*/ 78 w 80"/>
                <a:gd name="T9" fmla="*/ 53 h 143"/>
                <a:gd name="T10" fmla="*/ 76 w 80"/>
                <a:gd name="T11" fmla="*/ 63 h 143"/>
                <a:gd name="T12" fmla="*/ 64 w 80"/>
                <a:gd name="T13" fmla="*/ 72 h 143"/>
                <a:gd name="T14" fmla="*/ 59 w 80"/>
                <a:gd name="T15" fmla="*/ 89 h 143"/>
                <a:gd name="T16" fmla="*/ 54 w 80"/>
                <a:gd name="T17" fmla="*/ 109 h 143"/>
                <a:gd name="T18" fmla="*/ 50 w 80"/>
                <a:gd name="T19" fmla="*/ 117 h 143"/>
                <a:gd name="T20" fmla="*/ 48 w 80"/>
                <a:gd name="T21" fmla="*/ 135 h 143"/>
                <a:gd name="T22" fmla="*/ 41 w 80"/>
                <a:gd name="T23" fmla="*/ 140 h 143"/>
                <a:gd name="T24" fmla="*/ 40 w 80"/>
                <a:gd name="T25" fmla="*/ 127 h 143"/>
                <a:gd name="T26" fmla="*/ 30 w 80"/>
                <a:gd name="T27" fmla="*/ 122 h 143"/>
                <a:gd name="T28" fmla="*/ 26 w 80"/>
                <a:gd name="T29" fmla="*/ 105 h 143"/>
                <a:gd name="T30" fmla="*/ 37 w 80"/>
                <a:gd name="T31" fmla="*/ 107 h 143"/>
                <a:gd name="T32" fmla="*/ 31 w 80"/>
                <a:gd name="T33" fmla="*/ 104 h 143"/>
                <a:gd name="T34" fmla="*/ 41 w 80"/>
                <a:gd name="T35" fmla="*/ 96 h 143"/>
                <a:gd name="T36" fmla="*/ 29 w 80"/>
                <a:gd name="T37" fmla="*/ 99 h 143"/>
                <a:gd name="T38" fmla="*/ 21 w 80"/>
                <a:gd name="T39" fmla="*/ 90 h 143"/>
                <a:gd name="T40" fmla="*/ 31 w 80"/>
                <a:gd name="T41" fmla="*/ 84 h 143"/>
                <a:gd name="T42" fmla="*/ 41 w 80"/>
                <a:gd name="T43" fmla="*/ 75 h 143"/>
                <a:gd name="T44" fmla="*/ 38 w 80"/>
                <a:gd name="T45" fmla="*/ 72 h 143"/>
                <a:gd name="T46" fmla="*/ 31 w 80"/>
                <a:gd name="T47" fmla="*/ 65 h 143"/>
                <a:gd name="T48" fmla="*/ 30 w 80"/>
                <a:gd name="T49" fmla="*/ 73 h 143"/>
                <a:gd name="T50" fmla="*/ 17 w 80"/>
                <a:gd name="T51" fmla="*/ 80 h 143"/>
                <a:gd name="T52" fmla="*/ 13 w 80"/>
                <a:gd name="T53" fmla="*/ 71 h 143"/>
                <a:gd name="T54" fmla="*/ 15 w 80"/>
                <a:gd name="T55" fmla="*/ 68 h 143"/>
                <a:gd name="T56" fmla="*/ 7 w 80"/>
                <a:gd name="T57" fmla="*/ 54 h 143"/>
                <a:gd name="T58" fmla="*/ 7 w 80"/>
                <a:gd name="T59" fmla="*/ 50 h 143"/>
                <a:gd name="T60" fmla="*/ 10 w 80"/>
                <a:gd name="T61" fmla="*/ 50 h 143"/>
                <a:gd name="T62" fmla="*/ 8 w 80"/>
                <a:gd name="T63" fmla="*/ 41 h 143"/>
                <a:gd name="T64" fmla="*/ 3 w 80"/>
                <a:gd name="T65" fmla="*/ 42 h 143"/>
                <a:gd name="T66" fmla="*/ 0 w 80"/>
                <a:gd name="T67" fmla="*/ 27 h 143"/>
                <a:gd name="T68" fmla="*/ 1 w 80"/>
                <a:gd name="T69" fmla="*/ 19 h 143"/>
                <a:gd name="T70" fmla="*/ 4 w 80"/>
                <a:gd name="T71" fmla="*/ 20 h 143"/>
                <a:gd name="T72" fmla="*/ 6 w 80"/>
                <a:gd name="T73" fmla="*/ 13 h 143"/>
                <a:gd name="T74" fmla="*/ 11 w 80"/>
                <a:gd name="T75" fmla="*/ 13 h 143"/>
                <a:gd name="T76" fmla="*/ 16 w 80"/>
                <a:gd name="T77" fmla="*/ 14 h 143"/>
                <a:gd name="T78" fmla="*/ 24 w 80"/>
                <a:gd name="T79" fmla="*/ 16 h 143"/>
                <a:gd name="T80" fmla="*/ 18 w 80"/>
                <a:gd name="T81" fmla="*/ 20 h 143"/>
                <a:gd name="T82" fmla="*/ 19 w 80"/>
                <a:gd name="T83" fmla="*/ 23 h 143"/>
                <a:gd name="T84" fmla="*/ 24 w 80"/>
                <a:gd name="T85" fmla="*/ 34 h 143"/>
                <a:gd name="T86" fmla="*/ 27 w 80"/>
                <a:gd name="T87" fmla="*/ 15 h 143"/>
                <a:gd name="T88" fmla="*/ 35 w 80"/>
                <a:gd name="T89" fmla="*/ 28 h 143"/>
                <a:gd name="T90" fmla="*/ 41 w 80"/>
                <a:gd name="T91" fmla="*/ 49 h 143"/>
                <a:gd name="T92" fmla="*/ 37 w 80"/>
                <a:gd name="T93" fmla="*/ 29 h 143"/>
                <a:gd name="T94" fmla="*/ 38 w 80"/>
                <a:gd name="T95" fmla="*/ 5 h 143"/>
                <a:gd name="T96" fmla="*/ 44 w 80"/>
                <a:gd name="T97" fmla="*/ 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0" h="143">
                  <a:moveTo>
                    <a:pt x="44" y="8"/>
                  </a:moveTo>
                  <a:cubicBezTo>
                    <a:pt x="47" y="6"/>
                    <a:pt x="47" y="6"/>
                    <a:pt x="49" y="8"/>
                  </a:cubicBezTo>
                  <a:cubicBezTo>
                    <a:pt x="50" y="10"/>
                    <a:pt x="52" y="12"/>
                    <a:pt x="53" y="14"/>
                  </a:cubicBezTo>
                  <a:cubicBezTo>
                    <a:pt x="53" y="15"/>
                    <a:pt x="54" y="16"/>
                    <a:pt x="53" y="17"/>
                  </a:cubicBezTo>
                  <a:cubicBezTo>
                    <a:pt x="53" y="19"/>
                    <a:pt x="53" y="22"/>
                    <a:pt x="52" y="24"/>
                  </a:cubicBezTo>
                  <a:cubicBezTo>
                    <a:pt x="51" y="26"/>
                    <a:pt x="52" y="27"/>
                    <a:pt x="53" y="28"/>
                  </a:cubicBezTo>
                  <a:cubicBezTo>
                    <a:pt x="53" y="27"/>
                    <a:pt x="53" y="25"/>
                    <a:pt x="53" y="24"/>
                  </a:cubicBezTo>
                  <a:cubicBezTo>
                    <a:pt x="54" y="21"/>
                    <a:pt x="55" y="21"/>
                    <a:pt x="57" y="23"/>
                  </a:cubicBezTo>
                  <a:cubicBezTo>
                    <a:pt x="57" y="23"/>
                    <a:pt x="58" y="23"/>
                    <a:pt x="58" y="24"/>
                  </a:cubicBezTo>
                  <a:cubicBezTo>
                    <a:pt x="59" y="28"/>
                    <a:pt x="61" y="31"/>
                    <a:pt x="60" y="36"/>
                  </a:cubicBezTo>
                  <a:cubicBezTo>
                    <a:pt x="60" y="36"/>
                    <a:pt x="60" y="37"/>
                    <a:pt x="60" y="37"/>
                  </a:cubicBezTo>
                  <a:cubicBezTo>
                    <a:pt x="60" y="39"/>
                    <a:pt x="60" y="40"/>
                    <a:pt x="62" y="40"/>
                  </a:cubicBezTo>
                  <a:cubicBezTo>
                    <a:pt x="65" y="40"/>
                    <a:pt x="66" y="42"/>
                    <a:pt x="67" y="46"/>
                  </a:cubicBezTo>
                  <a:cubicBezTo>
                    <a:pt x="67" y="47"/>
                    <a:pt x="68" y="48"/>
                    <a:pt x="69" y="49"/>
                  </a:cubicBezTo>
                  <a:cubicBezTo>
                    <a:pt x="72" y="51"/>
                    <a:pt x="74" y="53"/>
                    <a:pt x="78" y="53"/>
                  </a:cubicBezTo>
                  <a:cubicBezTo>
                    <a:pt x="78" y="53"/>
                    <a:pt x="78" y="54"/>
                    <a:pt x="79" y="54"/>
                  </a:cubicBezTo>
                  <a:cubicBezTo>
                    <a:pt x="80" y="56"/>
                    <a:pt x="79" y="61"/>
                    <a:pt x="77" y="62"/>
                  </a:cubicBezTo>
                  <a:cubicBezTo>
                    <a:pt x="77" y="63"/>
                    <a:pt x="76" y="63"/>
                    <a:pt x="76" y="63"/>
                  </a:cubicBezTo>
                  <a:cubicBezTo>
                    <a:pt x="73" y="62"/>
                    <a:pt x="71" y="64"/>
                    <a:pt x="69" y="65"/>
                  </a:cubicBezTo>
                  <a:cubicBezTo>
                    <a:pt x="67" y="67"/>
                    <a:pt x="65" y="67"/>
                    <a:pt x="65" y="70"/>
                  </a:cubicBezTo>
                  <a:cubicBezTo>
                    <a:pt x="65" y="71"/>
                    <a:pt x="64" y="71"/>
                    <a:pt x="64" y="72"/>
                  </a:cubicBezTo>
                  <a:cubicBezTo>
                    <a:pt x="62" y="73"/>
                    <a:pt x="62" y="74"/>
                    <a:pt x="62" y="75"/>
                  </a:cubicBezTo>
                  <a:cubicBezTo>
                    <a:pt x="62" y="79"/>
                    <a:pt x="61" y="83"/>
                    <a:pt x="61" y="86"/>
                  </a:cubicBezTo>
                  <a:cubicBezTo>
                    <a:pt x="61" y="89"/>
                    <a:pt x="61" y="89"/>
                    <a:pt x="59" y="89"/>
                  </a:cubicBezTo>
                  <a:cubicBezTo>
                    <a:pt x="58" y="89"/>
                    <a:pt x="58" y="89"/>
                    <a:pt x="58" y="91"/>
                  </a:cubicBezTo>
                  <a:cubicBezTo>
                    <a:pt x="58" y="96"/>
                    <a:pt x="57" y="101"/>
                    <a:pt x="57" y="106"/>
                  </a:cubicBezTo>
                  <a:cubicBezTo>
                    <a:pt x="56" y="109"/>
                    <a:pt x="56" y="109"/>
                    <a:pt x="54" y="109"/>
                  </a:cubicBezTo>
                  <a:cubicBezTo>
                    <a:pt x="53" y="110"/>
                    <a:pt x="52" y="110"/>
                    <a:pt x="52" y="111"/>
                  </a:cubicBezTo>
                  <a:cubicBezTo>
                    <a:pt x="53" y="112"/>
                    <a:pt x="52" y="113"/>
                    <a:pt x="51" y="114"/>
                  </a:cubicBezTo>
                  <a:cubicBezTo>
                    <a:pt x="50" y="115"/>
                    <a:pt x="50" y="116"/>
                    <a:pt x="50" y="117"/>
                  </a:cubicBezTo>
                  <a:cubicBezTo>
                    <a:pt x="50" y="120"/>
                    <a:pt x="50" y="123"/>
                    <a:pt x="50" y="126"/>
                  </a:cubicBezTo>
                  <a:cubicBezTo>
                    <a:pt x="50" y="127"/>
                    <a:pt x="50" y="129"/>
                    <a:pt x="49" y="130"/>
                  </a:cubicBezTo>
                  <a:cubicBezTo>
                    <a:pt x="47" y="132"/>
                    <a:pt x="47" y="134"/>
                    <a:pt x="48" y="135"/>
                  </a:cubicBezTo>
                  <a:cubicBezTo>
                    <a:pt x="48" y="137"/>
                    <a:pt x="48" y="138"/>
                    <a:pt x="47" y="139"/>
                  </a:cubicBezTo>
                  <a:cubicBezTo>
                    <a:pt x="46" y="142"/>
                    <a:pt x="44" y="143"/>
                    <a:pt x="42" y="142"/>
                  </a:cubicBezTo>
                  <a:cubicBezTo>
                    <a:pt x="41" y="141"/>
                    <a:pt x="41" y="141"/>
                    <a:pt x="41" y="140"/>
                  </a:cubicBezTo>
                  <a:cubicBezTo>
                    <a:pt x="41" y="138"/>
                    <a:pt x="40" y="136"/>
                    <a:pt x="38" y="134"/>
                  </a:cubicBezTo>
                  <a:cubicBezTo>
                    <a:pt x="35" y="132"/>
                    <a:pt x="35" y="129"/>
                    <a:pt x="39" y="128"/>
                  </a:cubicBezTo>
                  <a:cubicBezTo>
                    <a:pt x="40" y="128"/>
                    <a:pt x="40" y="128"/>
                    <a:pt x="40" y="127"/>
                  </a:cubicBezTo>
                  <a:cubicBezTo>
                    <a:pt x="40" y="126"/>
                    <a:pt x="39" y="127"/>
                    <a:pt x="38" y="127"/>
                  </a:cubicBezTo>
                  <a:cubicBezTo>
                    <a:pt x="35" y="127"/>
                    <a:pt x="33" y="128"/>
                    <a:pt x="32" y="124"/>
                  </a:cubicBezTo>
                  <a:cubicBezTo>
                    <a:pt x="32" y="123"/>
                    <a:pt x="31" y="123"/>
                    <a:pt x="30" y="122"/>
                  </a:cubicBezTo>
                  <a:cubicBezTo>
                    <a:pt x="28" y="122"/>
                    <a:pt x="27" y="120"/>
                    <a:pt x="26" y="118"/>
                  </a:cubicBezTo>
                  <a:cubicBezTo>
                    <a:pt x="25" y="115"/>
                    <a:pt x="24" y="112"/>
                    <a:pt x="24" y="108"/>
                  </a:cubicBezTo>
                  <a:cubicBezTo>
                    <a:pt x="24" y="107"/>
                    <a:pt x="25" y="106"/>
                    <a:pt x="26" y="105"/>
                  </a:cubicBezTo>
                  <a:cubicBezTo>
                    <a:pt x="27" y="105"/>
                    <a:pt x="28" y="105"/>
                    <a:pt x="29" y="106"/>
                  </a:cubicBezTo>
                  <a:cubicBezTo>
                    <a:pt x="29" y="106"/>
                    <a:pt x="29" y="107"/>
                    <a:pt x="30" y="107"/>
                  </a:cubicBezTo>
                  <a:cubicBezTo>
                    <a:pt x="32" y="106"/>
                    <a:pt x="34" y="107"/>
                    <a:pt x="37" y="107"/>
                  </a:cubicBezTo>
                  <a:cubicBezTo>
                    <a:pt x="37" y="107"/>
                    <a:pt x="37" y="107"/>
                    <a:pt x="38" y="107"/>
                  </a:cubicBezTo>
                  <a:cubicBezTo>
                    <a:pt x="37" y="106"/>
                    <a:pt x="36" y="106"/>
                    <a:pt x="36" y="106"/>
                  </a:cubicBezTo>
                  <a:cubicBezTo>
                    <a:pt x="34" y="105"/>
                    <a:pt x="33" y="105"/>
                    <a:pt x="31" y="104"/>
                  </a:cubicBezTo>
                  <a:cubicBezTo>
                    <a:pt x="30" y="103"/>
                    <a:pt x="30" y="102"/>
                    <a:pt x="32" y="101"/>
                  </a:cubicBezTo>
                  <a:cubicBezTo>
                    <a:pt x="34" y="100"/>
                    <a:pt x="36" y="98"/>
                    <a:pt x="38" y="99"/>
                  </a:cubicBezTo>
                  <a:cubicBezTo>
                    <a:pt x="39" y="99"/>
                    <a:pt x="40" y="98"/>
                    <a:pt x="41" y="96"/>
                  </a:cubicBezTo>
                  <a:cubicBezTo>
                    <a:pt x="39" y="96"/>
                    <a:pt x="38" y="97"/>
                    <a:pt x="36" y="96"/>
                  </a:cubicBezTo>
                  <a:cubicBezTo>
                    <a:pt x="36" y="96"/>
                    <a:pt x="35" y="96"/>
                    <a:pt x="35" y="97"/>
                  </a:cubicBezTo>
                  <a:cubicBezTo>
                    <a:pt x="33" y="99"/>
                    <a:pt x="31" y="99"/>
                    <a:pt x="29" y="99"/>
                  </a:cubicBezTo>
                  <a:cubicBezTo>
                    <a:pt x="28" y="99"/>
                    <a:pt x="27" y="99"/>
                    <a:pt x="25" y="100"/>
                  </a:cubicBezTo>
                  <a:cubicBezTo>
                    <a:pt x="24" y="101"/>
                    <a:pt x="23" y="100"/>
                    <a:pt x="22" y="98"/>
                  </a:cubicBezTo>
                  <a:cubicBezTo>
                    <a:pt x="22" y="96"/>
                    <a:pt x="22" y="93"/>
                    <a:pt x="21" y="90"/>
                  </a:cubicBezTo>
                  <a:cubicBezTo>
                    <a:pt x="21" y="88"/>
                    <a:pt x="22" y="87"/>
                    <a:pt x="24" y="87"/>
                  </a:cubicBezTo>
                  <a:cubicBezTo>
                    <a:pt x="26" y="86"/>
                    <a:pt x="28" y="85"/>
                    <a:pt x="30" y="85"/>
                  </a:cubicBezTo>
                  <a:cubicBezTo>
                    <a:pt x="31" y="85"/>
                    <a:pt x="31" y="84"/>
                    <a:pt x="31" y="84"/>
                  </a:cubicBezTo>
                  <a:cubicBezTo>
                    <a:pt x="32" y="82"/>
                    <a:pt x="33" y="80"/>
                    <a:pt x="35" y="79"/>
                  </a:cubicBezTo>
                  <a:cubicBezTo>
                    <a:pt x="36" y="79"/>
                    <a:pt x="35" y="78"/>
                    <a:pt x="36" y="78"/>
                  </a:cubicBezTo>
                  <a:cubicBezTo>
                    <a:pt x="36" y="75"/>
                    <a:pt x="39" y="74"/>
                    <a:pt x="41" y="75"/>
                  </a:cubicBezTo>
                  <a:cubicBezTo>
                    <a:pt x="43" y="75"/>
                    <a:pt x="44" y="76"/>
                    <a:pt x="45" y="74"/>
                  </a:cubicBezTo>
                  <a:cubicBezTo>
                    <a:pt x="44" y="72"/>
                    <a:pt x="41" y="72"/>
                    <a:pt x="41" y="69"/>
                  </a:cubicBezTo>
                  <a:cubicBezTo>
                    <a:pt x="40" y="70"/>
                    <a:pt x="39" y="71"/>
                    <a:pt x="38" y="72"/>
                  </a:cubicBezTo>
                  <a:cubicBezTo>
                    <a:pt x="37" y="72"/>
                    <a:pt x="36" y="72"/>
                    <a:pt x="35" y="71"/>
                  </a:cubicBezTo>
                  <a:cubicBezTo>
                    <a:pt x="34" y="69"/>
                    <a:pt x="33" y="67"/>
                    <a:pt x="34" y="65"/>
                  </a:cubicBezTo>
                  <a:cubicBezTo>
                    <a:pt x="33" y="64"/>
                    <a:pt x="32" y="66"/>
                    <a:pt x="31" y="65"/>
                  </a:cubicBezTo>
                  <a:cubicBezTo>
                    <a:pt x="30" y="64"/>
                    <a:pt x="30" y="63"/>
                    <a:pt x="30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7"/>
                    <a:pt x="28" y="70"/>
                    <a:pt x="30" y="73"/>
                  </a:cubicBezTo>
                  <a:cubicBezTo>
                    <a:pt x="30" y="74"/>
                    <a:pt x="30" y="75"/>
                    <a:pt x="29" y="75"/>
                  </a:cubicBezTo>
                  <a:cubicBezTo>
                    <a:pt x="27" y="75"/>
                    <a:pt x="27" y="76"/>
                    <a:pt x="27" y="77"/>
                  </a:cubicBezTo>
                  <a:cubicBezTo>
                    <a:pt x="26" y="81"/>
                    <a:pt x="20" y="83"/>
                    <a:pt x="17" y="80"/>
                  </a:cubicBezTo>
                  <a:cubicBezTo>
                    <a:pt x="17" y="80"/>
                    <a:pt x="16" y="79"/>
                    <a:pt x="17" y="78"/>
                  </a:cubicBezTo>
                  <a:cubicBezTo>
                    <a:pt x="17" y="77"/>
                    <a:pt x="16" y="76"/>
                    <a:pt x="15" y="75"/>
                  </a:cubicBezTo>
                  <a:cubicBezTo>
                    <a:pt x="14" y="74"/>
                    <a:pt x="14" y="73"/>
                    <a:pt x="13" y="71"/>
                  </a:cubicBezTo>
                  <a:cubicBezTo>
                    <a:pt x="13" y="70"/>
                    <a:pt x="13" y="70"/>
                    <a:pt x="14" y="69"/>
                  </a:cubicBezTo>
                  <a:cubicBezTo>
                    <a:pt x="15" y="69"/>
                    <a:pt x="15" y="69"/>
                    <a:pt x="16" y="69"/>
                  </a:cubicBezTo>
                  <a:cubicBezTo>
                    <a:pt x="16" y="68"/>
                    <a:pt x="15" y="68"/>
                    <a:pt x="15" y="68"/>
                  </a:cubicBezTo>
                  <a:cubicBezTo>
                    <a:pt x="11" y="67"/>
                    <a:pt x="9" y="64"/>
                    <a:pt x="7" y="60"/>
                  </a:cubicBezTo>
                  <a:cubicBezTo>
                    <a:pt x="7" y="59"/>
                    <a:pt x="7" y="58"/>
                    <a:pt x="8" y="57"/>
                  </a:cubicBezTo>
                  <a:cubicBezTo>
                    <a:pt x="8" y="56"/>
                    <a:pt x="8" y="55"/>
                    <a:pt x="7" y="54"/>
                  </a:cubicBezTo>
                  <a:cubicBezTo>
                    <a:pt x="6" y="53"/>
                    <a:pt x="6" y="52"/>
                    <a:pt x="5" y="52"/>
                  </a:cubicBezTo>
                  <a:cubicBezTo>
                    <a:pt x="5" y="51"/>
                    <a:pt x="5" y="50"/>
                    <a:pt x="5" y="50"/>
                  </a:cubicBezTo>
                  <a:cubicBezTo>
                    <a:pt x="6" y="49"/>
                    <a:pt x="7" y="49"/>
                    <a:pt x="7" y="50"/>
                  </a:cubicBezTo>
                  <a:cubicBezTo>
                    <a:pt x="8" y="51"/>
                    <a:pt x="9" y="51"/>
                    <a:pt x="10" y="52"/>
                  </a:cubicBezTo>
                  <a:cubicBezTo>
                    <a:pt x="11" y="52"/>
                    <a:pt x="11" y="52"/>
                    <a:pt x="11" y="51"/>
                  </a:cubicBezTo>
                  <a:cubicBezTo>
                    <a:pt x="11" y="50"/>
                    <a:pt x="10" y="51"/>
                    <a:pt x="10" y="50"/>
                  </a:cubicBezTo>
                  <a:cubicBezTo>
                    <a:pt x="8" y="48"/>
                    <a:pt x="6" y="46"/>
                    <a:pt x="8" y="43"/>
                  </a:cubicBezTo>
                  <a:cubicBezTo>
                    <a:pt x="8" y="42"/>
                    <a:pt x="8" y="41"/>
                    <a:pt x="9" y="40"/>
                  </a:cubicBezTo>
                  <a:cubicBezTo>
                    <a:pt x="8" y="39"/>
                    <a:pt x="8" y="40"/>
                    <a:pt x="8" y="41"/>
                  </a:cubicBezTo>
                  <a:cubicBezTo>
                    <a:pt x="7" y="41"/>
                    <a:pt x="7" y="42"/>
                    <a:pt x="7" y="43"/>
                  </a:cubicBezTo>
                  <a:cubicBezTo>
                    <a:pt x="6" y="44"/>
                    <a:pt x="6" y="44"/>
                    <a:pt x="5" y="44"/>
                  </a:cubicBezTo>
                  <a:cubicBezTo>
                    <a:pt x="4" y="44"/>
                    <a:pt x="4" y="43"/>
                    <a:pt x="3" y="42"/>
                  </a:cubicBezTo>
                  <a:cubicBezTo>
                    <a:pt x="3" y="41"/>
                    <a:pt x="3" y="39"/>
                    <a:pt x="2" y="37"/>
                  </a:cubicBezTo>
                  <a:cubicBezTo>
                    <a:pt x="1" y="35"/>
                    <a:pt x="1" y="33"/>
                    <a:pt x="1" y="31"/>
                  </a:cubicBezTo>
                  <a:cubicBezTo>
                    <a:pt x="1" y="30"/>
                    <a:pt x="1" y="28"/>
                    <a:pt x="0" y="27"/>
                  </a:cubicBezTo>
                  <a:cubicBezTo>
                    <a:pt x="0" y="26"/>
                    <a:pt x="0" y="25"/>
                    <a:pt x="1" y="25"/>
                  </a:cubicBezTo>
                  <a:cubicBezTo>
                    <a:pt x="2" y="24"/>
                    <a:pt x="2" y="23"/>
                    <a:pt x="1" y="22"/>
                  </a:cubicBezTo>
                  <a:cubicBezTo>
                    <a:pt x="1" y="21"/>
                    <a:pt x="1" y="20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2" y="18"/>
                    <a:pt x="2" y="18"/>
                    <a:pt x="3" y="18"/>
                  </a:cubicBezTo>
                  <a:cubicBezTo>
                    <a:pt x="3" y="19"/>
                    <a:pt x="3" y="19"/>
                    <a:pt x="4" y="20"/>
                  </a:cubicBezTo>
                  <a:cubicBezTo>
                    <a:pt x="4" y="19"/>
                    <a:pt x="3" y="18"/>
                    <a:pt x="3" y="17"/>
                  </a:cubicBezTo>
                  <a:cubicBezTo>
                    <a:pt x="3" y="16"/>
                    <a:pt x="3" y="15"/>
                    <a:pt x="4" y="15"/>
                  </a:cubicBezTo>
                  <a:cubicBezTo>
                    <a:pt x="5" y="14"/>
                    <a:pt x="6" y="14"/>
                    <a:pt x="6" y="13"/>
                  </a:cubicBezTo>
                  <a:cubicBezTo>
                    <a:pt x="7" y="12"/>
                    <a:pt x="8" y="12"/>
                    <a:pt x="8" y="13"/>
                  </a:cubicBezTo>
                  <a:cubicBezTo>
                    <a:pt x="9" y="14"/>
                    <a:pt x="9" y="16"/>
                    <a:pt x="10" y="17"/>
                  </a:cubicBezTo>
                  <a:cubicBezTo>
                    <a:pt x="11" y="15"/>
                    <a:pt x="10" y="14"/>
                    <a:pt x="11" y="13"/>
                  </a:cubicBezTo>
                  <a:cubicBezTo>
                    <a:pt x="11" y="13"/>
                    <a:pt x="11" y="12"/>
                    <a:pt x="11" y="11"/>
                  </a:cubicBezTo>
                  <a:cubicBezTo>
                    <a:pt x="12" y="11"/>
                    <a:pt x="13" y="12"/>
                    <a:pt x="13" y="13"/>
                  </a:cubicBezTo>
                  <a:cubicBezTo>
                    <a:pt x="14" y="15"/>
                    <a:pt x="15" y="15"/>
                    <a:pt x="16" y="14"/>
                  </a:cubicBezTo>
                  <a:cubicBezTo>
                    <a:pt x="17" y="13"/>
                    <a:pt x="18" y="12"/>
                    <a:pt x="19" y="12"/>
                  </a:cubicBezTo>
                  <a:cubicBezTo>
                    <a:pt x="20" y="11"/>
                    <a:pt x="22" y="10"/>
                    <a:pt x="23" y="11"/>
                  </a:cubicBezTo>
                  <a:cubicBezTo>
                    <a:pt x="24" y="13"/>
                    <a:pt x="24" y="14"/>
                    <a:pt x="24" y="16"/>
                  </a:cubicBezTo>
                  <a:cubicBezTo>
                    <a:pt x="24" y="18"/>
                    <a:pt x="22" y="19"/>
                    <a:pt x="21" y="19"/>
                  </a:cubicBezTo>
                  <a:cubicBezTo>
                    <a:pt x="21" y="19"/>
                    <a:pt x="20" y="19"/>
                    <a:pt x="20" y="19"/>
                  </a:cubicBezTo>
                  <a:cubicBezTo>
                    <a:pt x="19" y="19"/>
                    <a:pt x="18" y="19"/>
                    <a:pt x="18" y="20"/>
                  </a:cubicBezTo>
                  <a:cubicBezTo>
                    <a:pt x="17" y="22"/>
                    <a:pt x="16" y="23"/>
                    <a:pt x="14" y="24"/>
                  </a:cubicBezTo>
                  <a:cubicBezTo>
                    <a:pt x="15" y="25"/>
                    <a:pt x="16" y="24"/>
                    <a:pt x="16" y="24"/>
                  </a:cubicBezTo>
                  <a:cubicBezTo>
                    <a:pt x="17" y="23"/>
                    <a:pt x="18" y="23"/>
                    <a:pt x="19" y="23"/>
                  </a:cubicBezTo>
                  <a:cubicBezTo>
                    <a:pt x="21" y="23"/>
                    <a:pt x="21" y="24"/>
                    <a:pt x="21" y="25"/>
                  </a:cubicBezTo>
                  <a:cubicBezTo>
                    <a:pt x="20" y="27"/>
                    <a:pt x="20" y="27"/>
                    <a:pt x="21" y="28"/>
                  </a:cubicBezTo>
                  <a:cubicBezTo>
                    <a:pt x="23" y="30"/>
                    <a:pt x="23" y="32"/>
                    <a:pt x="24" y="34"/>
                  </a:cubicBezTo>
                  <a:cubicBezTo>
                    <a:pt x="24" y="32"/>
                    <a:pt x="23" y="30"/>
                    <a:pt x="23" y="28"/>
                  </a:cubicBezTo>
                  <a:cubicBezTo>
                    <a:pt x="23" y="26"/>
                    <a:pt x="23" y="25"/>
                    <a:pt x="23" y="23"/>
                  </a:cubicBezTo>
                  <a:cubicBezTo>
                    <a:pt x="25" y="20"/>
                    <a:pt x="26" y="18"/>
                    <a:pt x="27" y="15"/>
                  </a:cubicBezTo>
                  <a:cubicBezTo>
                    <a:pt x="27" y="13"/>
                    <a:pt x="28" y="13"/>
                    <a:pt x="29" y="14"/>
                  </a:cubicBezTo>
                  <a:cubicBezTo>
                    <a:pt x="32" y="15"/>
                    <a:pt x="34" y="18"/>
                    <a:pt x="34" y="22"/>
                  </a:cubicBezTo>
                  <a:cubicBezTo>
                    <a:pt x="34" y="24"/>
                    <a:pt x="35" y="26"/>
                    <a:pt x="35" y="28"/>
                  </a:cubicBezTo>
                  <a:cubicBezTo>
                    <a:pt x="35" y="32"/>
                    <a:pt x="36" y="35"/>
                    <a:pt x="36" y="39"/>
                  </a:cubicBezTo>
                  <a:cubicBezTo>
                    <a:pt x="36" y="39"/>
                    <a:pt x="36" y="40"/>
                    <a:pt x="36" y="40"/>
                  </a:cubicBezTo>
                  <a:cubicBezTo>
                    <a:pt x="39" y="43"/>
                    <a:pt x="39" y="46"/>
                    <a:pt x="41" y="49"/>
                  </a:cubicBezTo>
                  <a:cubicBezTo>
                    <a:pt x="41" y="49"/>
                    <a:pt x="41" y="49"/>
                    <a:pt x="41" y="50"/>
                  </a:cubicBezTo>
                  <a:cubicBezTo>
                    <a:pt x="41" y="49"/>
                    <a:pt x="41" y="48"/>
                    <a:pt x="41" y="48"/>
                  </a:cubicBezTo>
                  <a:cubicBezTo>
                    <a:pt x="38" y="42"/>
                    <a:pt x="38" y="35"/>
                    <a:pt x="37" y="29"/>
                  </a:cubicBezTo>
                  <a:cubicBezTo>
                    <a:pt x="37" y="25"/>
                    <a:pt x="37" y="21"/>
                    <a:pt x="36" y="17"/>
                  </a:cubicBezTo>
                  <a:cubicBezTo>
                    <a:pt x="36" y="14"/>
                    <a:pt x="36" y="12"/>
                    <a:pt x="38" y="9"/>
                  </a:cubicBezTo>
                  <a:cubicBezTo>
                    <a:pt x="38" y="8"/>
                    <a:pt x="38" y="6"/>
                    <a:pt x="38" y="5"/>
                  </a:cubicBezTo>
                  <a:cubicBezTo>
                    <a:pt x="38" y="3"/>
                    <a:pt x="39" y="2"/>
                    <a:pt x="40" y="1"/>
                  </a:cubicBezTo>
                  <a:cubicBezTo>
                    <a:pt x="41" y="0"/>
                    <a:pt x="42" y="0"/>
                    <a:pt x="43" y="1"/>
                  </a:cubicBezTo>
                  <a:cubicBezTo>
                    <a:pt x="43" y="2"/>
                    <a:pt x="44" y="3"/>
                    <a:pt x="44" y="5"/>
                  </a:cubicBezTo>
                  <a:cubicBezTo>
                    <a:pt x="44" y="6"/>
                    <a:pt x="44" y="7"/>
                    <a:pt x="44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417512" y="4913313"/>
              <a:ext cx="268288" cy="519113"/>
            </a:xfrm>
            <a:custGeom>
              <a:avLst/>
              <a:gdLst>
                <a:gd name="T0" fmla="*/ 10 w 63"/>
                <a:gd name="T1" fmla="*/ 118 h 122"/>
                <a:gd name="T2" fmla="*/ 24 w 63"/>
                <a:gd name="T3" fmla="*/ 105 h 122"/>
                <a:gd name="T4" fmla="*/ 27 w 63"/>
                <a:gd name="T5" fmla="*/ 102 h 122"/>
                <a:gd name="T6" fmla="*/ 21 w 63"/>
                <a:gd name="T7" fmla="*/ 101 h 122"/>
                <a:gd name="T8" fmla="*/ 15 w 63"/>
                <a:gd name="T9" fmla="*/ 100 h 122"/>
                <a:gd name="T10" fmla="*/ 12 w 63"/>
                <a:gd name="T11" fmla="*/ 96 h 122"/>
                <a:gd name="T12" fmla="*/ 19 w 63"/>
                <a:gd name="T13" fmla="*/ 85 h 122"/>
                <a:gd name="T14" fmla="*/ 16 w 63"/>
                <a:gd name="T15" fmla="*/ 85 h 122"/>
                <a:gd name="T16" fmla="*/ 17 w 63"/>
                <a:gd name="T17" fmla="*/ 81 h 122"/>
                <a:gd name="T18" fmla="*/ 18 w 63"/>
                <a:gd name="T19" fmla="*/ 77 h 122"/>
                <a:gd name="T20" fmla="*/ 26 w 63"/>
                <a:gd name="T21" fmla="*/ 77 h 122"/>
                <a:gd name="T22" fmla="*/ 28 w 63"/>
                <a:gd name="T23" fmla="*/ 69 h 122"/>
                <a:gd name="T24" fmla="*/ 24 w 63"/>
                <a:gd name="T25" fmla="*/ 58 h 122"/>
                <a:gd name="T26" fmla="*/ 19 w 63"/>
                <a:gd name="T27" fmla="*/ 59 h 122"/>
                <a:gd name="T28" fmla="*/ 15 w 63"/>
                <a:gd name="T29" fmla="*/ 59 h 122"/>
                <a:gd name="T30" fmla="*/ 12 w 63"/>
                <a:gd name="T31" fmla="*/ 55 h 122"/>
                <a:gd name="T32" fmla="*/ 14 w 63"/>
                <a:gd name="T33" fmla="*/ 43 h 122"/>
                <a:gd name="T34" fmla="*/ 12 w 63"/>
                <a:gd name="T35" fmla="*/ 44 h 122"/>
                <a:gd name="T36" fmla="*/ 10 w 63"/>
                <a:gd name="T37" fmla="*/ 49 h 122"/>
                <a:gd name="T38" fmla="*/ 8 w 63"/>
                <a:gd name="T39" fmla="*/ 50 h 122"/>
                <a:gd name="T40" fmla="*/ 8 w 63"/>
                <a:gd name="T41" fmla="*/ 45 h 122"/>
                <a:gd name="T42" fmla="*/ 6 w 63"/>
                <a:gd name="T43" fmla="*/ 45 h 122"/>
                <a:gd name="T44" fmla="*/ 2 w 63"/>
                <a:gd name="T45" fmla="*/ 44 h 122"/>
                <a:gd name="T46" fmla="*/ 8 w 63"/>
                <a:gd name="T47" fmla="*/ 39 h 122"/>
                <a:gd name="T48" fmla="*/ 8 w 63"/>
                <a:gd name="T49" fmla="*/ 35 h 122"/>
                <a:gd name="T50" fmla="*/ 3 w 63"/>
                <a:gd name="T51" fmla="*/ 36 h 122"/>
                <a:gd name="T52" fmla="*/ 4 w 63"/>
                <a:gd name="T53" fmla="*/ 24 h 122"/>
                <a:gd name="T54" fmla="*/ 0 w 63"/>
                <a:gd name="T55" fmla="*/ 18 h 122"/>
                <a:gd name="T56" fmla="*/ 5 w 63"/>
                <a:gd name="T57" fmla="*/ 18 h 122"/>
                <a:gd name="T58" fmla="*/ 7 w 63"/>
                <a:gd name="T59" fmla="*/ 14 h 122"/>
                <a:gd name="T60" fmla="*/ 12 w 63"/>
                <a:gd name="T61" fmla="*/ 4 h 122"/>
                <a:gd name="T62" fmla="*/ 24 w 63"/>
                <a:gd name="T63" fmla="*/ 1 h 122"/>
                <a:gd name="T64" fmla="*/ 26 w 63"/>
                <a:gd name="T65" fmla="*/ 6 h 122"/>
                <a:gd name="T66" fmla="*/ 21 w 63"/>
                <a:gd name="T67" fmla="*/ 13 h 122"/>
                <a:gd name="T68" fmla="*/ 34 w 63"/>
                <a:gd name="T69" fmla="*/ 15 h 122"/>
                <a:gd name="T70" fmla="*/ 30 w 63"/>
                <a:gd name="T71" fmla="*/ 34 h 122"/>
                <a:gd name="T72" fmla="*/ 28 w 63"/>
                <a:gd name="T73" fmla="*/ 38 h 122"/>
                <a:gd name="T74" fmla="*/ 28 w 63"/>
                <a:gd name="T75" fmla="*/ 40 h 122"/>
                <a:gd name="T76" fmla="*/ 39 w 63"/>
                <a:gd name="T77" fmla="*/ 52 h 122"/>
                <a:gd name="T78" fmla="*/ 43 w 63"/>
                <a:gd name="T79" fmla="*/ 60 h 122"/>
                <a:gd name="T80" fmla="*/ 50 w 63"/>
                <a:gd name="T81" fmla="*/ 70 h 122"/>
                <a:gd name="T82" fmla="*/ 51 w 63"/>
                <a:gd name="T83" fmla="*/ 76 h 122"/>
                <a:gd name="T84" fmla="*/ 51 w 63"/>
                <a:gd name="T85" fmla="*/ 84 h 122"/>
                <a:gd name="T86" fmla="*/ 58 w 63"/>
                <a:gd name="T87" fmla="*/ 82 h 122"/>
                <a:gd name="T88" fmla="*/ 60 w 63"/>
                <a:gd name="T89" fmla="*/ 96 h 122"/>
                <a:gd name="T90" fmla="*/ 56 w 63"/>
                <a:gd name="T91" fmla="*/ 100 h 122"/>
                <a:gd name="T92" fmla="*/ 58 w 63"/>
                <a:gd name="T93" fmla="*/ 103 h 122"/>
                <a:gd name="T94" fmla="*/ 59 w 63"/>
                <a:gd name="T95" fmla="*/ 107 h 122"/>
                <a:gd name="T96" fmla="*/ 43 w 63"/>
                <a:gd name="T97" fmla="*/ 112 h 122"/>
                <a:gd name="T98" fmla="*/ 39 w 63"/>
                <a:gd name="T99" fmla="*/ 114 h 122"/>
                <a:gd name="T100" fmla="*/ 30 w 63"/>
                <a:gd name="T101" fmla="*/ 113 h 122"/>
                <a:gd name="T102" fmla="*/ 20 w 63"/>
                <a:gd name="T103" fmla="*/ 118 h 122"/>
                <a:gd name="T104" fmla="*/ 9 w 63"/>
                <a:gd name="T105" fmla="*/ 12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" h="122">
                  <a:moveTo>
                    <a:pt x="9" y="120"/>
                  </a:moveTo>
                  <a:cubicBezTo>
                    <a:pt x="8" y="119"/>
                    <a:pt x="9" y="118"/>
                    <a:pt x="10" y="118"/>
                  </a:cubicBezTo>
                  <a:cubicBezTo>
                    <a:pt x="13" y="115"/>
                    <a:pt x="15" y="112"/>
                    <a:pt x="17" y="109"/>
                  </a:cubicBezTo>
                  <a:cubicBezTo>
                    <a:pt x="19" y="106"/>
                    <a:pt x="21" y="105"/>
                    <a:pt x="24" y="105"/>
                  </a:cubicBezTo>
                  <a:cubicBezTo>
                    <a:pt x="26" y="105"/>
                    <a:pt x="28" y="105"/>
                    <a:pt x="28" y="102"/>
                  </a:cubicBezTo>
                  <a:cubicBezTo>
                    <a:pt x="28" y="102"/>
                    <a:pt x="28" y="102"/>
                    <a:pt x="27" y="102"/>
                  </a:cubicBezTo>
                  <a:cubicBezTo>
                    <a:pt x="25" y="104"/>
                    <a:pt x="25" y="104"/>
                    <a:pt x="22" y="102"/>
                  </a:cubicBezTo>
                  <a:cubicBezTo>
                    <a:pt x="22" y="102"/>
                    <a:pt x="22" y="101"/>
                    <a:pt x="21" y="101"/>
                  </a:cubicBezTo>
                  <a:cubicBezTo>
                    <a:pt x="19" y="102"/>
                    <a:pt x="18" y="101"/>
                    <a:pt x="17" y="100"/>
                  </a:cubicBezTo>
                  <a:cubicBezTo>
                    <a:pt x="16" y="99"/>
                    <a:pt x="16" y="100"/>
                    <a:pt x="15" y="100"/>
                  </a:cubicBezTo>
                  <a:cubicBezTo>
                    <a:pt x="13" y="101"/>
                    <a:pt x="11" y="100"/>
                    <a:pt x="11" y="98"/>
                  </a:cubicBezTo>
                  <a:cubicBezTo>
                    <a:pt x="11" y="97"/>
                    <a:pt x="12" y="96"/>
                    <a:pt x="12" y="96"/>
                  </a:cubicBezTo>
                  <a:cubicBezTo>
                    <a:pt x="14" y="95"/>
                    <a:pt x="16" y="94"/>
                    <a:pt x="17" y="93"/>
                  </a:cubicBezTo>
                  <a:cubicBezTo>
                    <a:pt x="20" y="91"/>
                    <a:pt x="20" y="88"/>
                    <a:pt x="19" y="85"/>
                  </a:cubicBezTo>
                  <a:cubicBezTo>
                    <a:pt x="18" y="84"/>
                    <a:pt x="18" y="84"/>
                    <a:pt x="17" y="85"/>
                  </a:cubicBezTo>
                  <a:cubicBezTo>
                    <a:pt x="17" y="85"/>
                    <a:pt x="16" y="85"/>
                    <a:pt x="16" y="85"/>
                  </a:cubicBezTo>
                  <a:cubicBezTo>
                    <a:pt x="15" y="84"/>
                    <a:pt x="16" y="83"/>
                    <a:pt x="16" y="83"/>
                  </a:cubicBezTo>
                  <a:cubicBezTo>
                    <a:pt x="16" y="82"/>
                    <a:pt x="17" y="82"/>
                    <a:pt x="17" y="81"/>
                  </a:cubicBezTo>
                  <a:cubicBezTo>
                    <a:pt x="18" y="80"/>
                    <a:pt x="19" y="79"/>
                    <a:pt x="18" y="78"/>
                  </a:cubicBezTo>
                  <a:cubicBezTo>
                    <a:pt x="17" y="78"/>
                    <a:pt x="17" y="77"/>
                    <a:pt x="18" y="77"/>
                  </a:cubicBezTo>
                  <a:cubicBezTo>
                    <a:pt x="18" y="76"/>
                    <a:pt x="19" y="76"/>
                    <a:pt x="19" y="77"/>
                  </a:cubicBezTo>
                  <a:cubicBezTo>
                    <a:pt x="21" y="79"/>
                    <a:pt x="24" y="77"/>
                    <a:pt x="26" y="77"/>
                  </a:cubicBezTo>
                  <a:cubicBezTo>
                    <a:pt x="27" y="77"/>
                    <a:pt x="27" y="76"/>
                    <a:pt x="27" y="76"/>
                  </a:cubicBezTo>
                  <a:cubicBezTo>
                    <a:pt x="27" y="73"/>
                    <a:pt x="27" y="71"/>
                    <a:pt x="28" y="69"/>
                  </a:cubicBezTo>
                  <a:cubicBezTo>
                    <a:pt x="28" y="68"/>
                    <a:pt x="28" y="68"/>
                    <a:pt x="27" y="68"/>
                  </a:cubicBezTo>
                  <a:cubicBezTo>
                    <a:pt x="23" y="66"/>
                    <a:pt x="22" y="63"/>
                    <a:pt x="24" y="58"/>
                  </a:cubicBezTo>
                  <a:cubicBezTo>
                    <a:pt x="24" y="58"/>
                    <a:pt x="24" y="57"/>
                    <a:pt x="25" y="56"/>
                  </a:cubicBezTo>
                  <a:cubicBezTo>
                    <a:pt x="22" y="57"/>
                    <a:pt x="20" y="58"/>
                    <a:pt x="19" y="59"/>
                  </a:cubicBezTo>
                  <a:cubicBezTo>
                    <a:pt x="17" y="59"/>
                    <a:pt x="17" y="60"/>
                    <a:pt x="16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60"/>
                    <a:pt x="13" y="61"/>
                    <a:pt x="13" y="59"/>
                  </a:cubicBezTo>
                  <a:cubicBezTo>
                    <a:pt x="12" y="58"/>
                    <a:pt x="11" y="57"/>
                    <a:pt x="12" y="55"/>
                  </a:cubicBezTo>
                  <a:cubicBezTo>
                    <a:pt x="12" y="54"/>
                    <a:pt x="13" y="53"/>
                    <a:pt x="13" y="52"/>
                  </a:cubicBezTo>
                  <a:cubicBezTo>
                    <a:pt x="15" y="49"/>
                    <a:pt x="14" y="46"/>
                    <a:pt x="14" y="43"/>
                  </a:cubicBezTo>
                  <a:cubicBezTo>
                    <a:pt x="13" y="43"/>
                    <a:pt x="13" y="42"/>
                    <a:pt x="12" y="42"/>
                  </a:cubicBezTo>
                  <a:cubicBezTo>
                    <a:pt x="12" y="43"/>
                    <a:pt x="11" y="43"/>
                    <a:pt x="12" y="44"/>
                  </a:cubicBezTo>
                  <a:cubicBezTo>
                    <a:pt x="12" y="44"/>
                    <a:pt x="12" y="45"/>
                    <a:pt x="13" y="45"/>
                  </a:cubicBezTo>
                  <a:cubicBezTo>
                    <a:pt x="13" y="47"/>
                    <a:pt x="13" y="49"/>
                    <a:pt x="10" y="49"/>
                  </a:cubicBezTo>
                  <a:cubicBezTo>
                    <a:pt x="10" y="48"/>
                    <a:pt x="10" y="49"/>
                    <a:pt x="9" y="49"/>
                  </a:cubicBezTo>
                  <a:cubicBezTo>
                    <a:pt x="9" y="50"/>
                    <a:pt x="9" y="51"/>
                    <a:pt x="8" y="50"/>
                  </a:cubicBezTo>
                  <a:cubicBezTo>
                    <a:pt x="7" y="50"/>
                    <a:pt x="7" y="49"/>
                    <a:pt x="7" y="48"/>
                  </a:cubicBezTo>
                  <a:cubicBezTo>
                    <a:pt x="8" y="47"/>
                    <a:pt x="8" y="46"/>
                    <a:pt x="8" y="45"/>
                  </a:cubicBezTo>
                  <a:cubicBezTo>
                    <a:pt x="9" y="44"/>
                    <a:pt x="8" y="43"/>
                    <a:pt x="8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5" y="46"/>
                    <a:pt x="5" y="46"/>
                    <a:pt x="4" y="46"/>
                  </a:cubicBezTo>
                  <a:cubicBezTo>
                    <a:pt x="3" y="46"/>
                    <a:pt x="2" y="46"/>
                    <a:pt x="2" y="44"/>
                  </a:cubicBezTo>
                  <a:cubicBezTo>
                    <a:pt x="2" y="43"/>
                    <a:pt x="2" y="42"/>
                    <a:pt x="3" y="42"/>
                  </a:cubicBezTo>
                  <a:cubicBezTo>
                    <a:pt x="5" y="42"/>
                    <a:pt x="6" y="40"/>
                    <a:pt x="8" y="39"/>
                  </a:cubicBezTo>
                  <a:cubicBezTo>
                    <a:pt x="9" y="38"/>
                    <a:pt x="9" y="35"/>
                    <a:pt x="10" y="34"/>
                  </a:cubicBezTo>
                  <a:cubicBezTo>
                    <a:pt x="9" y="33"/>
                    <a:pt x="9" y="34"/>
                    <a:pt x="8" y="35"/>
                  </a:cubicBezTo>
                  <a:cubicBezTo>
                    <a:pt x="7" y="37"/>
                    <a:pt x="6" y="37"/>
                    <a:pt x="4" y="37"/>
                  </a:cubicBezTo>
                  <a:cubicBezTo>
                    <a:pt x="4" y="37"/>
                    <a:pt x="3" y="37"/>
                    <a:pt x="3" y="36"/>
                  </a:cubicBezTo>
                  <a:cubicBezTo>
                    <a:pt x="4" y="34"/>
                    <a:pt x="3" y="31"/>
                    <a:pt x="5" y="29"/>
                  </a:cubicBezTo>
                  <a:cubicBezTo>
                    <a:pt x="8" y="27"/>
                    <a:pt x="7" y="25"/>
                    <a:pt x="4" y="24"/>
                  </a:cubicBezTo>
                  <a:cubicBezTo>
                    <a:pt x="2" y="24"/>
                    <a:pt x="2" y="21"/>
                    <a:pt x="0" y="20"/>
                  </a:cubicBezTo>
                  <a:cubicBezTo>
                    <a:pt x="0" y="20"/>
                    <a:pt x="0" y="19"/>
                    <a:pt x="0" y="18"/>
                  </a:cubicBezTo>
                  <a:cubicBezTo>
                    <a:pt x="1" y="17"/>
                    <a:pt x="2" y="16"/>
                    <a:pt x="3" y="15"/>
                  </a:cubicBezTo>
                  <a:cubicBezTo>
                    <a:pt x="5" y="15"/>
                    <a:pt x="5" y="17"/>
                    <a:pt x="5" y="18"/>
                  </a:cubicBezTo>
                  <a:cubicBezTo>
                    <a:pt x="6" y="19"/>
                    <a:pt x="6" y="21"/>
                    <a:pt x="8" y="22"/>
                  </a:cubicBezTo>
                  <a:cubicBezTo>
                    <a:pt x="5" y="19"/>
                    <a:pt x="7" y="17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11" y="12"/>
                    <a:pt x="10" y="7"/>
                    <a:pt x="12" y="4"/>
                  </a:cubicBezTo>
                  <a:cubicBezTo>
                    <a:pt x="13" y="2"/>
                    <a:pt x="14" y="1"/>
                    <a:pt x="16" y="2"/>
                  </a:cubicBezTo>
                  <a:cubicBezTo>
                    <a:pt x="19" y="2"/>
                    <a:pt x="21" y="1"/>
                    <a:pt x="24" y="1"/>
                  </a:cubicBezTo>
                  <a:cubicBezTo>
                    <a:pt x="25" y="1"/>
                    <a:pt x="26" y="0"/>
                    <a:pt x="27" y="2"/>
                  </a:cubicBezTo>
                  <a:cubicBezTo>
                    <a:pt x="28" y="3"/>
                    <a:pt x="27" y="5"/>
                    <a:pt x="26" y="6"/>
                  </a:cubicBezTo>
                  <a:cubicBezTo>
                    <a:pt x="25" y="7"/>
                    <a:pt x="24" y="10"/>
                    <a:pt x="22" y="11"/>
                  </a:cubicBezTo>
                  <a:cubicBezTo>
                    <a:pt x="21" y="11"/>
                    <a:pt x="20" y="12"/>
                    <a:pt x="21" y="13"/>
                  </a:cubicBezTo>
                  <a:cubicBezTo>
                    <a:pt x="22" y="14"/>
                    <a:pt x="21" y="15"/>
                    <a:pt x="20" y="17"/>
                  </a:cubicBezTo>
                  <a:cubicBezTo>
                    <a:pt x="25" y="14"/>
                    <a:pt x="29" y="15"/>
                    <a:pt x="34" y="15"/>
                  </a:cubicBezTo>
                  <a:cubicBezTo>
                    <a:pt x="36" y="15"/>
                    <a:pt x="38" y="17"/>
                    <a:pt x="36" y="20"/>
                  </a:cubicBezTo>
                  <a:cubicBezTo>
                    <a:pt x="34" y="25"/>
                    <a:pt x="33" y="30"/>
                    <a:pt x="30" y="34"/>
                  </a:cubicBezTo>
                  <a:cubicBezTo>
                    <a:pt x="30" y="34"/>
                    <a:pt x="30" y="35"/>
                    <a:pt x="30" y="35"/>
                  </a:cubicBezTo>
                  <a:cubicBezTo>
                    <a:pt x="31" y="37"/>
                    <a:pt x="30" y="38"/>
                    <a:pt x="28" y="38"/>
                  </a:cubicBezTo>
                  <a:cubicBezTo>
                    <a:pt x="28" y="38"/>
                    <a:pt x="27" y="39"/>
                    <a:pt x="27" y="39"/>
                  </a:cubicBezTo>
                  <a:cubicBezTo>
                    <a:pt x="27" y="40"/>
                    <a:pt x="28" y="40"/>
                    <a:pt x="28" y="40"/>
                  </a:cubicBezTo>
                  <a:cubicBezTo>
                    <a:pt x="31" y="39"/>
                    <a:pt x="34" y="41"/>
                    <a:pt x="36" y="44"/>
                  </a:cubicBezTo>
                  <a:cubicBezTo>
                    <a:pt x="38" y="46"/>
                    <a:pt x="39" y="49"/>
                    <a:pt x="39" y="52"/>
                  </a:cubicBezTo>
                  <a:cubicBezTo>
                    <a:pt x="39" y="55"/>
                    <a:pt x="41" y="57"/>
                    <a:pt x="42" y="59"/>
                  </a:cubicBezTo>
                  <a:cubicBezTo>
                    <a:pt x="42" y="59"/>
                    <a:pt x="42" y="60"/>
                    <a:pt x="43" y="60"/>
                  </a:cubicBezTo>
                  <a:cubicBezTo>
                    <a:pt x="46" y="61"/>
                    <a:pt x="47" y="64"/>
                    <a:pt x="48" y="67"/>
                  </a:cubicBezTo>
                  <a:cubicBezTo>
                    <a:pt x="49" y="68"/>
                    <a:pt x="49" y="69"/>
                    <a:pt x="50" y="70"/>
                  </a:cubicBezTo>
                  <a:cubicBezTo>
                    <a:pt x="51" y="71"/>
                    <a:pt x="52" y="73"/>
                    <a:pt x="51" y="75"/>
                  </a:cubicBezTo>
                  <a:cubicBezTo>
                    <a:pt x="51" y="75"/>
                    <a:pt x="51" y="76"/>
                    <a:pt x="51" y="76"/>
                  </a:cubicBezTo>
                  <a:cubicBezTo>
                    <a:pt x="53" y="78"/>
                    <a:pt x="53" y="80"/>
                    <a:pt x="51" y="82"/>
                  </a:cubicBezTo>
                  <a:cubicBezTo>
                    <a:pt x="51" y="83"/>
                    <a:pt x="51" y="83"/>
                    <a:pt x="51" y="84"/>
                  </a:cubicBezTo>
                  <a:cubicBezTo>
                    <a:pt x="52" y="84"/>
                    <a:pt x="52" y="84"/>
                    <a:pt x="53" y="84"/>
                  </a:cubicBezTo>
                  <a:cubicBezTo>
                    <a:pt x="54" y="82"/>
                    <a:pt x="56" y="82"/>
                    <a:pt x="58" y="82"/>
                  </a:cubicBezTo>
                  <a:cubicBezTo>
                    <a:pt x="60" y="82"/>
                    <a:pt x="62" y="84"/>
                    <a:pt x="62" y="87"/>
                  </a:cubicBezTo>
                  <a:cubicBezTo>
                    <a:pt x="63" y="90"/>
                    <a:pt x="63" y="93"/>
                    <a:pt x="60" y="96"/>
                  </a:cubicBezTo>
                  <a:cubicBezTo>
                    <a:pt x="59" y="97"/>
                    <a:pt x="59" y="99"/>
                    <a:pt x="57" y="99"/>
                  </a:cubicBezTo>
                  <a:cubicBezTo>
                    <a:pt x="57" y="99"/>
                    <a:pt x="56" y="100"/>
                    <a:pt x="56" y="100"/>
                  </a:cubicBezTo>
                  <a:cubicBezTo>
                    <a:pt x="55" y="103"/>
                    <a:pt x="55" y="103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9" y="103"/>
                    <a:pt x="60" y="103"/>
                    <a:pt x="60" y="105"/>
                  </a:cubicBezTo>
                  <a:cubicBezTo>
                    <a:pt x="60" y="106"/>
                    <a:pt x="60" y="107"/>
                    <a:pt x="59" y="107"/>
                  </a:cubicBezTo>
                  <a:cubicBezTo>
                    <a:pt x="56" y="110"/>
                    <a:pt x="53" y="111"/>
                    <a:pt x="49" y="111"/>
                  </a:cubicBezTo>
                  <a:cubicBezTo>
                    <a:pt x="47" y="111"/>
                    <a:pt x="45" y="113"/>
                    <a:pt x="43" y="112"/>
                  </a:cubicBezTo>
                  <a:cubicBezTo>
                    <a:pt x="42" y="112"/>
                    <a:pt x="42" y="112"/>
                    <a:pt x="42" y="113"/>
                  </a:cubicBezTo>
                  <a:cubicBezTo>
                    <a:pt x="41" y="114"/>
                    <a:pt x="40" y="114"/>
                    <a:pt x="39" y="114"/>
                  </a:cubicBezTo>
                  <a:cubicBezTo>
                    <a:pt x="38" y="113"/>
                    <a:pt x="37" y="113"/>
                    <a:pt x="35" y="114"/>
                  </a:cubicBezTo>
                  <a:cubicBezTo>
                    <a:pt x="34" y="114"/>
                    <a:pt x="32" y="116"/>
                    <a:pt x="30" y="113"/>
                  </a:cubicBezTo>
                  <a:cubicBezTo>
                    <a:pt x="29" y="112"/>
                    <a:pt x="25" y="113"/>
                    <a:pt x="25" y="115"/>
                  </a:cubicBezTo>
                  <a:cubicBezTo>
                    <a:pt x="23" y="118"/>
                    <a:pt x="23" y="118"/>
                    <a:pt x="20" y="118"/>
                  </a:cubicBezTo>
                  <a:cubicBezTo>
                    <a:pt x="18" y="117"/>
                    <a:pt x="16" y="117"/>
                    <a:pt x="15" y="119"/>
                  </a:cubicBezTo>
                  <a:cubicBezTo>
                    <a:pt x="13" y="122"/>
                    <a:pt x="11" y="121"/>
                    <a:pt x="9" y="1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-133350" y="4319588"/>
              <a:ext cx="347663" cy="263525"/>
            </a:xfrm>
            <a:custGeom>
              <a:avLst/>
              <a:gdLst>
                <a:gd name="T0" fmla="*/ 18 w 82"/>
                <a:gd name="T1" fmla="*/ 47 h 62"/>
                <a:gd name="T2" fmla="*/ 18 w 82"/>
                <a:gd name="T3" fmla="*/ 44 h 62"/>
                <a:gd name="T4" fmla="*/ 15 w 82"/>
                <a:gd name="T5" fmla="*/ 37 h 62"/>
                <a:gd name="T6" fmla="*/ 7 w 82"/>
                <a:gd name="T7" fmla="*/ 36 h 62"/>
                <a:gd name="T8" fmla="*/ 5 w 82"/>
                <a:gd name="T9" fmla="*/ 33 h 62"/>
                <a:gd name="T10" fmla="*/ 17 w 82"/>
                <a:gd name="T11" fmla="*/ 30 h 62"/>
                <a:gd name="T12" fmla="*/ 16 w 82"/>
                <a:gd name="T13" fmla="*/ 25 h 62"/>
                <a:gd name="T14" fmla="*/ 16 w 82"/>
                <a:gd name="T15" fmla="*/ 21 h 62"/>
                <a:gd name="T16" fmla="*/ 8 w 82"/>
                <a:gd name="T17" fmla="*/ 23 h 62"/>
                <a:gd name="T18" fmla="*/ 2 w 82"/>
                <a:gd name="T19" fmla="*/ 23 h 62"/>
                <a:gd name="T20" fmla="*/ 2 w 82"/>
                <a:gd name="T21" fmla="*/ 19 h 62"/>
                <a:gd name="T22" fmla="*/ 3 w 82"/>
                <a:gd name="T23" fmla="*/ 17 h 62"/>
                <a:gd name="T24" fmla="*/ 5 w 82"/>
                <a:gd name="T25" fmla="*/ 15 h 62"/>
                <a:gd name="T26" fmla="*/ 6 w 82"/>
                <a:gd name="T27" fmla="*/ 10 h 62"/>
                <a:gd name="T28" fmla="*/ 15 w 82"/>
                <a:gd name="T29" fmla="*/ 12 h 62"/>
                <a:gd name="T30" fmla="*/ 11 w 82"/>
                <a:gd name="T31" fmla="*/ 6 h 62"/>
                <a:gd name="T32" fmla="*/ 13 w 82"/>
                <a:gd name="T33" fmla="*/ 2 h 62"/>
                <a:gd name="T34" fmla="*/ 21 w 82"/>
                <a:gd name="T35" fmla="*/ 9 h 62"/>
                <a:gd name="T36" fmla="*/ 23 w 82"/>
                <a:gd name="T37" fmla="*/ 19 h 62"/>
                <a:gd name="T38" fmla="*/ 25 w 82"/>
                <a:gd name="T39" fmla="*/ 23 h 62"/>
                <a:gd name="T40" fmla="*/ 26 w 82"/>
                <a:gd name="T41" fmla="*/ 20 h 62"/>
                <a:gd name="T42" fmla="*/ 30 w 82"/>
                <a:gd name="T43" fmla="*/ 14 h 62"/>
                <a:gd name="T44" fmla="*/ 34 w 82"/>
                <a:gd name="T45" fmla="*/ 12 h 62"/>
                <a:gd name="T46" fmla="*/ 37 w 82"/>
                <a:gd name="T47" fmla="*/ 15 h 62"/>
                <a:gd name="T48" fmla="*/ 43 w 82"/>
                <a:gd name="T49" fmla="*/ 9 h 62"/>
                <a:gd name="T50" fmla="*/ 45 w 82"/>
                <a:gd name="T51" fmla="*/ 10 h 62"/>
                <a:gd name="T52" fmla="*/ 48 w 82"/>
                <a:gd name="T53" fmla="*/ 8 h 62"/>
                <a:gd name="T54" fmla="*/ 52 w 82"/>
                <a:gd name="T55" fmla="*/ 10 h 62"/>
                <a:gd name="T56" fmla="*/ 58 w 82"/>
                <a:gd name="T57" fmla="*/ 6 h 62"/>
                <a:gd name="T58" fmla="*/ 60 w 82"/>
                <a:gd name="T59" fmla="*/ 1 h 62"/>
                <a:gd name="T60" fmla="*/ 65 w 82"/>
                <a:gd name="T61" fmla="*/ 5 h 62"/>
                <a:gd name="T62" fmla="*/ 69 w 82"/>
                <a:gd name="T63" fmla="*/ 4 h 62"/>
                <a:gd name="T64" fmla="*/ 73 w 82"/>
                <a:gd name="T65" fmla="*/ 4 h 62"/>
                <a:gd name="T66" fmla="*/ 70 w 82"/>
                <a:gd name="T67" fmla="*/ 10 h 62"/>
                <a:gd name="T68" fmla="*/ 74 w 82"/>
                <a:gd name="T69" fmla="*/ 16 h 62"/>
                <a:gd name="T70" fmla="*/ 76 w 82"/>
                <a:gd name="T71" fmla="*/ 18 h 62"/>
                <a:gd name="T72" fmla="*/ 79 w 82"/>
                <a:gd name="T73" fmla="*/ 25 h 62"/>
                <a:gd name="T74" fmla="*/ 81 w 82"/>
                <a:gd name="T75" fmla="*/ 30 h 62"/>
                <a:gd name="T76" fmla="*/ 76 w 82"/>
                <a:gd name="T77" fmla="*/ 38 h 62"/>
                <a:gd name="T78" fmla="*/ 69 w 82"/>
                <a:gd name="T79" fmla="*/ 45 h 62"/>
                <a:gd name="T80" fmla="*/ 61 w 82"/>
                <a:gd name="T81" fmla="*/ 51 h 62"/>
                <a:gd name="T82" fmla="*/ 49 w 82"/>
                <a:gd name="T83" fmla="*/ 59 h 62"/>
                <a:gd name="T84" fmla="*/ 34 w 82"/>
                <a:gd name="T85" fmla="*/ 59 h 62"/>
                <a:gd name="T86" fmla="*/ 20 w 82"/>
                <a:gd name="T87" fmla="*/ 54 h 62"/>
                <a:gd name="T88" fmla="*/ 13 w 82"/>
                <a:gd name="T89" fmla="*/ 5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62">
                  <a:moveTo>
                    <a:pt x="13" y="49"/>
                  </a:moveTo>
                  <a:cubicBezTo>
                    <a:pt x="15" y="49"/>
                    <a:pt x="17" y="48"/>
                    <a:pt x="18" y="47"/>
                  </a:cubicBezTo>
                  <a:cubicBezTo>
                    <a:pt x="19" y="47"/>
                    <a:pt x="19" y="47"/>
                    <a:pt x="19" y="46"/>
                  </a:cubicBezTo>
                  <a:cubicBezTo>
                    <a:pt x="20" y="45"/>
                    <a:pt x="17" y="45"/>
                    <a:pt x="18" y="44"/>
                  </a:cubicBezTo>
                  <a:cubicBezTo>
                    <a:pt x="18" y="43"/>
                    <a:pt x="19" y="42"/>
                    <a:pt x="18" y="41"/>
                  </a:cubicBezTo>
                  <a:cubicBezTo>
                    <a:pt x="16" y="40"/>
                    <a:pt x="16" y="39"/>
                    <a:pt x="15" y="37"/>
                  </a:cubicBezTo>
                  <a:cubicBezTo>
                    <a:pt x="15" y="36"/>
                    <a:pt x="15" y="36"/>
                    <a:pt x="13" y="36"/>
                  </a:cubicBezTo>
                  <a:cubicBezTo>
                    <a:pt x="11" y="36"/>
                    <a:pt x="9" y="35"/>
                    <a:pt x="7" y="36"/>
                  </a:cubicBezTo>
                  <a:cubicBezTo>
                    <a:pt x="6" y="37"/>
                    <a:pt x="5" y="37"/>
                    <a:pt x="4" y="36"/>
                  </a:cubicBezTo>
                  <a:cubicBezTo>
                    <a:pt x="4" y="35"/>
                    <a:pt x="4" y="33"/>
                    <a:pt x="5" y="33"/>
                  </a:cubicBezTo>
                  <a:cubicBezTo>
                    <a:pt x="8" y="32"/>
                    <a:pt x="11" y="31"/>
                    <a:pt x="13" y="30"/>
                  </a:cubicBezTo>
                  <a:cubicBezTo>
                    <a:pt x="14" y="30"/>
                    <a:pt x="16" y="30"/>
                    <a:pt x="17" y="30"/>
                  </a:cubicBezTo>
                  <a:cubicBezTo>
                    <a:pt x="17" y="30"/>
                    <a:pt x="17" y="29"/>
                    <a:pt x="17" y="29"/>
                  </a:cubicBezTo>
                  <a:cubicBezTo>
                    <a:pt x="14" y="28"/>
                    <a:pt x="14" y="27"/>
                    <a:pt x="16" y="25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17" y="23"/>
                    <a:pt x="16" y="22"/>
                    <a:pt x="16" y="21"/>
                  </a:cubicBezTo>
                  <a:cubicBezTo>
                    <a:pt x="14" y="20"/>
                    <a:pt x="13" y="20"/>
                    <a:pt x="11" y="21"/>
                  </a:cubicBezTo>
                  <a:cubicBezTo>
                    <a:pt x="10" y="22"/>
                    <a:pt x="9" y="22"/>
                    <a:pt x="8" y="23"/>
                  </a:cubicBezTo>
                  <a:cubicBezTo>
                    <a:pt x="7" y="23"/>
                    <a:pt x="6" y="24"/>
                    <a:pt x="5" y="23"/>
                  </a:cubicBezTo>
                  <a:cubicBezTo>
                    <a:pt x="4" y="22"/>
                    <a:pt x="3" y="22"/>
                    <a:pt x="2" y="23"/>
                  </a:cubicBezTo>
                  <a:cubicBezTo>
                    <a:pt x="1" y="23"/>
                    <a:pt x="0" y="23"/>
                    <a:pt x="0" y="22"/>
                  </a:cubicBezTo>
                  <a:cubicBezTo>
                    <a:pt x="0" y="20"/>
                    <a:pt x="1" y="19"/>
                    <a:pt x="2" y="19"/>
                  </a:cubicBezTo>
                  <a:cubicBezTo>
                    <a:pt x="3" y="19"/>
                    <a:pt x="3" y="20"/>
                    <a:pt x="4" y="19"/>
                  </a:cubicBezTo>
                  <a:cubicBezTo>
                    <a:pt x="4" y="18"/>
                    <a:pt x="3" y="18"/>
                    <a:pt x="3" y="17"/>
                  </a:cubicBezTo>
                  <a:cubicBezTo>
                    <a:pt x="3" y="15"/>
                    <a:pt x="3" y="15"/>
                    <a:pt x="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6" y="14"/>
                    <a:pt x="5" y="13"/>
                  </a:cubicBezTo>
                  <a:cubicBezTo>
                    <a:pt x="5" y="11"/>
                    <a:pt x="5" y="11"/>
                    <a:pt x="6" y="10"/>
                  </a:cubicBezTo>
                  <a:cubicBezTo>
                    <a:pt x="8" y="7"/>
                    <a:pt x="9" y="7"/>
                    <a:pt x="10" y="9"/>
                  </a:cubicBezTo>
                  <a:cubicBezTo>
                    <a:pt x="11" y="11"/>
                    <a:pt x="13" y="11"/>
                    <a:pt x="15" y="12"/>
                  </a:cubicBezTo>
                  <a:cubicBezTo>
                    <a:pt x="15" y="11"/>
                    <a:pt x="15" y="11"/>
                    <a:pt x="14" y="10"/>
                  </a:cubicBezTo>
                  <a:cubicBezTo>
                    <a:pt x="12" y="9"/>
                    <a:pt x="12" y="7"/>
                    <a:pt x="11" y="6"/>
                  </a:cubicBezTo>
                  <a:cubicBezTo>
                    <a:pt x="10" y="5"/>
                    <a:pt x="10" y="4"/>
                    <a:pt x="11" y="3"/>
                  </a:cubicBezTo>
                  <a:cubicBezTo>
                    <a:pt x="11" y="2"/>
                    <a:pt x="12" y="2"/>
                    <a:pt x="13" y="2"/>
                  </a:cubicBezTo>
                  <a:cubicBezTo>
                    <a:pt x="16" y="3"/>
                    <a:pt x="18" y="5"/>
                    <a:pt x="20" y="7"/>
                  </a:cubicBezTo>
                  <a:cubicBezTo>
                    <a:pt x="20" y="8"/>
                    <a:pt x="21" y="9"/>
                    <a:pt x="21" y="9"/>
                  </a:cubicBezTo>
                  <a:cubicBezTo>
                    <a:pt x="24" y="12"/>
                    <a:pt x="25" y="14"/>
                    <a:pt x="23" y="17"/>
                  </a:cubicBezTo>
                  <a:cubicBezTo>
                    <a:pt x="23" y="18"/>
                    <a:pt x="23" y="19"/>
                    <a:pt x="23" y="19"/>
                  </a:cubicBezTo>
                  <a:cubicBezTo>
                    <a:pt x="24" y="20"/>
                    <a:pt x="24" y="21"/>
                    <a:pt x="24" y="22"/>
                  </a:cubicBezTo>
                  <a:cubicBezTo>
                    <a:pt x="24" y="22"/>
                    <a:pt x="25" y="23"/>
                    <a:pt x="25" y="23"/>
                  </a:cubicBezTo>
                  <a:cubicBezTo>
                    <a:pt x="26" y="23"/>
                    <a:pt x="26" y="22"/>
                    <a:pt x="26" y="21"/>
                  </a:cubicBezTo>
                  <a:cubicBezTo>
                    <a:pt x="26" y="21"/>
                    <a:pt x="26" y="21"/>
                    <a:pt x="26" y="20"/>
                  </a:cubicBezTo>
                  <a:cubicBezTo>
                    <a:pt x="27" y="18"/>
                    <a:pt x="28" y="18"/>
                    <a:pt x="30" y="19"/>
                  </a:cubicBezTo>
                  <a:cubicBezTo>
                    <a:pt x="31" y="17"/>
                    <a:pt x="31" y="15"/>
                    <a:pt x="30" y="14"/>
                  </a:cubicBezTo>
                  <a:cubicBezTo>
                    <a:pt x="30" y="12"/>
                    <a:pt x="29" y="10"/>
                    <a:pt x="31" y="9"/>
                  </a:cubicBezTo>
                  <a:cubicBezTo>
                    <a:pt x="33" y="8"/>
                    <a:pt x="33" y="11"/>
                    <a:pt x="34" y="12"/>
                  </a:cubicBezTo>
                  <a:cubicBezTo>
                    <a:pt x="35" y="13"/>
                    <a:pt x="35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36" y="11"/>
                    <a:pt x="39" y="10"/>
                    <a:pt x="41" y="8"/>
                  </a:cubicBezTo>
                  <a:cubicBezTo>
                    <a:pt x="42" y="7"/>
                    <a:pt x="43" y="8"/>
                    <a:pt x="43" y="9"/>
                  </a:cubicBezTo>
                  <a:cubicBezTo>
                    <a:pt x="44" y="10"/>
                    <a:pt x="45" y="11"/>
                    <a:pt x="45" y="13"/>
                  </a:cubicBezTo>
                  <a:cubicBezTo>
                    <a:pt x="46" y="12"/>
                    <a:pt x="46" y="11"/>
                    <a:pt x="45" y="10"/>
                  </a:cubicBezTo>
                  <a:cubicBezTo>
                    <a:pt x="45" y="9"/>
                    <a:pt x="45" y="9"/>
                    <a:pt x="46" y="8"/>
                  </a:cubicBezTo>
                  <a:cubicBezTo>
                    <a:pt x="47" y="7"/>
                    <a:pt x="47" y="8"/>
                    <a:pt x="48" y="8"/>
                  </a:cubicBezTo>
                  <a:cubicBezTo>
                    <a:pt x="49" y="9"/>
                    <a:pt x="49" y="9"/>
                    <a:pt x="50" y="10"/>
                  </a:cubicBezTo>
                  <a:cubicBezTo>
                    <a:pt x="51" y="11"/>
                    <a:pt x="52" y="11"/>
                    <a:pt x="52" y="10"/>
                  </a:cubicBezTo>
                  <a:cubicBezTo>
                    <a:pt x="53" y="8"/>
                    <a:pt x="54" y="7"/>
                    <a:pt x="55" y="8"/>
                  </a:cubicBezTo>
                  <a:cubicBezTo>
                    <a:pt x="57" y="9"/>
                    <a:pt x="58" y="8"/>
                    <a:pt x="58" y="6"/>
                  </a:cubicBezTo>
                  <a:cubicBezTo>
                    <a:pt x="58" y="5"/>
                    <a:pt x="58" y="5"/>
                    <a:pt x="58" y="4"/>
                  </a:cubicBezTo>
                  <a:cubicBezTo>
                    <a:pt x="58" y="3"/>
                    <a:pt x="58" y="2"/>
                    <a:pt x="60" y="1"/>
                  </a:cubicBezTo>
                  <a:cubicBezTo>
                    <a:pt x="61" y="1"/>
                    <a:pt x="62" y="0"/>
                    <a:pt x="63" y="2"/>
                  </a:cubicBezTo>
                  <a:cubicBezTo>
                    <a:pt x="63" y="3"/>
                    <a:pt x="64" y="4"/>
                    <a:pt x="65" y="5"/>
                  </a:cubicBezTo>
                  <a:cubicBezTo>
                    <a:pt x="66" y="7"/>
                    <a:pt x="66" y="7"/>
                    <a:pt x="68" y="6"/>
                  </a:cubicBezTo>
                  <a:cubicBezTo>
                    <a:pt x="68" y="6"/>
                    <a:pt x="69" y="5"/>
                    <a:pt x="69" y="4"/>
                  </a:cubicBezTo>
                  <a:cubicBezTo>
                    <a:pt x="70" y="4"/>
                    <a:pt x="71" y="3"/>
                    <a:pt x="72" y="3"/>
                  </a:cubicBezTo>
                  <a:cubicBezTo>
                    <a:pt x="72" y="3"/>
                    <a:pt x="73" y="4"/>
                    <a:pt x="73" y="4"/>
                  </a:cubicBezTo>
                  <a:cubicBezTo>
                    <a:pt x="73" y="5"/>
                    <a:pt x="73" y="5"/>
                    <a:pt x="72" y="6"/>
                  </a:cubicBezTo>
                  <a:cubicBezTo>
                    <a:pt x="70" y="8"/>
                    <a:pt x="70" y="8"/>
                    <a:pt x="70" y="10"/>
                  </a:cubicBezTo>
                  <a:cubicBezTo>
                    <a:pt x="73" y="11"/>
                    <a:pt x="73" y="11"/>
                    <a:pt x="72" y="14"/>
                  </a:cubicBezTo>
                  <a:cubicBezTo>
                    <a:pt x="72" y="15"/>
                    <a:pt x="72" y="16"/>
                    <a:pt x="74" y="16"/>
                  </a:cubicBezTo>
                  <a:cubicBezTo>
                    <a:pt x="74" y="16"/>
                    <a:pt x="75" y="17"/>
                    <a:pt x="75" y="18"/>
                  </a:cubicBezTo>
                  <a:cubicBezTo>
                    <a:pt x="75" y="19"/>
                    <a:pt x="76" y="19"/>
                    <a:pt x="76" y="18"/>
                  </a:cubicBezTo>
                  <a:cubicBezTo>
                    <a:pt x="77" y="18"/>
                    <a:pt x="78" y="18"/>
                    <a:pt x="78" y="19"/>
                  </a:cubicBezTo>
                  <a:cubicBezTo>
                    <a:pt x="79" y="21"/>
                    <a:pt x="80" y="23"/>
                    <a:pt x="79" y="25"/>
                  </a:cubicBezTo>
                  <a:cubicBezTo>
                    <a:pt x="79" y="26"/>
                    <a:pt x="79" y="26"/>
                    <a:pt x="80" y="26"/>
                  </a:cubicBezTo>
                  <a:cubicBezTo>
                    <a:pt x="82" y="27"/>
                    <a:pt x="81" y="29"/>
                    <a:pt x="81" y="30"/>
                  </a:cubicBezTo>
                  <a:cubicBezTo>
                    <a:pt x="79" y="32"/>
                    <a:pt x="79" y="35"/>
                    <a:pt x="76" y="36"/>
                  </a:cubicBezTo>
                  <a:cubicBezTo>
                    <a:pt x="76" y="36"/>
                    <a:pt x="76" y="37"/>
                    <a:pt x="76" y="38"/>
                  </a:cubicBezTo>
                  <a:cubicBezTo>
                    <a:pt x="75" y="41"/>
                    <a:pt x="73" y="43"/>
                    <a:pt x="71" y="45"/>
                  </a:cubicBezTo>
                  <a:cubicBezTo>
                    <a:pt x="70" y="46"/>
                    <a:pt x="70" y="46"/>
                    <a:pt x="69" y="45"/>
                  </a:cubicBezTo>
                  <a:cubicBezTo>
                    <a:pt x="69" y="45"/>
                    <a:pt x="68" y="44"/>
                    <a:pt x="68" y="44"/>
                  </a:cubicBezTo>
                  <a:cubicBezTo>
                    <a:pt x="66" y="46"/>
                    <a:pt x="64" y="49"/>
                    <a:pt x="61" y="51"/>
                  </a:cubicBezTo>
                  <a:cubicBezTo>
                    <a:pt x="60" y="52"/>
                    <a:pt x="59" y="52"/>
                    <a:pt x="58" y="53"/>
                  </a:cubicBezTo>
                  <a:cubicBezTo>
                    <a:pt x="54" y="53"/>
                    <a:pt x="52" y="56"/>
                    <a:pt x="49" y="59"/>
                  </a:cubicBezTo>
                  <a:cubicBezTo>
                    <a:pt x="46" y="62"/>
                    <a:pt x="42" y="62"/>
                    <a:pt x="39" y="61"/>
                  </a:cubicBezTo>
                  <a:cubicBezTo>
                    <a:pt x="37" y="60"/>
                    <a:pt x="36" y="59"/>
                    <a:pt x="34" y="59"/>
                  </a:cubicBezTo>
                  <a:cubicBezTo>
                    <a:pt x="32" y="59"/>
                    <a:pt x="31" y="58"/>
                    <a:pt x="30" y="57"/>
                  </a:cubicBezTo>
                  <a:cubicBezTo>
                    <a:pt x="28" y="54"/>
                    <a:pt x="24" y="53"/>
                    <a:pt x="20" y="54"/>
                  </a:cubicBezTo>
                  <a:cubicBezTo>
                    <a:pt x="19" y="54"/>
                    <a:pt x="17" y="53"/>
                    <a:pt x="15" y="54"/>
                  </a:cubicBezTo>
                  <a:cubicBezTo>
                    <a:pt x="14" y="54"/>
                    <a:pt x="13" y="54"/>
                    <a:pt x="13" y="52"/>
                  </a:cubicBezTo>
                  <a:cubicBezTo>
                    <a:pt x="13" y="51"/>
                    <a:pt x="13" y="50"/>
                    <a:pt x="13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1173162" y="2519363"/>
              <a:ext cx="293688" cy="271463"/>
            </a:xfrm>
            <a:custGeom>
              <a:avLst/>
              <a:gdLst>
                <a:gd name="T0" fmla="*/ 23 w 69"/>
                <a:gd name="T1" fmla="*/ 38 h 64"/>
                <a:gd name="T2" fmla="*/ 29 w 69"/>
                <a:gd name="T3" fmla="*/ 37 h 64"/>
                <a:gd name="T4" fmla="*/ 14 w 69"/>
                <a:gd name="T5" fmla="*/ 39 h 64"/>
                <a:gd name="T6" fmla="*/ 9 w 69"/>
                <a:gd name="T7" fmla="*/ 38 h 64"/>
                <a:gd name="T8" fmla="*/ 3 w 69"/>
                <a:gd name="T9" fmla="*/ 30 h 64"/>
                <a:gd name="T10" fmla="*/ 5 w 69"/>
                <a:gd name="T11" fmla="*/ 26 h 64"/>
                <a:gd name="T12" fmla="*/ 2 w 69"/>
                <a:gd name="T13" fmla="*/ 20 h 64"/>
                <a:gd name="T14" fmla="*/ 2 w 69"/>
                <a:gd name="T15" fmla="*/ 15 h 64"/>
                <a:gd name="T16" fmla="*/ 8 w 69"/>
                <a:gd name="T17" fmla="*/ 12 h 64"/>
                <a:gd name="T18" fmla="*/ 11 w 69"/>
                <a:gd name="T19" fmla="*/ 8 h 64"/>
                <a:gd name="T20" fmla="*/ 14 w 69"/>
                <a:gd name="T21" fmla="*/ 13 h 64"/>
                <a:gd name="T22" fmla="*/ 14 w 69"/>
                <a:gd name="T23" fmla="*/ 7 h 64"/>
                <a:gd name="T24" fmla="*/ 13 w 69"/>
                <a:gd name="T25" fmla="*/ 0 h 64"/>
                <a:gd name="T26" fmla="*/ 22 w 69"/>
                <a:gd name="T27" fmla="*/ 9 h 64"/>
                <a:gd name="T28" fmla="*/ 25 w 69"/>
                <a:gd name="T29" fmla="*/ 13 h 64"/>
                <a:gd name="T30" fmla="*/ 31 w 69"/>
                <a:gd name="T31" fmla="*/ 13 h 64"/>
                <a:gd name="T32" fmla="*/ 33 w 69"/>
                <a:gd name="T33" fmla="*/ 21 h 64"/>
                <a:gd name="T34" fmla="*/ 35 w 69"/>
                <a:gd name="T35" fmla="*/ 2 h 64"/>
                <a:gd name="T36" fmla="*/ 40 w 69"/>
                <a:gd name="T37" fmla="*/ 13 h 64"/>
                <a:gd name="T38" fmla="*/ 40 w 69"/>
                <a:gd name="T39" fmla="*/ 18 h 64"/>
                <a:gd name="T40" fmla="*/ 44 w 69"/>
                <a:gd name="T41" fmla="*/ 11 h 64"/>
                <a:gd name="T42" fmla="*/ 49 w 69"/>
                <a:gd name="T43" fmla="*/ 8 h 64"/>
                <a:gd name="T44" fmla="*/ 52 w 69"/>
                <a:gd name="T45" fmla="*/ 10 h 64"/>
                <a:gd name="T46" fmla="*/ 63 w 69"/>
                <a:gd name="T47" fmla="*/ 15 h 64"/>
                <a:gd name="T48" fmla="*/ 69 w 69"/>
                <a:gd name="T49" fmla="*/ 22 h 64"/>
                <a:gd name="T50" fmla="*/ 67 w 69"/>
                <a:gd name="T51" fmla="*/ 33 h 64"/>
                <a:gd name="T52" fmla="*/ 61 w 69"/>
                <a:gd name="T53" fmla="*/ 42 h 64"/>
                <a:gd name="T54" fmla="*/ 55 w 69"/>
                <a:gd name="T55" fmla="*/ 55 h 64"/>
                <a:gd name="T56" fmla="*/ 47 w 69"/>
                <a:gd name="T57" fmla="*/ 60 h 64"/>
                <a:gd name="T58" fmla="*/ 35 w 69"/>
                <a:gd name="T59" fmla="*/ 56 h 64"/>
                <a:gd name="T60" fmla="*/ 28 w 69"/>
                <a:gd name="T61" fmla="*/ 54 h 64"/>
                <a:gd name="T62" fmla="*/ 21 w 69"/>
                <a:gd name="T63" fmla="*/ 53 h 64"/>
                <a:gd name="T64" fmla="*/ 14 w 69"/>
                <a:gd name="T65" fmla="*/ 45 h 64"/>
                <a:gd name="T66" fmla="*/ 17 w 69"/>
                <a:gd name="T67" fmla="*/ 42 h 64"/>
                <a:gd name="T68" fmla="*/ 21 w 69"/>
                <a:gd name="T69" fmla="*/ 4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9" h="64">
                  <a:moveTo>
                    <a:pt x="21" y="44"/>
                  </a:moveTo>
                  <a:cubicBezTo>
                    <a:pt x="19" y="40"/>
                    <a:pt x="20" y="39"/>
                    <a:pt x="23" y="38"/>
                  </a:cubicBezTo>
                  <a:cubicBezTo>
                    <a:pt x="25" y="38"/>
                    <a:pt x="26" y="38"/>
                    <a:pt x="28" y="38"/>
                  </a:cubicBezTo>
                  <a:cubicBezTo>
                    <a:pt x="29" y="38"/>
                    <a:pt x="29" y="38"/>
                    <a:pt x="29" y="37"/>
                  </a:cubicBezTo>
                  <a:cubicBezTo>
                    <a:pt x="29" y="36"/>
                    <a:pt x="29" y="35"/>
                    <a:pt x="28" y="35"/>
                  </a:cubicBezTo>
                  <a:cubicBezTo>
                    <a:pt x="23" y="36"/>
                    <a:pt x="18" y="36"/>
                    <a:pt x="14" y="39"/>
                  </a:cubicBezTo>
                  <a:cubicBezTo>
                    <a:pt x="13" y="39"/>
                    <a:pt x="12" y="39"/>
                    <a:pt x="12" y="39"/>
                  </a:cubicBezTo>
                  <a:cubicBezTo>
                    <a:pt x="11" y="38"/>
                    <a:pt x="10" y="38"/>
                    <a:pt x="9" y="38"/>
                  </a:cubicBezTo>
                  <a:cubicBezTo>
                    <a:pt x="7" y="39"/>
                    <a:pt x="6" y="37"/>
                    <a:pt x="5" y="36"/>
                  </a:cubicBezTo>
                  <a:cubicBezTo>
                    <a:pt x="4" y="34"/>
                    <a:pt x="3" y="32"/>
                    <a:pt x="3" y="30"/>
                  </a:cubicBezTo>
                  <a:cubicBezTo>
                    <a:pt x="2" y="30"/>
                    <a:pt x="3" y="29"/>
                    <a:pt x="3" y="28"/>
                  </a:cubicBezTo>
                  <a:cubicBezTo>
                    <a:pt x="4" y="28"/>
                    <a:pt x="5" y="27"/>
                    <a:pt x="5" y="26"/>
                  </a:cubicBezTo>
                  <a:cubicBezTo>
                    <a:pt x="7" y="24"/>
                    <a:pt x="7" y="23"/>
                    <a:pt x="5" y="22"/>
                  </a:cubicBezTo>
                  <a:cubicBezTo>
                    <a:pt x="4" y="21"/>
                    <a:pt x="3" y="21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cubicBezTo>
                    <a:pt x="0" y="16"/>
                    <a:pt x="1" y="15"/>
                    <a:pt x="2" y="15"/>
                  </a:cubicBezTo>
                  <a:cubicBezTo>
                    <a:pt x="3" y="15"/>
                    <a:pt x="5" y="15"/>
                    <a:pt x="6" y="15"/>
                  </a:cubicBezTo>
                  <a:cubicBezTo>
                    <a:pt x="7" y="15"/>
                    <a:pt x="8" y="14"/>
                    <a:pt x="8" y="12"/>
                  </a:cubicBezTo>
                  <a:cubicBezTo>
                    <a:pt x="8" y="11"/>
                    <a:pt x="8" y="10"/>
                    <a:pt x="8" y="9"/>
                  </a:cubicBezTo>
                  <a:cubicBezTo>
                    <a:pt x="9" y="7"/>
                    <a:pt x="10" y="7"/>
                    <a:pt x="11" y="8"/>
                  </a:cubicBezTo>
                  <a:cubicBezTo>
                    <a:pt x="12" y="9"/>
                    <a:pt x="12" y="10"/>
                    <a:pt x="13" y="11"/>
                  </a:cubicBezTo>
                  <a:cubicBezTo>
                    <a:pt x="13" y="12"/>
                    <a:pt x="13" y="12"/>
                    <a:pt x="14" y="13"/>
                  </a:cubicBezTo>
                  <a:cubicBezTo>
                    <a:pt x="15" y="11"/>
                    <a:pt x="15" y="10"/>
                    <a:pt x="15" y="8"/>
                  </a:cubicBezTo>
                  <a:cubicBezTo>
                    <a:pt x="15" y="7"/>
                    <a:pt x="15" y="7"/>
                    <a:pt x="14" y="7"/>
                  </a:cubicBezTo>
                  <a:cubicBezTo>
                    <a:pt x="12" y="7"/>
                    <a:pt x="12" y="6"/>
                    <a:pt x="12" y="4"/>
                  </a:cubicBezTo>
                  <a:cubicBezTo>
                    <a:pt x="12" y="3"/>
                    <a:pt x="12" y="1"/>
                    <a:pt x="13" y="0"/>
                  </a:cubicBezTo>
                  <a:cubicBezTo>
                    <a:pt x="14" y="0"/>
                    <a:pt x="15" y="0"/>
                    <a:pt x="15" y="1"/>
                  </a:cubicBezTo>
                  <a:cubicBezTo>
                    <a:pt x="18" y="3"/>
                    <a:pt x="20" y="6"/>
                    <a:pt x="22" y="9"/>
                  </a:cubicBezTo>
                  <a:cubicBezTo>
                    <a:pt x="23" y="9"/>
                    <a:pt x="23" y="10"/>
                    <a:pt x="23" y="11"/>
                  </a:cubicBezTo>
                  <a:cubicBezTo>
                    <a:pt x="23" y="13"/>
                    <a:pt x="23" y="14"/>
                    <a:pt x="25" y="13"/>
                  </a:cubicBezTo>
                  <a:cubicBezTo>
                    <a:pt x="26" y="12"/>
                    <a:pt x="26" y="12"/>
                    <a:pt x="27" y="11"/>
                  </a:cubicBezTo>
                  <a:cubicBezTo>
                    <a:pt x="29" y="10"/>
                    <a:pt x="30" y="11"/>
                    <a:pt x="31" y="13"/>
                  </a:cubicBezTo>
                  <a:cubicBezTo>
                    <a:pt x="31" y="16"/>
                    <a:pt x="31" y="18"/>
                    <a:pt x="32" y="20"/>
                  </a:cubicBezTo>
                  <a:cubicBezTo>
                    <a:pt x="32" y="20"/>
                    <a:pt x="32" y="20"/>
                    <a:pt x="33" y="21"/>
                  </a:cubicBezTo>
                  <a:cubicBezTo>
                    <a:pt x="33" y="17"/>
                    <a:pt x="33" y="14"/>
                    <a:pt x="33" y="10"/>
                  </a:cubicBezTo>
                  <a:cubicBezTo>
                    <a:pt x="33" y="8"/>
                    <a:pt x="33" y="5"/>
                    <a:pt x="35" y="2"/>
                  </a:cubicBezTo>
                  <a:cubicBezTo>
                    <a:pt x="37" y="0"/>
                    <a:pt x="40" y="0"/>
                    <a:pt x="41" y="3"/>
                  </a:cubicBezTo>
                  <a:cubicBezTo>
                    <a:pt x="41" y="6"/>
                    <a:pt x="42" y="10"/>
                    <a:pt x="40" y="13"/>
                  </a:cubicBezTo>
                  <a:cubicBezTo>
                    <a:pt x="39" y="13"/>
                    <a:pt x="39" y="14"/>
                    <a:pt x="39" y="15"/>
                  </a:cubicBezTo>
                  <a:cubicBezTo>
                    <a:pt x="39" y="16"/>
                    <a:pt x="38" y="18"/>
                    <a:pt x="40" y="18"/>
                  </a:cubicBezTo>
                  <a:cubicBezTo>
                    <a:pt x="41" y="18"/>
                    <a:pt x="42" y="17"/>
                    <a:pt x="42" y="16"/>
                  </a:cubicBezTo>
                  <a:cubicBezTo>
                    <a:pt x="43" y="14"/>
                    <a:pt x="44" y="12"/>
                    <a:pt x="44" y="11"/>
                  </a:cubicBezTo>
                  <a:cubicBezTo>
                    <a:pt x="45" y="10"/>
                    <a:pt x="45" y="10"/>
                    <a:pt x="45" y="9"/>
                  </a:cubicBezTo>
                  <a:cubicBezTo>
                    <a:pt x="46" y="6"/>
                    <a:pt x="47" y="6"/>
                    <a:pt x="49" y="8"/>
                  </a:cubicBezTo>
                  <a:cubicBezTo>
                    <a:pt x="50" y="8"/>
                    <a:pt x="50" y="8"/>
                    <a:pt x="51" y="8"/>
                  </a:cubicBezTo>
                  <a:cubicBezTo>
                    <a:pt x="52" y="8"/>
                    <a:pt x="52" y="9"/>
                    <a:pt x="52" y="10"/>
                  </a:cubicBezTo>
                  <a:cubicBezTo>
                    <a:pt x="52" y="11"/>
                    <a:pt x="53" y="12"/>
                    <a:pt x="54" y="12"/>
                  </a:cubicBezTo>
                  <a:cubicBezTo>
                    <a:pt x="57" y="13"/>
                    <a:pt x="60" y="14"/>
                    <a:pt x="63" y="15"/>
                  </a:cubicBezTo>
                  <a:cubicBezTo>
                    <a:pt x="65" y="15"/>
                    <a:pt x="66" y="16"/>
                    <a:pt x="68" y="18"/>
                  </a:cubicBezTo>
                  <a:cubicBezTo>
                    <a:pt x="69" y="19"/>
                    <a:pt x="69" y="20"/>
                    <a:pt x="69" y="22"/>
                  </a:cubicBezTo>
                  <a:cubicBezTo>
                    <a:pt x="69" y="25"/>
                    <a:pt x="68" y="27"/>
                    <a:pt x="69" y="30"/>
                  </a:cubicBezTo>
                  <a:cubicBezTo>
                    <a:pt x="69" y="31"/>
                    <a:pt x="69" y="33"/>
                    <a:pt x="67" y="33"/>
                  </a:cubicBezTo>
                  <a:cubicBezTo>
                    <a:pt x="66" y="34"/>
                    <a:pt x="65" y="35"/>
                    <a:pt x="65" y="36"/>
                  </a:cubicBezTo>
                  <a:cubicBezTo>
                    <a:pt x="64" y="39"/>
                    <a:pt x="63" y="40"/>
                    <a:pt x="61" y="42"/>
                  </a:cubicBezTo>
                  <a:cubicBezTo>
                    <a:pt x="60" y="43"/>
                    <a:pt x="59" y="43"/>
                    <a:pt x="60" y="45"/>
                  </a:cubicBezTo>
                  <a:cubicBezTo>
                    <a:pt x="60" y="48"/>
                    <a:pt x="58" y="54"/>
                    <a:pt x="55" y="55"/>
                  </a:cubicBezTo>
                  <a:cubicBezTo>
                    <a:pt x="54" y="56"/>
                    <a:pt x="54" y="56"/>
                    <a:pt x="53" y="56"/>
                  </a:cubicBezTo>
                  <a:cubicBezTo>
                    <a:pt x="50" y="55"/>
                    <a:pt x="48" y="56"/>
                    <a:pt x="47" y="60"/>
                  </a:cubicBezTo>
                  <a:cubicBezTo>
                    <a:pt x="46" y="63"/>
                    <a:pt x="42" y="64"/>
                    <a:pt x="39" y="63"/>
                  </a:cubicBezTo>
                  <a:cubicBezTo>
                    <a:pt x="37" y="62"/>
                    <a:pt x="35" y="59"/>
                    <a:pt x="35" y="56"/>
                  </a:cubicBezTo>
                  <a:cubicBezTo>
                    <a:pt x="34" y="53"/>
                    <a:pt x="33" y="52"/>
                    <a:pt x="31" y="53"/>
                  </a:cubicBezTo>
                  <a:cubicBezTo>
                    <a:pt x="30" y="54"/>
                    <a:pt x="29" y="54"/>
                    <a:pt x="28" y="54"/>
                  </a:cubicBezTo>
                  <a:cubicBezTo>
                    <a:pt x="27" y="53"/>
                    <a:pt x="26" y="53"/>
                    <a:pt x="24" y="54"/>
                  </a:cubicBezTo>
                  <a:cubicBezTo>
                    <a:pt x="23" y="55"/>
                    <a:pt x="22" y="55"/>
                    <a:pt x="21" y="53"/>
                  </a:cubicBezTo>
                  <a:cubicBezTo>
                    <a:pt x="21" y="52"/>
                    <a:pt x="20" y="51"/>
                    <a:pt x="19" y="51"/>
                  </a:cubicBezTo>
                  <a:cubicBezTo>
                    <a:pt x="16" y="50"/>
                    <a:pt x="15" y="47"/>
                    <a:pt x="14" y="45"/>
                  </a:cubicBezTo>
                  <a:cubicBezTo>
                    <a:pt x="13" y="44"/>
                    <a:pt x="14" y="43"/>
                    <a:pt x="14" y="43"/>
                  </a:cubicBezTo>
                  <a:cubicBezTo>
                    <a:pt x="15" y="42"/>
                    <a:pt x="16" y="41"/>
                    <a:pt x="17" y="42"/>
                  </a:cubicBezTo>
                  <a:cubicBezTo>
                    <a:pt x="17" y="42"/>
                    <a:pt x="18" y="43"/>
                    <a:pt x="18" y="43"/>
                  </a:cubicBezTo>
                  <a:cubicBezTo>
                    <a:pt x="19" y="44"/>
                    <a:pt x="20" y="44"/>
                    <a:pt x="21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303212" y="5121275"/>
              <a:ext cx="157163" cy="225425"/>
            </a:xfrm>
            <a:custGeom>
              <a:avLst/>
              <a:gdLst>
                <a:gd name="T0" fmla="*/ 10 w 37"/>
                <a:gd name="T1" fmla="*/ 31 h 53"/>
                <a:gd name="T2" fmla="*/ 5 w 37"/>
                <a:gd name="T3" fmla="*/ 29 h 53"/>
                <a:gd name="T4" fmla="*/ 4 w 37"/>
                <a:gd name="T5" fmla="*/ 24 h 53"/>
                <a:gd name="T6" fmla="*/ 5 w 37"/>
                <a:gd name="T7" fmla="*/ 23 h 53"/>
                <a:gd name="T8" fmla="*/ 4 w 37"/>
                <a:gd name="T9" fmla="*/ 21 h 53"/>
                <a:gd name="T10" fmla="*/ 3 w 37"/>
                <a:gd name="T11" fmla="*/ 20 h 53"/>
                <a:gd name="T12" fmla="*/ 5 w 37"/>
                <a:gd name="T13" fmla="*/ 16 h 53"/>
                <a:gd name="T14" fmla="*/ 7 w 37"/>
                <a:gd name="T15" fmla="*/ 15 h 53"/>
                <a:gd name="T16" fmla="*/ 9 w 37"/>
                <a:gd name="T17" fmla="*/ 15 h 53"/>
                <a:gd name="T18" fmla="*/ 16 w 37"/>
                <a:gd name="T19" fmla="*/ 12 h 53"/>
                <a:gd name="T20" fmla="*/ 14 w 37"/>
                <a:gd name="T21" fmla="*/ 12 h 53"/>
                <a:gd name="T22" fmla="*/ 14 w 37"/>
                <a:gd name="T23" fmla="*/ 9 h 53"/>
                <a:gd name="T24" fmla="*/ 15 w 37"/>
                <a:gd name="T25" fmla="*/ 7 h 53"/>
                <a:gd name="T26" fmla="*/ 19 w 37"/>
                <a:gd name="T27" fmla="*/ 2 h 53"/>
                <a:gd name="T28" fmla="*/ 23 w 37"/>
                <a:gd name="T29" fmla="*/ 1 h 53"/>
                <a:gd name="T30" fmla="*/ 26 w 37"/>
                <a:gd name="T31" fmla="*/ 2 h 53"/>
                <a:gd name="T32" fmla="*/ 28 w 37"/>
                <a:gd name="T33" fmla="*/ 2 h 53"/>
                <a:gd name="T34" fmla="*/ 34 w 37"/>
                <a:gd name="T35" fmla="*/ 7 h 53"/>
                <a:gd name="T36" fmla="*/ 36 w 37"/>
                <a:gd name="T37" fmla="*/ 11 h 53"/>
                <a:gd name="T38" fmla="*/ 36 w 37"/>
                <a:gd name="T39" fmla="*/ 16 h 53"/>
                <a:gd name="T40" fmla="*/ 32 w 37"/>
                <a:gd name="T41" fmla="*/ 20 h 53"/>
                <a:gd name="T42" fmla="*/ 32 w 37"/>
                <a:gd name="T43" fmla="*/ 23 h 53"/>
                <a:gd name="T44" fmla="*/ 33 w 37"/>
                <a:gd name="T45" fmla="*/ 34 h 53"/>
                <a:gd name="T46" fmla="*/ 32 w 37"/>
                <a:gd name="T47" fmla="*/ 37 h 53"/>
                <a:gd name="T48" fmla="*/ 31 w 37"/>
                <a:gd name="T49" fmla="*/ 43 h 53"/>
                <a:gd name="T50" fmla="*/ 28 w 37"/>
                <a:gd name="T51" fmla="*/ 45 h 53"/>
                <a:gd name="T52" fmla="*/ 21 w 37"/>
                <a:gd name="T53" fmla="*/ 47 h 53"/>
                <a:gd name="T54" fmla="*/ 12 w 37"/>
                <a:gd name="T55" fmla="*/ 53 h 53"/>
                <a:gd name="T56" fmla="*/ 7 w 37"/>
                <a:gd name="T57" fmla="*/ 53 h 53"/>
                <a:gd name="T58" fmla="*/ 3 w 37"/>
                <a:gd name="T59" fmla="*/ 51 h 53"/>
                <a:gd name="T60" fmla="*/ 2 w 37"/>
                <a:gd name="T61" fmla="*/ 49 h 53"/>
                <a:gd name="T62" fmla="*/ 2 w 37"/>
                <a:gd name="T63" fmla="*/ 48 h 53"/>
                <a:gd name="T64" fmla="*/ 1 w 37"/>
                <a:gd name="T65" fmla="*/ 45 h 53"/>
                <a:gd name="T66" fmla="*/ 2 w 37"/>
                <a:gd name="T67" fmla="*/ 43 h 53"/>
                <a:gd name="T68" fmla="*/ 5 w 37"/>
                <a:gd name="T69" fmla="*/ 39 h 53"/>
                <a:gd name="T70" fmla="*/ 10 w 37"/>
                <a:gd name="T71" fmla="*/ 3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7" h="53">
                  <a:moveTo>
                    <a:pt x="10" y="31"/>
                  </a:moveTo>
                  <a:cubicBezTo>
                    <a:pt x="8" y="31"/>
                    <a:pt x="6" y="30"/>
                    <a:pt x="5" y="29"/>
                  </a:cubicBezTo>
                  <a:cubicBezTo>
                    <a:pt x="3" y="27"/>
                    <a:pt x="3" y="26"/>
                    <a:pt x="4" y="24"/>
                  </a:cubicBezTo>
                  <a:cubicBezTo>
                    <a:pt x="4" y="24"/>
                    <a:pt x="5" y="23"/>
                    <a:pt x="5" y="23"/>
                  </a:cubicBezTo>
                  <a:cubicBezTo>
                    <a:pt x="5" y="21"/>
                    <a:pt x="4" y="22"/>
                    <a:pt x="4" y="21"/>
                  </a:cubicBezTo>
                  <a:cubicBezTo>
                    <a:pt x="3" y="21"/>
                    <a:pt x="3" y="20"/>
                    <a:pt x="3" y="20"/>
                  </a:cubicBezTo>
                  <a:cubicBezTo>
                    <a:pt x="4" y="19"/>
                    <a:pt x="4" y="17"/>
                    <a:pt x="5" y="16"/>
                  </a:cubicBezTo>
                  <a:cubicBezTo>
                    <a:pt x="5" y="15"/>
                    <a:pt x="6" y="15"/>
                    <a:pt x="7" y="15"/>
                  </a:cubicBezTo>
                  <a:cubicBezTo>
                    <a:pt x="8" y="15"/>
                    <a:pt x="8" y="15"/>
                    <a:pt x="9" y="15"/>
                  </a:cubicBezTo>
                  <a:cubicBezTo>
                    <a:pt x="13" y="16"/>
                    <a:pt x="13" y="16"/>
                    <a:pt x="16" y="12"/>
                  </a:cubicBezTo>
                  <a:cubicBezTo>
                    <a:pt x="15" y="12"/>
                    <a:pt x="15" y="12"/>
                    <a:pt x="14" y="12"/>
                  </a:cubicBezTo>
                  <a:cubicBezTo>
                    <a:pt x="12" y="11"/>
                    <a:pt x="12" y="11"/>
                    <a:pt x="14" y="9"/>
                  </a:cubicBezTo>
                  <a:cubicBezTo>
                    <a:pt x="14" y="8"/>
                    <a:pt x="15" y="8"/>
                    <a:pt x="15" y="7"/>
                  </a:cubicBezTo>
                  <a:cubicBezTo>
                    <a:pt x="15" y="4"/>
                    <a:pt x="17" y="3"/>
                    <a:pt x="19" y="2"/>
                  </a:cubicBezTo>
                  <a:cubicBezTo>
                    <a:pt x="21" y="2"/>
                    <a:pt x="22" y="2"/>
                    <a:pt x="23" y="1"/>
                  </a:cubicBezTo>
                  <a:cubicBezTo>
                    <a:pt x="24" y="0"/>
                    <a:pt x="25" y="1"/>
                    <a:pt x="26" y="2"/>
                  </a:cubicBezTo>
                  <a:cubicBezTo>
                    <a:pt x="26" y="2"/>
                    <a:pt x="27" y="3"/>
                    <a:pt x="28" y="2"/>
                  </a:cubicBezTo>
                  <a:cubicBezTo>
                    <a:pt x="31" y="2"/>
                    <a:pt x="34" y="3"/>
                    <a:pt x="34" y="7"/>
                  </a:cubicBezTo>
                  <a:cubicBezTo>
                    <a:pt x="35" y="9"/>
                    <a:pt x="35" y="10"/>
                    <a:pt x="36" y="11"/>
                  </a:cubicBezTo>
                  <a:cubicBezTo>
                    <a:pt x="37" y="12"/>
                    <a:pt x="37" y="15"/>
                    <a:pt x="36" y="16"/>
                  </a:cubicBezTo>
                  <a:cubicBezTo>
                    <a:pt x="35" y="18"/>
                    <a:pt x="34" y="19"/>
                    <a:pt x="32" y="20"/>
                  </a:cubicBezTo>
                  <a:cubicBezTo>
                    <a:pt x="31" y="21"/>
                    <a:pt x="31" y="21"/>
                    <a:pt x="32" y="23"/>
                  </a:cubicBezTo>
                  <a:cubicBezTo>
                    <a:pt x="33" y="26"/>
                    <a:pt x="32" y="30"/>
                    <a:pt x="33" y="34"/>
                  </a:cubicBezTo>
                  <a:cubicBezTo>
                    <a:pt x="33" y="35"/>
                    <a:pt x="32" y="36"/>
                    <a:pt x="32" y="37"/>
                  </a:cubicBezTo>
                  <a:cubicBezTo>
                    <a:pt x="31" y="39"/>
                    <a:pt x="31" y="41"/>
                    <a:pt x="31" y="43"/>
                  </a:cubicBezTo>
                  <a:cubicBezTo>
                    <a:pt x="31" y="44"/>
                    <a:pt x="30" y="45"/>
                    <a:pt x="28" y="45"/>
                  </a:cubicBezTo>
                  <a:cubicBezTo>
                    <a:pt x="26" y="45"/>
                    <a:pt x="23" y="45"/>
                    <a:pt x="21" y="47"/>
                  </a:cubicBezTo>
                  <a:cubicBezTo>
                    <a:pt x="18" y="49"/>
                    <a:pt x="15" y="51"/>
                    <a:pt x="12" y="53"/>
                  </a:cubicBezTo>
                  <a:cubicBezTo>
                    <a:pt x="10" y="53"/>
                    <a:pt x="8" y="53"/>
                    <a:pt x="7" y="53"/>
                  </a:cubicBezTo>
                  <a:cubicBezTo>
                    <a:pt x="5" y="53"/>
                    <a:pt x="4" y="52"/>
                    <a:pt x="3" y="51"/>
                  </a:cubicBezTo>
                  <a:cubicBezTo>
                    <a:pt x="3" y="51"/>
                    <a:pt x="3" y="50"/>
                    <a:pt x="2" y="49"/>
                  </a:cubicBezTo>
                  <a:cubicBezTo>
                    <a:pt x="1" y="49"/>
                    <a:pt x="1" y="48"/>
                    <a:pt x="2" y="48"/>
                  </a:cubicBezTo>
                  <a:cubicBezTo>
                    <a:pt x="2" y="47"/>
                    <a:pt x="2" y="46"/>
                    <a:pt x="1" y="45"/>
                  </a:cubicBezTo>
                  <a:cubicBezTo>
                    <a:pt x="0" y="45"/>
                    <a:pt x="1" y="43"/>
                    <a:pt x="2" y="43"/>
                  </a:cubicBezTo>
                  <a:cubicBezTo>
                    <a:pt x="4" y="43"/>
                    <a:pt x="6" y="41"/>
                    <a:pt x="5" y="39"/>
                  </a:cubicBezTo>
                  <a:cubicBezTo>
                    <a:pt x="7" y="36"/>
                    <a:pt x="7" y="33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8" name="Freeform 12"/>
            <p:cNvSpPr>
              <a:spLocks/>
            </p:cNvSpPr>
            <p:nvPr/>
          </p:nvSpPr>
          <p:spPr bwMode="auto">
            <a:xfrm>
              <a:off x="1246187" y="2874963"/>
              <a:ext cx="152400" cy="234950"/>
            </a:xfrm>
            <a:custGeom>
              <a:avLst/>
              <a:gdLst>
                <a:gd name="T0" fmla="*/ 10 w 36"/>
                <a:gd name="T1" fmla="*/ 17 h 55"/>
                <a:gd name="T2" fmla="*/ 20 w 36"/>
                <a:gd name="T3" fmla="*/ 14 h 55"/>
                <a:gd name="T4" fmla="*/ 23 w 36"/>
                <a:gd name="T5" fmla="*/ 17 h 55"/>
                <a:gd name="T6" fmla="*/ 23 w 36"/>
                <a:gd name="T7" fmla="*/ 23 h 55"/>
                <a:gd name="T8" fmla="*/ 22 w 36"/>
                <a:gd name="T9" fmla="*/ 26 h 55"/>
                <a:gd name="T10" fmla="*/ 25 w 36"/>
                <a:gd name="T11" fmla="*/ 31 h 55"/>
                <a:gd name="T12" fmla="*/ 28 w 36"/>
                <a:gd name="T13" fmla="*/ 31 h 55"/>
                <a:gd name="T14" fmla="*/ 31 w 36"/>
                <a:gd name="T15" fmla="*/ 31 h 55"/>
                <a:gd name="T16" fmla="*/ 35 w 36"/>
                <a:gd name="T17" fmla="*/ 36 h 55"/>
                <a:gd name="T18" fmla="*/ 34 w 36"/>
                <a:gd name="T19" fmla="*/ 37 h 55"/>
                <a:gd name="T20" fmla="*/ 27 w 36"/>
                <a:gd name="T21" fmla="*/ 45 h 55"/>
                <a:gd name="T22" fmla="*/ 22 w 36"/>
                <a:gd name="T23" fmla="*/ 50 h 55"/>
                <a:gd name="T24" fmla="*/ 21 w 36"/>
                <a:gd name="T25" fmla="*/ 52 h 55"/>
                <a:gd name="T26" fmla="*/ 17 w 36"/>
                <a:gd name="T27" fmla="*/ 54 h 55"/>
                <a:gd name="T28" fmla="*/ 17 w 36"/>
                <a:gd name="T29" fmla="*/ 50 h 55"/>
                <a:gd name="T30" fmla="*/ 17 w 36"/>
                <a:gd name="T31" fmla="*/ 43 h 55"/>
                <a:gd name="T32" fmla="*/ 11 w 36"/>
                <a:gd name="T33" fmla="*/ 47 h 55"/>
                <a:gd name="T34" fmla="*/ 8 w 36"/>
                <a:gd name="T35" fmla="*/ 48 h 55"/>
                <a:gd name="T36" fmla="*/ 5 w 36"/>
                <a:gd name="T37" fmla="*/ 44 h 55"/>
                <a:gd name="T38" fmla="*/ 5 w 36"/>
                <a:gd name="T39" fmla="*/ 43 h 55"/>
                <a:gd name="T40" fmla="*/ 9 w 36"/>
                <a:gd name="T41" fmla="*/ 32 h 55"/>
                <a:gd name="T42" fmla="*/ 8 w 36"/>
                <a:gd name="T43" fmla="*/ 29 h 55"/>
                <a:gd name="T44" fmla="*/ 6 w 36"/>
                <a:gd name="T45" fmla="*/ 25 h 55"/>
                <a:gd name="T46" fmla="*/ 7 w 36"/>
                <a:gd name="T47" fmla="*/ 20 h 55"/>
                <a:gd name="T48" fmla="*/ 9 w 36"/>
                <a:gd name="T49" fmla="*/ 19 h 55"/>
                <a:gd name="T50" fmla="*/ 4 w 36"/>
                <a:gd name="T51" fmla="*/ 15 h 55"/>
                <a:gd name="T52" fmla="*/ 3 w 36"/>
                <a:gd name="T53" fmla="*/ 13 h 55"/>
                <a:gd name="T54" fmla="*/ 1 w 36"/>
                <a:gd name="T55" fmla="*/ 8 h 55"/>
                <a:gd name="T56" fmla="*/ 2 w 36"/>
                <a:gd name="T57" fmla="*/ 6 h 55"/>
                <a:gd name="T58" fmla="*/ 7 w 36"/>
                <a:gd name="T59" fmla="*/ 1 h 55"/>
                <a:gd name="T60" fmla="*/ 7 w 36"/>
                <a:gd name="T61" fmla="*/ 1 h 55"/>
                <a:gd name="T62" fmla="*/ 9 w 36"/>
                <a:gd name="T63" fmla="*/ 1 h 55"/>
                <a:gd name="T64" fmla="*/ 15 w 36"/>
                <a:gd name="T65" fmla="*/ 3 h 55"/>
                <a:gd name="T66" fmla="*/ 16 w 36"/>
                <a:gd name="T67" fmla="*/ 4 h 55"/>
                <a:gd name="T68" fmla="*/ 16 w 36"/>
                <a:gd name="T69" fmla="*/ 9 h 55"/>
                <a:gd name="T70" fmla="*/ 15 w 36"/>
                <a:gd name="T71" fmla="*/ 13 h 55"/>
                <a:gd name="T72" fmla="*/ 13 w 36"/>
                <a:gd name="T73" fmla="*/ 16 h 55"/>
                <a:gd name="T74" fmla="*/ 10 w 36"/>
                <a:gd name="T75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" h="55">
                  <a:moveTo>
                    <a:pt x="10" y="17"/>
                  </a:moveTo>
                  <a:cubicBezTo>
                    <a:pt x="14" y="18"/>
                    <a:pt x="18" y="18"/>
                    <a:pt x="20" y="14"/>
                  </a:cubicBezTo>
                  <a:cubicBezTo>
                    <a:pt x="21" y="15"/>
                    <a:pt x="22" y="16"/>
                    <a:pt x="23" y="17"/>
                  </a:cubicBezTo>
                  <a:cubicBezTo>
                    <a:pt x="24" y="19"/>
                    <a:pt x="24" y="21"/>
                    <a:pt x="23" y="23"/>
                  </a:cubicBezTo>
                  <a:cubicBezTo>
                    <a:pt x="22" y="24"/>
                    <a:pt x="22" y="25"/>
                    <a:pt x="22" y="26"/>
                  </a:cubicBezTo>
                  <a:cubicBezTo>
                    <a:pt x="23" y="28"/>
                    <a:pt x="24" y="29"/>
                    <a:pt x="25" y="31"/>
                  </a:cubicBezTo>
                  <a:cubicBezTo>
                    <a:pt x="26" y="32"/>
                    <a:pt x="27" y="32"/>
                    <a:pt x="28" y="31"/>
                  </a:cubicBezTo>
                  <a:cubicBezTo>
                    <a:pt x="29" y="29"/>
                    <a:pt x="30" y="30"/>
                    <a:pt x="31" y="31"/>
                  </a:cubicBezTo>
                  <a:cubicBezTo>
                    <a:pt x="33" y="32"/>
                    <a:pt x="33" y="34"/>
                    <a:pt x="35" y="36"/>
                  </a:cubicBezTo>
                  <a:cubicBezTo>
                    <a:pt x="36" y="36"/>
                    <a:pt x="35" y="37"/>
                    <a:pt x="34" y="37"/>
                  </a:cubicBezTo>
                  <a:cubicBezTo>
                    <a:pt x="30" y="38"/>
                    <a:pt x="29" y="41"/>
                    <a:pt x="27" y="45"/>
                  </a:cubicBezTo>
                  <a:cubicBezTo>
                    <a:pt x="26" y="47"/>
                    <a:pt x="25" y="50"/>
                    <a:pt x="22" y="50"/>
                  </a:cubicBezTo>
                  <a:cubicBezTo>
                    <a:pt x="22" y="51"/>
                    <a:pt x="21" y="51"/>
                    <a:pt x="21" y="52"/>
                  </a:cubicBezTo>
                  <a:cubicBezTo>
                    <a:pt x="19" y="54"/>
                    <a:pt x="19" y="55"/>
                    <a:pt x="17" y="54"/>
                  </a:cubicBezTo>
                  <a:cubicBezTo>
                    <a:pt x="16" y="53"/>
                    <a:pt x="16" y="52"/>
                    <a:pt x="17" y="50"/>
                  </a:cubicBezTo>
                  <a:cubicBezTo>
                    <a:pt x="17" y="48"/>
                    <a:pt x="18" y="46"/>
                    <a:pt x="17" y="43"/>
                  </a:cubicBezTo>
                  <a:cubicBezTo>
                    <a:pt x="16" y="46"/>
                    <a:pt x="14" y="47"/>
                    <a:pt x="11" y="47"/>
                  </a:cubicBezTo>
                  <a:cubicBezTo>
                    <a:pt x="10" y="47"/>
                    <a:pt x="9" y="47"/>
                    <a:pt x="8" y="48"/>
                  </a:cubicBezTo>
                  <a:cubicBezTo>
                    <a:pt x="6" y="48"/>
                    <a:pt x="4" y="46"/>
                    <a:pt x="5" y="44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8" y="40"/>
                    <a:pt x="7" y="35"/>
                    <a:pt x="9" y="32"/>
                  </a:cubicBezTo>
                  <a:cubicBezTo>
                    <a:pt x="10" y="31"/>
                    <a:pt x="10" y="29"/>
                    <a:pt x="8" y="29"/>
                  </a:cubicBezTo>
                  <a:cubicBezTo>
                    <a:pt x="7" y="28"/>
                    <a:pt x="7" y="26"/>
                    <a:pt x="6" y="25"/>
                  </a:cubicBezTo>
                  <a:cubicBezTo>
                    <a:pt x="5" y="23"/>
                    <a:pt x="5" y="22"/>
                    <a:pt x="7" y="20"/>
                  </a:cubicBezTo>
                  <a:cubicBezTo>
                    <a:pt x="7" y="20"/>
                    <a:pt x="8" y="20"/>
                    <a:pt x="9" y="19"/>
                  </a:cubicBezTo>
                  <a:cubicBezTo>
                    <a:pt x="6" y="19"/>
                    <a:pt x="5" y="18"/>
                    <a:pt x="4" y="15"/>
                  </a:cubicBezTo>
                  <a:cubicBezTo>
                    <a:pt x="4" y="15"/>
                    <a:pt x="3" y="14"/>
                    <a:pt x="3" y="13"/>
                  </a:cubicBezTo>
                  <a:cubicBezTo>
                    <a:pt x="3" y="11"/>
                    <a:pt x="3" y="10"/>
                    <a:pt x="1" y="8"/>
                  </a:cubicBezTo>
                  <a:cubicBezTo>
                    <a:pt x="0" y="7"/>
                    <a:pt x="0" y="6"/>
                    <a:pt x="2" y="6"/>
                  </a:cubicBezTo>
                  <a:cubicBezTo>
                    <a:pt x="4" y="5"/>
                    <a:pt x="6" y="4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9" y="0"/>
                    <a:pt x="9" y="1"/>
                  </a:cubicBezTo>
                  <a:cubicBezTo>
                    <a:pt x="11" y="3"/>
                    <a:pt x="14" y="0"/>
                    <a:pt x="15" y="3"/>
                  </a:cubicBezTo>
                  <a:cubicBezTo>
                    <a:pt x="16" y="3"/>
                    <a:pt x="16" y="4"/>
                    <a:pt x="16" y="4"/>
                  </a:cubicBezTo>
                  <a:cubicBezTo>
                    <a:pt x="18" y="6"/>
                    <a:pt x="18" y="7"/>
                    <a:pt x="16" y="9"/>
                  </a:cubicBezTo>
                  <a:cubicBezTo>
                    <a:pt x="15" y="10"/>
                    <a:pt x="16" y="12"/>
                    <a:pt x="15" y="13"/>
                  </a:cubicBezTo>
                  <a:cubicBezTo>
                    <a:pt x="15" y="15"/>
                    <a:pt x="14" y="16"/>
                    <a:pt x="13" y="16"/>
                  </a:cubicBezTo>
                  <a:cubicBezTo>
                    <a:pt x="12" y="16"/>
                    <a:pt x="11" y="16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29" name="Freeform 13"/>
            <p:cNvSpPr>
              <a:spLocks/>
            </p:cNvSpPr>
            <p:nvPr/>
          </p:nvSpPr>
          <p:spPr bwMode="auto">
            <a:xfrm>
              <a:off x="2060575" y="2425700"/>
              <a:ext cx="165100" cy="187325"/>
            </a:xfrm>
            <a:custGeom>
              <a:avLst/>
              <a:gdLst>
                <a:gd name="T0" fmla="*/ 11 w 39"/>
                <a:gd name="T1" fmla="*/ 31 h 44"/>
                <a:gd name="T2" fmla="*/ 9 w 39"/>
                <a:gd name="T3" fmla="*/ 29 h 44"/>
                <a:gd name="T4" fmla="*/ 8 w 39"/>
                <a:gd name="T5" fmla="*/ 28 h 44"/>
                <a:gd name="T6" fmla="*/ 9 w 39"/>
                <a:gd name="T7" fmla="*/ 26 h 44"/>
                <a:gd name="T8" fmla="*/ 9 w 39"/>
                <a:gd name="T9" fmla="*/ 26 h 44"/>
                <a:gd name="T10" fmla="*/ 11 w 39"/>
                <a:gd name="T11" fmla="*/ 25 h 44"/>
                <a:gd name="T12" fmla="*/ 9 w 39"/>
                <a:gd name="T13" fmla="*/ 25 h 44"/>
                <a:gd name="T14" fmla="*/ 6 w 39"/>
                <a:gd name="T15" fmla="*/ 25 h 44"/>
                <a:gd name="T16" fmla="*/ 8 w 39"/>
                <a:gd name="T17" fmla="*/ 22 h 44"/>
                <a:gd name="T18" fmla="*/ 11 w 39"/>
                <a:gd name="T19" fmla="*/ 20 h 44"/>
                <a:gd name="T20" fmla="*/ 16 w 39"/>
                <a:gd name="T21" fmla="*/ 21 h 44"/>
                <a:gd name="T22" fmla="*/ 19 w 39"/>
                <a:gd name="T23" fmla="*/ 21 h 44"/>
                <a:gd name="T24" fmla="*/ 21 w 39"/>
                <a:gd name="T25" fmla="*/ 17 h 44"/>
                <a:gd name="T26" fmla="*/ 20 w 39"/>
                <a:gd name="T27" fmla="*/ 13 h 44"/>
                <a:gd name="T28" fmla="*/ 18 w 39"/>
                <a:gd name="T29" fmla="*/ 9 h 44"/>
                <a:gd name="T30" fmla="*/ 26 w 39"/>
                <a:gd name="T31" fmla="*/ 1 h 44"/>
                <a:gd name="T32" fmla="*/ 31 w 39"/>
                <a:gd name="T33" fmla="*/ 4 h 44"/>
                <a:gd name="T34" fmla="*/ 31 w 39"/>
                <a:gd name="T35" fmla="*/ 6 h 44"/>
                <a:gd name="T36" fmla="*/ 33 w 39"/>
                <a:gd name="T37" fmla="*/ 8 h 44"/>
                <a:gd name="T38" fmla="*/ 37 w 39"/>
                <a:gd name="T39" fmla="*/ 10 h 44"/>
                <a:gd name="T40" fmla="*/ 38 w 39"/>
                <a:gd name="T41" fmla="*/ 15 h 44"/>
                <a:gd name="T42" fmla="*/ 28 w 39"/>
                <a:gd name="T43" fmla="*/ 22 h 44"/>
                <a:gd name="T44" fmla="*/ 26 w 39"/>
                <a:gd name="T45" fmla="*/ 22 h 44"/>
                <a:gd name="T46" fmla="*/ 25 w 39"/>
                <a:gd name="T47" fmla="*/ 25 h 44"/>
                <a:gd name="T48" fmla="*/ 20 w 39"/>
                <a:gd name="T49" fmla="*/ 29 h 44"/>
                <a:gd name="T50" fmla="*/ 16 w 39"/>
                <a:gd name="T51" fmla="*/ 32 h 44"/>
                <a:gd name="T52" fmla="*/ 16 w 39"/>
                <a:gd name="T53" fmla="*/ 37 h 44"/>
                <a:gd name="T54" fmla="*/ 12 w 39"/>
                <a:gd name="T55" fmla="*/ 42 h 44"/>
                <a:gd name="T56" fmla="*/ 10 w 39"/>
                <a:gd name="T57" fmla="*/ 43 h 44"/>
                <a:gd name="T58" fmla="*/ 8 w 39"/>
                <a:gd name="T59" fmla="*/ 43 h 44"/>
                <a:gd name="T60" fmla="*/ 8 w 39"/>
                <a:gd name="T61" fmla="*/ 41 h 44"/>
                <a:gd name="T62" fmla="*/ 10 w 39"/>
                <a:gd name="T63" fmla="*/ 37 h 44"/>
                <a:gd name="T64" fmla="*/ 9 w 39"/>
                <a:gd name="T65" fmla="*/ 36 h 44"/>
                <a:gd name="T66" fmla="*/ 6 w 39"/>
                <a:gd name="T67" fmla="*/ 37 h 44"/>
                <a:gd name="T68" fmla="*/ 2 w 39"/>
                <a:gd name="T69" fmla="*/ 37 h 44"/>
                <a:gd name="T70" fmla="*/ 1 w 39"/>
                <a:gd name="T71" fmla="*/ 35 h 44"/>
                <a:gd name="T72" fmla="*/ 2 w 39"/>
                <a:gd name="T73" fmla="*/ 30 h 44"/>
                <a:gd name="T74" fmla="*/ 5 w 39"/>
                <a:gd name="T75" fmla="*/ 30 h 44"/>
                <a:gd name="T76" fmla="*/ 11 w 39"/>
                <a:gd name="T77" fmla="*/ 3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" h="44">
                  <a:moveTo>
                    <a:pt x="11" y="31"/>
                  </a:moveTo>
                  <a:cubicBezTo>
                    <a:pt x="10" y="30"/>
                    <a:pt x="9" y="30"/>
                    <a:pt x="9" y="29"/>
                  </a:cubicBezTo>
                  <a:cubicBezTo>
                    <a:pt x="8" y="29"/>
                    <a:pt x="8" y="28"/>
                    <a:pt x="8" y="28"/>
                  </a:cubicBezTo>
                  <a:cubicBezTo>
                    <a:pt x="8" y="27"/>
                    <a:pt x="8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1" y="26"/>
                    <a:pt x="11" y="25"/>
                  </a:cubicBezTo>
                  <a:cubicBezTo>
                    <a:pt x="11" y="24"/>
                    <a:pt x="10" y="24"/>
                    <a:pt x="9" y="25"/>
                  </a:cubicBezTo>
                  <a:cubicBezTo>
                    <a:pt x="8" y="25"/>
                    <a:pt x="7" y="26"/>
                    <a:pt x="6" y="25"/>
                  </a:cubicBezTo>
                  <a:cubicBezTo>
                    <a:pt x="6" y="24"/>
                    <a:pt x="7" y="23"/>
                    <a:pt x="8" y="22"/>
                  </a:cubicBezTo>
                  <a:cubicBezTo>
                    <a:pt x="9" y="21"/>
                    <a:pt x="10" y="20"/>
                    <a:pt x="11" y="20"/>
                  </a:cubicBezTo>
                  <a:cubicBezTo>
                    <a:pt x="13" y="18"/>
                    <a:pt x="14" y="18"/>
                    <a:pt x="16" y="21"/>
                  </a:cubicBezTo>
                  <a:cubicBezTo>
                    <a:pt x="17" y="22"/>
                    <a:pt x="18" y="22"/>
                    <a:pt x="19" y="21"/>
                  </a:cubicBezTo>
                  <a:cubicBezTo>
                    <a:pt x="20" y="20"/>
                    <a:pt x="20" y="18"/>
                    <a:pt x="21" y="17"/>
                  </a:cubicBezTo>
                  <a:cubicBezTo>
                    <a:pt x="22" y="15"/>
                    <a:pt x="22" y="14"/>
                    <a:pt x="20" y="13"/>
                  </a:cubicBezTo>
                  <a:cubicBezTo>
                    <a:pt x="18" y="13"/>
                    <a:pt x="17" y="11"/>
                    <a:pt x="18" y="9"/>
                  </a:cubicBezTo>
                  <a:cubicBezTo>
                    <a:pt x="20" y="5"/>
                    <a:pt x="23" y="3"/>
                    <a:pt x="26" y="1"/>
                  </a:cubicBezTo>
                  <a:cubicBezTo>
                    <a:pt x="28" y="0"/>
                    <a:pt x="30" y="2"/>
                    <a:pt x="31" y="4"/>
                  </a:cubicBezTo>
                  <a:cubicBezTo>
                    <a:pt x="31" y="5"/>
                    <a:pt x="31" y="5"/>
                    <a:pt x="31" y="6"/>
                  </a:cubicBezTo>
                  <a:cubicBezTo>
                    <a:pt x="31" y="8"/>
                    <a:pt x="31" y="9"/>
                    <a:pt x="33" y="8"/>
                  </a:cubicBezTo>
                  <a:cubicBezTo>
                    <a:pt x="35" y="8"/>
                    <a:pt x="36" y="9"/>
                    <a:pt x="37" y="10"/>
                  </a:cubicBezTo>
                  <a:cubicBezTo>
                    <a:pt x="39" y="11"/>
                    <a:pt x="39" y="13"/>
                    <a:pt x="38" y="15"/>
                  </a:cubicBezTo>
                  <a:cubicBezTo>
                    <a:pt x="35" y="18"/>
                    <a:pt x="33" y="22"/>
                    <a:pt x="28" y="22"/>
                  </a:cubicBezTo>
                  <a:cubicBezTo>
                    <a:pt x="27" y="22"/>
                    <a:pt x="27" y="22"/>
                    <a:pt x="26" y="22"/>
                  </a:cubicBezTo>
                  <a:cubicBezTo>
                    <a:pt x="25" y="23"/>
                    <a:pt x="24" y="24"/>
                    <a:pt x="25" y="25"/>
                  </a:cubicBezTo>
                  <a:cubicBezTo>
                    <a:pt x="25" y="29"/>
                    <a:pt x="23" y="30"/>
                    <a:pt x="20" y="29"/>
                  </a:cubicBezTo>
                  <a:cubicBezTo>
                    <a:pt x="17" y="29"/>
                    <a:pt x="16" y="29"/>
                    <a:pt x="16" y="32"/>
                  </a:cubicBezTo>
                  <a:cubicBezTo>
                    <a:pt x="16" y="34"/>
                    <a:pt x="16" y="35"/>
                    <a:pt x="16" y="37"/>
                  </a:cubicBezTo>
                  <a:cubicBezTo>
                    <a:pt x="16" y="40"/>
                    <a:pt x="15" y="41"/>
                    <a:pt x="12" y="42"/>
                  </a:cubicBezTo>
                  <a:cubicBezTo>
                    <a:pt x="12" y="42"/>
                    <a:pt x="11" y="43"/>
                    <a:pt x="10" y="43"/>
                  </a:cubicBezTo>
                  <a:cubicBezTo>
                    <a:pt x="9" y="43"/>
                    <a:pt x="9" y="44"/>
                    <a:pt x="8" y="43"/>
                  </a:cubicBezTo>
                  <a:cubicBezTo>
                    <a:pt x="7" y="42"/>
                    <a:pt x="7" y="41"/>
                    <a:pt x="8" y="41"/>
                  </a:cubicBezTo>
                  <a:cubicBezTo>
                    <a:pt x="8" y="39"/>
                    <a:pt x="8" y="38"/>
                    <a:pt x="10" y="37"/>
                  </a:cubicBezTo>
                  <a:cubicBezTo>
                    <a:pt x="11" y="37"/>
                    <a:pt x="10" y="36"/>
                    <a:pt x="9" y="36"/>
                  </a:cubicBezTo>
                  <a:cubicBezTo>
                    <a:pt x="8" y="35"/>
                    <a:pt x="7" y="36"/>
                    <a:pt x="6" y="37"/>
                  </a:cubicBezTo>
                  <a:cubicBezTo>
                    <a:pt x="4" y="39"/>
                    <a:pt x="3" y="39"/>
                    <a:pt x="2" y="37"/>
                  </a:cubicBezTo>
                  <a:cubicBezTo>
                    <a:pt x="2" y="36"/>
                    <a:pt x="1" y="36"/>
                    <a:pt x="1" y="35"/>
                  </a:cubicBezTo>
                  <a:cubicBezTo>
                    <a:pt x="0" y="32"/>
                    <a:pt x="0" y="32"/>
                    <a:pt x="2" y="30"/>
                  </a:cubicBezTo>
                  <a:cubicBezTo>
                    <a:pt x="4" y="28"/>
                    <a:pt x="4" y="28"/>
                    <a:pt x="5" y="30"/>
                  </a:cubicBezTo>
                  <a:cubicBezTo>
                    <a:pt x="7" y="32"/>
                    <a:pt x="8" y="32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auto">
            <a:xfrm>
              <a:off x="2451100" y="2430463"/>
              <a:ext cx="101600" cy="114300"/>
            </a:xfrm>
            <a:custGeom>
              <a:avLst/>
              <a:gdLst>
                <a:gd name="T0" fmla="*/ 0 w 24"/>
                <a:gd name="T1" fmla="*/ 15 h 27"/>
                <a:gd name="T2" fmla="*/ 3 w 24"/>
                <a:gd name="T3" fmla="*/ 6 h 27"/>
                <a:gd name="T4" fmla="*/ 8 w 24"/>
                <a:gd name="T5" fmla="*/ 5 h 27"/>
                <a:gd name="T6" fmla="*/ 11 w 24"/>
                <a:gd name="T7" fmla="*/ 5 h 27"/>
                <a:gd name="T8" fmla="*/ 17 w 24"/>
                <a:gd name="T9" fmla="*/ 2 h 27"/>
                <a:gd name="T10" fmla="*/ 22 w 24"/>
                <a:gd name="T11" fmla="*/ 4 h 27"/>
                <a:gd name="T12" fmla="*/ 21 w 24"/>
                <a:gd name="T13" fmla="*/ 18 h 27"/>
                <a:gd name="T14" fmla="*/ 16 w 24"/>
                <a:gd name="T15" fmla="*/ 25 h 27"/>
                <a:gd name="T16" fmla="*/ 12 w 24"/>
                <a:gd name="T17" fmla="*/ 26 h 27"/>
                <a:gd name="T18" fmla="*/ 10 w 24"/>
                <a:gd name="T19" fmla="*/ 26 h 27"/>
                <a:gd name="T20" fmla="*/ 5 w 24"/>
                <a:gd name="T21" fmla="*/ 25 h 27"/>
                <a:gd name="T22" fmla="*/ 3 w 24"/>
                <a:gd name="T23" fmla="*/ 25 h 27"/>
                <a:gd name="T24" fmla="*/ 0 w 24"/>
                <a:gd name="T25" fmla="*/ 19 h 27"/>
                <a:gd name="T26" fmla="*/ 0 w 24"/>
                <a:gd name="T27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7">
                  <a:moveTo>
                    <a:pt x="0" y="15"/>
                  </a:moveTo>
                  <a:cubicBezTo>
                    <a:pt x="0" y="12"/>
                    <a:pt x="1" y="8"/>
                    <a:pt x="3" y="6"/>
                  </a:cubicBezTo>
                  <a:cubicBezTo>
                    <a:pt x="4" y="3"/>
                    <a:pt x="7" y="3"/>
                    <a:pt x="8" y="5"/>
                  </a:cubicBezTo>
                  <a:cubicBezTo>
                    <a:pt x="9" y="5"/>
                    <a:pt x="10" y="5"/>
                    <a:pt x="11" y="5"/>
                  </a:cubicBezTo>
                  <a:cubicBezTo>
                    <a:pt x="13" y="4"/>
                    <a:pt x="15" y="4"/>
                    <a:pt x="17" y="2"/>
                  </a:cubicBezTo>
                  <a:cubicBezTo>
                    <a:pt x="19" y="0"/>
                    <a:pt x="22" y="1"/>
                    <a:pt x="22" y="4"/>
                  </a:cubicBezTo>
                  <a:cubicBezTo>
                    <a:pt x="24" y="9"/>
                    <a:pt x="24" y="13"/>
                    <a:pt x="21" y="18"/>
                  </a:cubicBezTo>
                  <a:cubicBezTo>
                    <a:pt x="19" y="20"/>
                    <a:pt x="17" y="22"/>
                    <a:pt x="16" y="25"/>
                  </a:cubicBezTo>
                  <a:cubicBezTo>
                    <a:pt x="14" y="26"/>
                    <a:pt x="13" y="27"/>
                    <a:pt x="12" y="26"/>
                  </a:cubicBezTo>
                  <a:cubicBezTo>
                    <a:pt x="11" y="26"/>
                    <a:pt x="11" y="26"/>
                    <a:pt x="10" y="26"/>
                  </a:cubicBezTo>
                  <a:cubicBezTo>
                    <a:pt x="9" y="25"/>
                    <a:pt x="7" y="24"/>
                    <a:pt x="5" y="25"/>
                  </a:cubicBezTo>
                  <a:cubicBezTo>
                    <a:pt x="4" y="26"/>
                    <a:pt x="3" y="26"/>
                    <a:pt x="3" y="25"/>
                  </a:cubicBezTo>
                  <a:cubicBezTo>
                    <a:pt x="2" y="23"/>
                    <a:pt x="0" y="21"/>
                    <a:pt x="0" y="19"/>
                  </a:cubicBezTo>
                  <a:cubicBezTo>
                    <a:pt x="0" y="18"/>
                    <a:pt x="0" y="16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auto">
            <a:xfrm>
              <a:off x="2286000" y="2382838"/>
              <a:ext cx="139700" cy="98425"/>
            </a:xfrm>
            <a:custGeom>
              <a:avLst/>
              <a:gdLst>
                <a:gd name="T0" fmla="*/ 15 w 33"/>
                <a:gd name="T1" fmla="*/ 15 h 23"/>
                <a:gd name="T2" fmla="*/ 14 w 33"/>
                <a:gd name="T3" fmla="*/ 19 h 23"/>
                <a:gd name="T4" fmla="*/ 11 w 33"/>
                <a:gd name="T5" fmla="*/ 21 h 23"/>
                <a:gd name="T6" fmla="*/ 2 w 33"/>
                <a:gd name="T7" fmla="*/ 19 h 23"/>
                <a:gd name="T8" fmla="*/ 3 w 33"/>
                <a:gd name="T9" fmla="*/ 14 h 23"/>
                <a:gd name="T10" fmla="*/ 10 w 33"/>
                <a:gd name="T11" fmla="*/ 12 h 23"/>
                <a:gd name="T12" fmla="*/ 6 w 33"/>
                <a:gd name="T13" fmla="*/ 9 h 23"/>
                <a:gd name="T14" fmla="*/ 6 w 33"/>
                <a:gd name="T15" fmla="*/ 1 h 23"/>
                <a:gd name="T16" fmla="*/ 8 w 33"/>
                <a:gd name="T17" fmla="*/ 1 h 23"/>
                <a:gd name="T18" fmla="*/ 11 w 33"/>
                <a:gd name="T19" fmla="*/ 5 h 23"/>
                <a:gd name="T20" fmla="*/ 14 w 33"/>
                <a:gd name="T21" fmla="*/ 5 h 23"/>
                <a:gd name="T22" fmla="*/ 19 w 33"/>
                <a:gd name="T23" fmla="*/ 6 h 23"/>
                <a:gd name="T24" fmla="*/ 23 w 33"/>
                <a:gd name="T25" fmla="*/ 9 h 23"/>
                <a:gd name="T26" fmla="*/ 21 w 33"/>
                <a:gd name="T27" fmla="*/ 7 h 23"/>
                <a:gd name="T28" fmla="*/ 17 w 33"/>
                <a:gd name="T29" fmla="*/ 3 h 23"/>
                <a:gd name="T30" fmla="*/ 17 w 33"/>
                <a:gd name="T31" fmla="*/ 2 h 23"/>
                <a:gd name="T32" fmla="*/ 18 w 33"/>
                <a:gd name="T33" fmla="*/ 1 h 23"/>
                <a:gd name="T34" fmla="*/ 20 w 33"/>
                <a:gd name="T35" fmla="*/ 1 h 23"/>
                <a:gd name="T36" fmla="*/ 29 w 33"/>
                <a:gd name="T37" fmla="*/ 6 h 23"/>
                <a:gd name="T38" fmla="*/ 32 w 33"/>
                <a:gd name="T39" fmla="*/ 9 h 23"/>
                <a:gd name="T40" fmla="*/ 32 w 33"/>
                <a:gd name="T41" fmla="*/ 13 h 23"/>
                <a:gd name="T42" fmla="*/ 30 w 33"/>
                <a:gd name="T43" fmla="*/ 15 h 23"/>
                <a:gd name="T44" fmla="*/ 29 w 33"/>
                <a:gd name="T45" fmla="*/ 18 h 23"/>
                <a:gd name="T46" fmla="*/ 24 w 33"/>
                <a:gd name="T47" fmla="*/ 23 h 23"/>
                <a:gd name="T48" fmla="*/ 22 w 33"/>
                <a:gd name="T49" fmla="*/ 22 h 23"/>
                <a:gd name="T50" fmla="*/ 19 w 33"/>
                <a:gd name="T51" fmla="*/ 18 h 23"/>
                <a:gd name="T52" fmla="*/ 17 w 33"/>
                <a:gd name="T53" fmla="*/ 17 h 23"/>
                <a:gd name="T54" fmla="*/ 15 w 33"/>
                <a:gd name="T55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23">
                  <a:moveTo>
                    <a:pt x="15" y="15"/>
                  </a:moveTo>
                  <a:cubicBezTo>
                    <a:pt x="17" y="18"/>
                    <a:pt x="17" y="18"/>
                    <a:pt x="14" y="19"/>
                  </a:cubicBezTo>
                  <a:cubicBezTo>
                    <a:pt x="13" y="20"/>
                    <a:pt x="12" y="20"/>
                    <a:pt x="11" y="21"/>
                  </a:cubicBezTo>
                  <a:cubicBezTo>
                    <a:pt x="7" y="23"/>
                    <a:pt x="5" y="21"/>
                    <a:pt x="2" y="19"/>
                  </a:cubicBezTo>
                  <a:cubicBezTo>
                    <a:pt x="0" y="17"/>
                    <a:pt x="1" y="15"/>
                    <a:pt x="3" y="14"/>
                  </a:cubicBezTo>
                  <a:cubicBezTo>
                    <a:pt x="5" y="13"/>
                    <a:pt x="8" y="12"/>
                    <a:pt x="10" y="12"/>
                  </a:cubicBezTo>
                  <a:cubicBezTo>
                    <a:pt x="9" y="11"/>
                    <a:pt x="7" y="10"/>
                    <a:pt x="6" y="9"/>
                  </a:cubicBezTo>
                  <a:cubicBezTo>
                    <a:pt x="4" y="7"/>
                    <a:pt x="4" y="3"/>
                    <a:pt x="6" y="1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9" y="2"/>
                    <a:pt x="10" y="4"/>
                    <a:pt x="11" y="5"/>
                  </a:cubicBezTo>
                  <a:cubicBezTo>
                    <a:pt x="12" y="6"/>
                    <a:pt x="13" y="6"/>
                    <a:pt x="14" y="5"/>
                  </a:cubicBezTo>
                  <a:cubicBezTo>
                    <a:pt x="16" y="4"/>
                    <a:pt x="17" y="5"/>
                    <a:pt x="19" y="6"/>
                  </a:cubicBezTo>
                  <a:cubicBezTo>
                    <a:pt x="20" y="7"/>
                    <a:pt x="21" y="8"/>
                    <a:pt x="23" y="9"/>
                  </a:cubicBezTo>
                  <a:cubicBezTo>
                    <a:pt x="22" y="8"/>
                    <a:pt x="22" y="7"/>
                    <a:pt x="21" y="7"/>
                  </a:cubicBezTo>
                  <a:cubicBezTo>
                    <a:pt x="20" y="5"/>
                    <a:pt x="18" y="4"/>
                    <a:pt x="17" y="3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1"/>
                    <a:pt x="17" y="1"/>
                    <a:pt x="18" y="1"/>
                  </a:cubicBezTo>
                  <a:cubicBezTo>
                    <a:pt x="19" y="1"/>
                    <a:pt x="20" y="1"/>
                    <a:pt x="20" y="1"/>
                  </a:cubicBezTo>
                  <a:cubicBezTo>
                    <a:pt x="23" y="2"/>
                    <a:pt x="27" y="4"/>
                    <a:pt x="29" y="6"/>
                  </a:cubicBezTo>
                  <a:cubicBezTo>
                    <a:pt x="30" y="8"/>
                    <a:pt x="31" y="8"/>
                    <a:pt x="32" y="9"/>
                  </a:cubicBezTo>
                  <a:cubicBezTo>
                    <a:pt x="33" y="11"/>
                    <a:pt x="33" y="12"/>
                    <a:pt x="32" y="13"/>
                  </a:cubicBezTo>
                  <a:cubicBezTo>
                    <a:pt x="31" y="14"/>
                    <a:pt x="31" y="14"/>
                    <a:pt x="30" y="15"/>
                  </a:cubicBezTo>
                  <a:cubicBezTo>
                    <a:pt x="29" y="15"/>
                    <a:pt x="29" y="16"/>
                    <a:pt x="29" y="18"/>
                  </a:cubicBezTo>
                  <a:cubicBezTo>
                    <a:pt x="29" y="20"/>
                    <a:pt x="26" y="23"/>
                    <a:pt x="24" y="23"/>
                  </a:cubicBezTo>
                  <a:cubicBezTo>
                    <a:pt x="24" y="23"/>
                    <a:pt x="23" y="23"/>
                    <a:pt x="22" y="22"/>
                  </a:cubicBezTo>
                  <a:cubicBezTo>
                    <a:pt x="21" y="21"/>
                    <a:pt x="20" y="20"/>
                    <a:pt x="19" y="18"/>
                  </a:cubicBezTo>
                  <a:cubicBezTo>
                    <a:pt x="19" y="18"/>
                    <a:pt x="18" y="17"/>
                    <a:pt x="17" y="17"/>
                  </a:cubicBezTo>
                  <a:cubicBezTo>
                    <a:pt x="17" y="16"/>
                    <a:pt x="16" y="16"/>
                    <a:pt x="15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2" name="Freeform 16"/>
            <p:cNvSpPr>
              <a:spLocks/>
            </p:cNvSpPr>
            <p:nvPr/>
          </p:nvSpPr>
          <p:spPr bwMode="auto">
            <a:xfrm>
              <a:off x="2549525" y="2362200"/>
              <a:ext cx="101600" cy="119063"/>
            </a:xfrm>
            <a:custGeom>
              <a:avLst/>
              <a:gdLst>
                <a:gd name="T0" fmla="*/ 23 w 24"/>
                <a:gd name="T1" fmla="*/ 13 h 28"/>
                <a:gd name="T2" fmla="*/ 13 w 24"/>
                <a:gd name="T3" fmla="*/ 27 h 28"/>
                <a:gd name="T4" fmla="*/ 7 w 24"/>
                <a:gd name="T5" fmla="*/ 28 h 28"/>
                <a:gd name="T6" fmla="*/ 4 w 24"/>
                <a:gd name="T7" fmla="*/ 27 h 28"/>
                <a:gd name="T8" fmla="*/ 4 w 24"/>
                <a:gd name="T9" fmla="*/ 16 h 28"/>
                <a:gd name="T10" fmla="*/ 9 w 24"/>
                <a:gd name="T11" fmla="*/ 12 h 28"/>
                <a:gd name="T12" fmla="*/ 11 w 24"/>
                <a:gd name="T13" fmla="*/ 10 h 28"/>
                <a:gd name="T14" fmla="*/ 13 w 24"/>
                <a:gd name="T15" fmla="*/ 5 h 28"/>
                <a:gd name="T16" fmla="*/ 20 w 24"/>
                <a:gd name="T17" fmla="*/ 3 h 28"/>
                <a:gd name="T18" fmla="*/ 23 w 24"/>
                <a:gd name="T19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8">
                  <a:moveTo>
                    <a:pt x="23" y="13"/>
                  </a:moveTo>
                  <a:cubicBezTo>
                    <a:pt x="24" y="19"/>
                    <a:pt x="18" y="26"/>
                    <a:pt x="13" y="27"/>
                  </a:cubicBezTo>
                  <a:cubicBezTo>
                    <a:pt x="11" y="28"/>
                    <a:pt x="9" y="28"/>
                    <a:pt x="7" y="28"/>
                  </a:cubicBezTo>
                  <a:cubicBezTo>
                    <a:pt x="6" y="28"/>
                    <a:pt x="5" y="28"/>
                    <a:pt x="4" y="27"/>
                  </a:cubicBezTo>
                  <a:cubicBezTo>
                    <a:pt x="0" y="21"/>
                    <a:pt x="0" y="22"/>
                    <a:pt x="4" y="16"/>
                  </a:cubicBezTo>
                  <a:cubicBezTo>
                    <a:pt x="5" y="14"/>
                    <a:pt x="6" y="13"/>
                    <a:pt x="9" y="12"/>
                  </a:cubicBezTo>
                  <a:cubicBezTo>
                    <a:pt x="10" y="12"/>
                    <a:pt x="11" y="12"/>
                    <a:pt x="11" y="10"/>
                  </a:cubicBezTo>
                  <a:cubicBezTo>
                    <a:pt x="12" y="8"/>
                    <a:pt x="13" y="7"/>
                    <a:pt x="13" y="5"/>
                  </a:cubicBezTo>
                  <a:cubicBezTo>
                    <a:pt x="14" y="1"/>
                    <a:pt x="17" y="0"/>
                    <a:pt x="20" y="3"/>
                  </a:cubicBezTo>
                  <a:cubicBezTo>
                    <a:pt x="23" y="6"/>
                    <a:pt x="23" y="9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3" name="Freeform 17"/>
            <p:cNvSpPr>
              <a:spLocks/>
            </p:cNvSpPr>
            <p:nvPr/>
          </p:nvSpPr>
          <p:spPr bwMode="auto">
            <a:xfrm>
              <a:off x="2341562" y="2514600"/>
              <a:ext cx="119063" cy="98425"/>
            </a:xfrm>
            <a:custGeom>
              <a:avLst/>
              <a:gdLst>
                <a:gd name="T0" fmla="*/ 20 w 28"/>
                <a:gd name="T1" fmla="*/ 13 h 23"/>
                <a:gd name="T2" fmla="*/ 21 w 28"/>
                <a:gd name="T3" fmla="*/ 18 h 23"/>
                <a:gd name="T4" fmla="*/ 14 w 28"/>
                <a:gd name="T5" fmla="*/ 21 h 23"/>
                <a:gd name="T6" fmla="*/ 12 w 28"/>
                <a:gd name="T7" fmla="*/ 19 h 23"/>
                <a:gd name="T8" fmla="*/ 7 w 28"/>
                <a:gd name="T9" fmla="*/ 23 h 23"/>
                <a:gd name="T10" fmla="*/ 2 w 28"/>
                <a:gd name="T11" fmla="*/ 22 h 23"/>
                <a:gd name="T12" fmla="*/ 1 w 28"/>
                <a:gd name="T13" fmla="*/ 19 h 23"/>
                <a:gd name="T14" fmla="*/ 2 w 28"/>
                <a:gd name="T15" fmla="*/ 14 h 23"/>
                <a:gd name="T16" fmla="*/ 2 w 28"/>
                <a:gd name="T17" fmla="*/ 11 h 23"/>
                <a:gd name="T18" fmla="*/ 4 w 28"/>
                <a:gd name="T19" fmla="*/ 8 h 23"/>
                <a:gd name="T20" fmla="*/ 10 w 28"/>
                <a:gd name="T21" fmla="*/ 8 h 23"/>
                <a:gd name="T22" fmla="*/ 11 w 28"/>
                <a:gd name="T23" fmla="*/ 7 h 23"/>
                <a:gd name="T24" fmla="*/ 11 w 28"/>
                <a:gd name="T25" fmla="*/ 6 h 23"/>
                <a:gd name="T26" fmla="*/ 10 w 28"/>
                <a:gd name="T27" fmla="*/ 4 h 23"/>
                <a:gd name="T28" fmla="*/ 11 w 28"/>
                <a:gd name="T29" fmla="*/ 2 h 23"/>
                <a:gd name="T30" fmla="*/ 26 w 28"/>
                <a:gd name="T31" fmla="*/ 7 h 23"/>
                <a:gd name="T32" fmla="*/ 27 w 28"/>
                <a:gd name="T33" fmla="*/ 10 h 23"/>
                <a:gd name="T34" fmla="*/ 25 w 28"/>
                <a:gd name="T35" fmla="*/ 11 h 23"/>
                <a:gd name="T36" fmla="*/ 20 w 28"/>
                <a:gd name="T3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" h="23">
                  <a:moveTo>
                    <a:pt x="20" y="13"/>
                  </a:moveTo>
                  <a:cubicBezTo>
                    <a:pt x="22" y="15"/>
                    <a:pt x="22" y="16"/>
                    <a:pt x="21" y="18"/>
                  </a:cubicBezTo>
                  <a:cubicBezTo>
                    <a:pt x="18" y="22"/>
                    <a:pt x="17" y="22"/>
                    <a:pt x="14" y="21"/>
                  </a:cubicBezTo>
                  <a:cubicBezTo>
                    <a:pt x="14" y="20"/>
                    <a:pt x="13" y="20"/>
                    <a:pt x="12" y="19"/>
                  </a:cubicBezTo>
                  <a:cubicBezTo>
                    <a:pt x="12" y="23"/>
                    <a:pt x="9" y="23"/>
                    <a:pt x="7" y="23"/>
                  </a:cubicBezTo>
                  <a:cubicBezTo>
                    <a:pt x="5" y="23"/>
                    <a:pt x="4" y="23"/>
                    <a:pt x="2" y="22"/>
                  </a:cubicBezTo>
                  <a:cubicBezTo>
                    <a:pt x="1" y="22"/>
                    <a:pt x="0" y="21"/>
                    <a:pt x="1" y="19"/>
                  </a:cubicBezTo>
                  <a:cubicBezTo>
                    <a:pt x="2" y="17"/>
                    <a:pt x="3" y="16"/>
                    <a:pt x="2" y="14"/>
                  </a:cubicBezTo>
                  <a:cubicBezTo>
                    <a:pt x="2" y="13"/>
                    <a:pt x="2" y="12"/>
                    <a:pt x="2" y="11"/>
                  </a:cubicBezTo>
                  <a:cubicBezTo>
                    <a:pt x="2" y="10"/>
                    <a:pt x="3" y="9"/>
                    <a:pt x="4" y="8"/>
                  </a:cubicBezTo>
                  <a:cubicBezTo>
                    <a:pt x="6" y="8"/>
                    <a:pt x="8" y="7"/>
                    <a:pt x="10" y="8"/>
                  </a:cubicBezTo>
                  <a:cubicBezTo>
                    <a:pt x="10" y="8"/>
                    <a:pt x="11" y="8"/>
                    <a:pt x="11" y="7"/>
                  </a:cubicBezTo>
                  <a:cubicBezTo>
                    <a:pt x="12" y="7"/>
                    <a:pt x="12" y="6"/>
                    <a:pt x="11" y="6"/>
                  </a:cubicBezTo>
                  <a:cubicBezTo>
                    <a:pt x="11" y="5"/>
                    <a:pt x="11" y="5"/>
                    <a:pt x="10" y="4"/>
                  </a:cubicBezTo>
                  <a:cubicBezTo>
                    <a:pt x="10" y="3"/>
                    <a:pt x="10" y="2"/>
                    <a:pt x="11" y="2"/>
                  </a:cubicBezTo>
                  <a:cubicBezTo>
                    <a:pt x="16" y="0"/>
                    <a:pt x="24" y="3"/>
                    <a:pt x="26" y="7"/>
                  </a:cubicBezTo>
                  <a:cubicBezTo>
                    <a:pt x="27" y="8"/>
                    <a:pt x="28" y="9"/>
                    <a:pt x="27" y="10"/>
                  </a:cubicBezTo>
                  <a:cubicBezTo>
                    <a:pt x="26" y="11"/>
                    <a:pt x="25" y="11"/>
                    <a:pt x="25" y="11"/>
                  </a:cubicBezTo>
                  <a:cubicBezTo>
                    <a:pt x="21" y="10"/>
                    <a:pt x="21" y="10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4" name="Freeform 18"/>
            <p:cNvSpPr>
              <a:spLocks/>
            </p:cNvSpPr>
            <p:nvPr/>
          </p:nvSpPr>
          <p:spPr bwMode="auto">
            <a:xfrm>
              <a:off x="876300" y="5772150"/>
              <a:ext cx="50800" cy="195263"/>
            </a:xfrm>
            <a:custGeom>
              <a:avLst/>
              <a:gdLst>
                <a:gd name="T0" fmla="*/ 11 w 12"/>
                <a:gd name="T1" fmla="*/ 9 h 46"/>
                <a:gd name="T2" fmla="*/ 9 w 12"/>
                <a:gd name="T3" fmla="*/ 17 h 46"/>
                <a:gd name="T4" fmla="*/ 9 w 12"/>
                <a:gd name="T5" fmla="*/ 20 h 46"/>
                <a:gd name="T6" fmla="*/ 12 w 12"/>
                <a:gd name="T7" fmla="*/ 28 h 46"/>
                <a:gd name="T8" fmla="*/ 12 w 12"/>
                <a:gd name="T9" fmla="*/ 37 h 46"/>
                <a:gd name="T10" fmla="*/ 8 w 12"/>
                <a:gd name="T11" fmla="*/ 43 h 46"/>
                <a:gd name="T12" fmla="*/ 7 w 12"/>
                <a:gd name="T13" fmla="*/ 44 h 46"/>
                <a:gd name="T14" fmla="*/ 3 w 12"/>
                <a:gd name="T15" fmla="*/ 43 h 46"/>
                <a:gd name="T16" fmla="*/ 2 w 12"/>
                <a:gd name="T17" fmla="*/ 36 h 46"/>
                <a:gd name="T18" fmla="*/ 2 w 12"/>
                <a:gd name="T19" fmla="*/ 32 h 46"/>
                <a:gd name="T20" fmla="*/ 1 w 12"/>
                <a:gd name="T21" fmla="*/ 28 h 46"/>
                <a:gd name="T22" fmla="*/ 0 w 12"/>
                <a:gd name="T23" fmla="*/ 24 h 46"/>
                <a:gd name="T24" fmla="*/ 1 w 12"/>
                <a:gd name="T25" fmla="*/ 23 h 46"/>
                <a:gd name="T26" fmla="*/ 6 w 12"/>
                <a:gd name="T27" fmla="*/ 20 h 46"/>
                <a:gd name="T28" fmla="*/ 6 w 12"/>
                <a:gd name="T29" fmla="*/ 18 h 46"/>
                <a:gd name="T30" fmla="*/ 3 w 12"/>
                <a:gd name="T31" fmla="*/ 9 h 46"/>
                <a:gd name="T32" fmla="*/ 5 w 12"/>
                <a:gd name="T33" fmla="*/ 5 h 46"/>
                <a:gd name="T34" fmla="*/ 8 w 12"/>
                <a:gd name="T35" fmla="*/ 1 h 46"/>
                <a:gd name="T36" fmla="*/ 9 w 12"/>
                <a:gd name="T37" fmla="*/ 1 h 46"/>
                <a:gd name="T38" fmla="*/ 10 w 12"/>
                <a:gd name="T39" fmla="*/ 2 h 46"/>
                <a:gd name="T40" fmla="*/ 11 w 12"/>
                <a:gd name="T41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" h="46">
                  <a:moveTo>
                    <a:pt x="11" y="9"/>
                  </a:moveTo>
                  <a:cubicBezTo>
                    <a:pt x="10" y="12"/>
                    <a:pt x="10" y="15"/>
                    <a:pt x="9" y="17"/>
                  </a:cubicBezTo>
                  <a:cubicBezTo>
                    <a:pt x="8" y="18"/>
                    <a:pt x="8" y="19"/>
                    <a:pt x="9" y="20"/>
                  </a:cubicBezTo>
                  <a:cubicBezTo>
                    <a:pt x="11" y="22"/>
                    <a:pt x="12" y="25"/>
                    <a:pt x="12" y="28"/>
                  </a:cubicBezTo>
                  <a:cubicBezTo>
                    <a:pt x="12" y="31"/>
                    <a:pt x="12" y="34"/>
                    <a:pt x="12" y="37"/>
                  </a:cubicBezTo>
                  <a:cubicBezTo>
                    <a:pt x="12" y="40"/>
                    <a:pt x="12" y="43"/>
                    <a:pt x="8" y="43"/>
                  </a:cubicBezTo>
                  <a:cubicBezTo>
                    <a:pt x="8" y="43"/>
                    <a:pt x="8" y="43"/>
                    <a:pt x="7" y="44"/>
                  </a:cubicBezTo>
                  <a:cubicBezTo>
                    <a:pt x="5" y="46"/>
                    <a:pt x="4" y="46"/>
                    <a:pt x="3" y="43"/>
                  </a:cubicBezTo>
                  <a:cubicBezTo>
                    <a:pt x="1" y="41"/>
                    <a:pt x="1" y="39"/>
                    <a:pt x="2" y="36"/>
                  </a:cubicBezTo>
                  <a:cubicBezTo>
                    <a:pt x="2" y="35"/>
                    <a:pt x="2" y="33"/>
                    <a:pt x="2" y="32"/>
                  </a:cubicBezTo>
                  <a:cubicBezTo>
                    <a:pt x="2" y="30"/>
                    <a:pt x="2" y="29"/>
                    <a:pt x="1" y="28"/>
                  </a:cubicBezTo>
                  <a:cubicBezTo>
                    <a:pt x="0" y="27"/>
                    <a:pt x="0" y="26"/>
                    <a:pt x="0" y="24"/>
                  </a:cubicBezTo>
                  <a:cubicBezTo>
                    <a:pt x="0" y="23"/>
                    <a:pt x="0" y="23"/>
                    <a:pt x="1" y="23"/>
                  </a:cubicBezTo>
                  <a:cubicBezTo>
                    <a:pt x="4" y="24"/>
                    <a:pt x="5" y="21"/>
                    <a:pt x="6" y="20"/>
                  </a:cubicBezTo>
                  <a:cubicBezTo>
                    <a:pt x="7" y="19"/>
                    <a:pt x="6" y="18"/>
                    <a:pt x="6" y="18"/>
                  </a:cubicBezTo>
                  <a:cubicBezTo>
                    <a:pt x="3" y="15"/>
                    <a:pt x="3" y="12"/>
                    <a:pt x="3" y="9"/>
                  </a:cubicBezTo>
                  <a:cubicBezTo>
                    <a:pt x="3" y="7"/>
                    <a:pt x="3" y="5"/>
                    <a:pt x="5" y="5"/>
                  </a:cubicBezTo>
                  <a:cubicBezTo>
                    <a:pt x="6" y="4"/>
                    <a:pt x="8" y="3"/>
                    <a:pt x="8" y="1"/>
                  </a:cubicBezTo>
                  <a:cubicBezTo>
                    <a:pt x="8" y="1"/>
                    <a:pt x="9" y="0"/>
                    <a:pt x="9" y="1"/>
                  </a:cubicBezTo>
                  <a:cubicBezTo>
                    <a:pt x="10" y="1"/>
                    <a:pt x="10" y="1"/>
                    <a:pt x="10" y="2"/>
                  </a:cubicBezTo>
                  <a:cubicBezTo>
                    <a:pt x="10" y="4"/>
                    <a:pt x="10" y="7"/>
                    <a:pt x="1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5" name="Freeform 19"/>
            <p:cNvSpPr>
              <a:spLocks/>
            </p:cNvSpPr>
            <p:nvPr/>
          </p:nvSpPr>
          <p:spPr bwMode="auto">
            <a:xfrm>
              <a:off x="2009775" y="2443163"/>
              <a:ext cx="123825" cy="92075"/>
            </a:xfrm>
            <a:custGeom>
              <a:avLst/>
              <a:gdLst>
                <a:gd name="T0" fmla="*/ 21 w 29"/>
                <a:gd name="T1" fmla="*/ 7 h 22"/>
                <a:gd name="T2" fmla="*/ 19 w 29"/>
                <a:gd name="T3" fmla="*/ 10 h 22"/>
                <a:gd name="T4" fmla="*/ 17 w 29"/>
                <a:gd name="T5" fmla="*/ 15 h 22"/>
                <a:gd name="T6" fmla="*/ 14 w 29"/>
                <a:gd name="T7" fmla="*/ 19 h 22"/>
                <a:gd name="T8" fmla="*/ 11 w 29"/>
                <a:gd name="T9" fmla="*/ 21 h 22"/>
                <a:gd name="T10" fmla="*/ 8 w 29"/>
                <a:gd name="T11" fmla="*/ 20 h 22"/>
                <a:gd name="T12" fmla="*/ 6 w 29"/>
                <a:gd name="T13" fmla="*/ 18 h 22"/>
                <a:gd name="T14" fmla="*/ 2 w 29"/>
                <a:gd name="T15" fmla="*/ 15 h 22"/>
                <a:gd name="T16" fmla="*/ 0 w 29"/>
                <a:gd name="T17" fmla="*/ 13 h 22"/>
                <a:gd name="T18" fmla="*/ 3 w 29"/>
                <a:gd name="T19" fmla="*/ 10 h 22"/>
                <a:gd name="T20" fmla="*/ 6 w 29"/>
                <a:gd name="T21" fmla="*/ 10 h 22"/>
                <a:gd name="T22" fmla="*/ 13 w 29"/>
                <a:gd name="T23" fmla="*/ 6 h 22"/>
                <a:gd name="T24" fmla="*/ 15 w 29"/>
                <a:gd name="T25" fmla="*/ 3 h 22"/>
                <a:gd name="T26" fmla="*/ 20 w 29"/>
                <a:gd name="T27" fmla="*/ 0 h 22"/>
                <a:gd name="T28" fmla="*/ 25 w 29"/>
                <a:gd name="T29" fmla="*/ 2 h 22"/>
                <a:gd name="T30" fmla="*/ 28 w 29"/>
                <a:gd name="T31" fmla="*/ 5 h 22"/>
                <a:gd name="T32" fmla="*/ 29 w 29"/>
                <a:gd name="T33" fmla="*/ 11 h 22"/>
                <a:gd name="T34" fmla="*/ 26 w 29"/>
                <a:gd name="T35" fmla="*/ 13 h 22"/>
                <a:gd name="T36" fmla="*/ 21 w 29"/>
                <a:gd name="T37" fmla="*/ 8 h 22"/>
                <a:gd name="T38" fmla="*/ 21 w 29"/>
                <a:gd name="T39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22">
                  <a:moveTo>
                    <a:pt x="21" y="7"/>
                  </a:moveTo>
                  <a:cubicBezTo>
                    <a:pt x="20" y="7"/>
                    <a:pt x="19" y="9"/>
                    <a:pt x="19" y="10"/>
                  </a:cubicBezTo>
                  <a:cubicBezTo>
                    <a:pt x="19" y="12"/>
                    <a:pt x="18" y="14"/>
                    <a:pt x="17" y="15"/>
                  </a:cubicBezTo>
                  <a:cubicBezTo>
                    <a:pt x="16" y="17"/>
                    <a:pt x="15" y="18"/>
                    <a:pt x="14" y="19"/>
                  </a:cubicBezTo>
                  <a:cubicBezTo>
                    <a:pt x="13" y="20"/>
                    <a:pt x="12" y="21"/>
                    <a:pt x="11" y="21"/>
                  </a:cubicBezTo>
                  <a:cubicBezTo>
                    <a:pt x="9" y="22"/>
                    <a:pt x="8" y="22"/>
                    <a:pt x="8" y="20"/>
                  </a:cubicBezTo>
                  <a:cubicBezTo>
                    <a:pt x="7" y="19"/>
                    <a:pt x="7" y="19"/>
                    <a:pt x="6" y="18"/>
                  </a:cubicBezTo>
                  <a:cubicBezTo>
                    <a:pt x="4" y="17"/>
                    <a:pt x="3" y="16"/>
                    <a:pt x="2" y="15"/>
                  </a:cubicBezTo>
                  <a:cubicBezTo>
                    <a:pt x="1" y="15"/>
                    <a:pt x="0" y="14"/>
                    <a:pt x="0" y="13"/>
                  </a:cubicBezTo>
                  <a:cubicBezTo>
                    <a:pt x="0" y="11"/>
                    <a:pt x="2" y="11"/>
                    <a:pt x="3" y="10"/>
                  </a:cubicBezTo>
                  <a:cubicBezTo>
                    <a:pt x="4" y="10"/>
                    <a:pt x="5" y="10"/>
                    <a:pt x="6" y="10"/>
                  </a:cubicBezTo>
                  <a:cubicBezTo>
                    <a:pt x="8" y="10"/>
                    <a:pt x="11" y="8"/>
                    <a:pt x="13" y="6"/>
                  </a:cubicBezTo>
                  <a:cubicBezTo>
                    <a:pt x="14" y="6"/>
                    <a:pt x="15" y="4"/>
                    <a:pt x="15" y="3"/>
                  </a:cubicBezTo>
                  <a:cubicBezTo>
                    <a:pt x="16" y="1"/>
                    <a:pt x="18" y="0"/>
                    <a:pt x="20" y="0"/>
                  </a:cubicBezTo>
                  <a:cubicBezTo>
                    <a:pt x="22" y="0"/>
                    <a:pt x="23" y="1"/>
                    <a:pt x="25" y="2"/>
                  </a:cubicBezTo>
                  <a:cubicBezTo>
                    <a:pt x="26" y="2"/>
                    <a:pt x="27" y="3"/>
                    <a:pt x="28" y="5"/>
                  </a:cubicBezTo>
                  <a:cubicBezTo>
                    <a:pt x="28" y="7"/>
                    <a:pt x="29" y="9"/>
                    <a:pt x="29" y="11"/>
                  </a:cubicBezTo>
                  <a:cubicBezTo>
                    <a:pt x="29" y="13"/>
                    <a:pt x="28" y="14"/>
                    <a:pt x="26" y="13"/>
                  </a:cubicBezTo>
                  <a:cubicBezTo>
                    <a:pt x="24" y="12"/>
                    <a:pt x="22" y="11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1016000" y="4068763"/>
              <a:ext cx="123825" cy="144463"/>
            </a:xfrm>
            <a:custGeom>
              <a:avLst/>
              <a:gdLst>
                <a:gd name="T0" fmla="*/ 28 w 29"/>
                <a:gd name="T1" fmla="*/ 16 h 34"/>
                <a:gd name="T2" fmla="*/ 27 w 29"/>
                <a:gd name="T3" fmla="*/ 18 h 34"/>
                <a:gd name="T4" fmla="*/ 23 w 29"/>
                <a:gd name="T5" fmla="*/ 21 h 34"/>
                <a:gd name="T6" fmla="*/ 20 w 29"/>
                <a:gd name="T7" fmla="*/ 22 h 34"/>
                <a:gd name="T8" fmla="*/ 19 w 29"/>
                <a:gd name="T9" fmla="*/ 23 h 34"/>
                <a:gd name="T10" fmla="*/ 11 w 29"/>
                <a:gd name="T11" fmla="*/ 26 h 34"/>
                <a:gd name="T12" fmla="*/ 10 w 29"/>
                <a:gd name="T13" fmla="*/ 26 h 34"/>
                <a:gd name="T14" fmla="*/ 2 w 29"/>
                <a:gd name="T15" fmla="*/ 33 h 34"/>
                <a:gd name="T16" fmla="*/ 1 w 29"/>
                <a:gd name="T17" fmla="*/ 34 h 34"/>
                <a:gd name="T18" fmla="*/ 0 w 29"/>
                <a:gd name="T19" fmla="*/ 33 h 34"/>
                <a:gd name="T20" fmla="*/ 4 w 29"/>
                <a:gd name="T21" fmla="*/ 26 h 34"/>
                <a:gd name="T22" fmla="*/ 4 w 29"/>
                <a:gd name="T23" fmla="*/ 26 h 34"/>
                <a:gd name="T24" fmla="*/ 10 w 29"/>
                <a:gd name="T25" fmla="*/ 23 h 34"/>
                <a:gd name="T26" fmla="*/ 11 w 29"/>
                <a:gd name="T27" fmla="*/ 23 h 34"/>
                <a:gd name="T28" fmla="*/ 17 w 29"/>
                <a:gd name="T29" fmla="*/ 19 h 34"/>
                <a:gd name="T30" fmla="*/ 18 w 29"/>
                <a:gd name="T31" fmla="*/ 17 h 34"/>
                <a:gd name="T32" fmla="*/ 13 w 29"/>
                <a:gd name="T33" fmla="*/ 17 h 34"/>
                <a:gd name="T34" fmla="*/ 12 w 29"/>
                <a:gd name="T35" fmla="*/ 15 h 34"/>
                <a:gd name="T36" fmla="*/ 16 w 29"/>
                <a:gd name="T37" fmla="*/ 10 h 34"/>
                <a:gd name="T38" fmla="*/ 18 w 29"/>
                <a:gd name="T39" fmla="*/ 9 h 34"/>
                <a:gd name="T40" fmla="*/ 19 w 29"/>
                <a:gd name="T41" fmla="*/ 12 h 34"/>
                <a:gd name="T42" fmla="*/ 20 w 29"/>
                <a:gd name="T43" fmla="*/ 13 h 34"/>
                <a:gd name="T44" fmla="*/ 20 w 29"/>
                <a:gd name="T45" fmla="*/ 8 h 34"/>
                <a:gd name="T46" fmla="*/ 21 w 29"/>
                <a:gd name="T47" fmla="*/ 4 h 34"/>
                <a:gd name="T48" fmla="*/ 23 w 29"/>
                <a:gd name="T49" fmla="*/ 1 h 34"/>
                <a:gd name="T50" fmla="*/ 24 w 29"/>
                <a:gd name="T51" fmla="*/ 0 h 34"/>
                <a:gd name="T52" fmla="*/ 26 w 29"/>
                <a:gd name="T53" fmla="*/ 2 h 34"/>
                <a:gd name="T54" fmla="*/ 24 w 29"/>
                <a:gd name="T55" fmla="*/ 6 h 34"/>
                <a:gd name="T56" fmla="*/ 24 w 29"/>
                <a:gd name="T57" fmla="*/ 12 h 34"/>
                <a:gd name="T58" fmla="*/ 26 w 29"/>
                <a:gd name="T59" fmla="*/ 9 h 34"/>
                <a:gd name="T60" fmla="*/ 27 w 29"/>
                <a:gd name="T61" fmla="*/ 7 h 34"/>
                <a:gd name="T62" fmla="*/ 29 w 29"/>
                <a:gd name="T63" fmla="*/ 9 h 34"/>
                <a:gd name="T64" fmla="*/ 28 w 29"/>
                <a:gd name="T65" fmla="*/ 15 h 34"/>
                <a:gd name="T66" fmla="*/ 28 w 29"/>
                <a:gd name="T6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" h="34">
                  <a:moveTo>
                    <a:pt x="28" y="16"/>
                  </a:moveTo>
                  <a:cubicBezTo>
                    <a:pt x="28" y="17"/>
                    <a:pt x="27" y="17"/>
                    <a:pt x="27" y="18"/>
                  </a:cubicBezTo>
                  <a:cubicBezTo>
                    <a:pt x="25" y="19"/>
                    <a:pt x="24" y="20"/>
                    <a:pt x="23" y="21"/>
                  </a:cubicBezTo>
                  <a:cubicBezTo>
                    <a:pt x="22" y="22"/>
                    <a:pt x="21" y="23"/>
                    <a:pt x="20" y="22"/>
                  </a:cubicBezTo>
                  <a:cubicBezTo>
                    <a:pt x="20" y="22"/>
                    <a:pt x="19" y="23"/>
                    <a:pt x="19" y="23"/>
                  </a:cubicBezTo>
                  <a:cubicBezTo>
                    <a:pt x="17" y="26"/>
                    <a:pt x="14" y="26"/>
                    <a:pt x="11" y="26"/>
                  </a:cubicBezTo>
                  <a:cubicBezTo>
                    <a:pt x="11" y="26"/>
                    <a:pt x="10" y="26"/>
                    <a:pt x="10" y="26"/>
                  </a:cubicBezTo>
                  <a:cubicBezTo>
                    <a:pt x="8" y="29"/>
                    <a:pt x="4" y="29"/>
                    <a:pt x="2" y="33"/>
                  </a:cubicBezTo>
                  <a:cubicBezTo>
                    <a:pt x="2" y="33"/>
                    <a:pt x="2" y="34"/>
                    <a:pt x="1" y="34"/>
                  </a:cubicBezTo>
                  <a:cubicBezTo>
                    <a:pt x="1" y="34"/>
                    <a:pt x="0" y="34"/>
                    <a:pt x="0" y="33"/>
                  </a:cubicBezTo>
                  <a:cubicBezTo>
                    <a:pt x="1" y="30"/>
                    <a:pt x="1" y="27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6" y="24"/>
                    <a:pt x="7" y="22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3" y="21"/>
                    <a:pt x="15" y="20"/>
                    <a:pt x="17" y="19"/>
                  </a:cubicBezTo>
                  <a:cubicBezTo>
                    <a:pt x="18" y="18"/>
                    <a:pt x="18" y="18"/>
                    <a:pt x="18" y="17"/>
                  </a:cubicBezTo>
                  <a:cubicBezTo>
                    <a:pt x="16" y="18"/>
                    <a:pt x="15" y="16"/>
                    <a:pt x="13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3" y="12"/>
                    <a:pt x="14" y="11"/>
                    <a:pt x="16" y="10"/>
                  </a:cubicBezTo>
                  <a:cubicBezTo>
                    <a:pt x="17" y="10"/>
                    <a:pt x="16" y="8"/>
                    <a:pt x="18" y="9"/>
                  </a:cubicBezTo>
                  <a:cubicBezTo>
                    <a:pt x="19" y="9"/>
                    <a:pt x="19" y="11"/>
                    <a:pt x="19" y="12"/>
                  </a:cubicBezTo>
                  <a:cubicBezTo>
                    <a:pt x="19" y="12"/>
                    <a:pt x="20" y="12"/>
                    <a:pt x="20" y="13"/>
                  </a:cubicBezTo>
                  <a:cubicBezTo>
                    <a:pt x="20" y="11"/>
                    <a:pt x="21" y="9"/>
                    <a:pt x="20" y="8"/>
                  </a:cubicBezTo>
                  <a:cubicBezTo>
                    <a:pt x="20" y="6"/>
                    <a:pt x="20" y="5"/>
                    <a:pt x="21" y="4"/>
                  </a:cubicBezTo>
                  <a:cubicBezTo>
                    <a:pt x="22" y="3"/>
                    <a:pt x="23" y="2"/>
                    <a:pt x="23" y="1"/>
                  </a:cubicBezTo>
                  <a:cubicBezTo>
                    <a:pt x="23" y="0"/>
                    <a:pt x="24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3"/>
                    <a:pt x="26" y="5"/>
                    <a:pt x="24" y="6"/>
                  </a:cubicBezTo>
                  <a:cubicBezTo>
                    <a:pt x="23" y="8"/>
                    <a:pt x="23" y="10"/>
                    <a:pt x="24" y="12"/>
                  </a:cubicBezTo>
                  <a:cubicBezTo>
                    <a:pt x="25" y="11"/>
                    <a:pt x="26" y="10"/>
                    <a:pt x="26" y="9"/>
                  </a:cubicBezTo>
                  <a:cubicBezTo>
                    <a:pt x="26" y="7"/>
                    <a:pt x="26" y="7"/>
                    <a:pt x="27" y="7"/>
                  </a:cubicBezTo>
                  <a:cubicBezTo>
                    <a:pt x="28" y="8"/>
                    <a:pt x="29" y="8"/>
                    <a:pt x="29" y="9"/>
                  </a:cubicBezTo>
                  <a:cubicBezTo>
                    <a:pt x="27" y="11"/>
                    <a:pt x="29" y="13"/>
                    <a:pt x="28" y="15"/>
                  </a:cubicBezTo>
                  <a:cubicBezTo>
                    <a:pt x="28" y="15"/>
                    <a:pt x="28" y="16"/>
                    <a:pt x="28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7" name="Freeform 21"/>
            <p:cNvSpPr>
              <a:spLocks/>
            </p:cNvSpPr>
            <p:nvPr/>
          </p:nvSpPr>
          <p:spPr bwMode="auto">
            <a:xfrm>
              <a:off x="2108200" y="4048125"/>
              <a:ext cx="71438" cy="84138"/>
            </a:xfrm>
            <a:custGeom>
              <a:avLst/>
              <a:gdLst>
                <a:gd name="T0" fmla="*/ 1 w 17"/>
                <a:gd name="T1" fmla="*/ 13 h 20"/>
                <a:gd name="T2" fmla="*/ 3 w 17"/>
                <a:gd name="T3" fmla="*/ 3 h 20"/>
                <a:gd name="T4" fmla="*/ 11 w 17"/>
                <a:gd name="T5" fmla="*/ 3 h 20"/>
                <a:gd name="T6" fmla="*/ 15 w 17"/>
                <a:gd name="T7" fmla="*/ 6 h 20"/>
                <a:gd name="T8" fmla="*/ 17 w 17"/>
                <a:gd name="T9" fmla="*/ 12 h 20"/>
                <a:gd name="T10" fmla="*/ 16 w 17"/>
                <a:gd name="T11" fmla="*/ 12 h 20"/>
                <a:gd name="T12" fmla="*/ 13 w 17"/>
                <a:gd name="T13" fmla="*/ 15 h 20"/>
                <a:gd name="T14" fmla="*/ 7 w 17"/>
                <a:gd name="T15" fmla="*/ 20 h 20"/>
                <a:gd name="T16" fmla="*/ 5 w 17"/>
                <a:gd name="T17" fmla="*/ 20 h 20"/>
                <a:gd name="T18" fmla="*/ 2 w 17"/>
                <a:gd name="T19" fmla="*/ 19 h 20"/>
                <a:gd name="T20" fmla="*/ 1 w 17"/>
                <a:gd name="T21" fmla="*/ 18 h 20"/>
                <a:gd name="T22" fmla="*/ 1 w 17"/>
                <a:gd name="T23" fmla="*/ 1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20">
                  <a:moveTo>
                    <a:pt x="1" y="13"/>
                  </a:moveTo>
                  <a:cubicBezTo>
                    <a:pt x="1" y="10"/>
                    <a:pt x="1" y="6"/>
                    <a:pt x="3" y="3"/>
                  </a:cubicBezTo>
                  <a:cubicBezTo>
                    <a:pt x="5" y="0"/>
                    <a:pt x="8" y="0"/>
                    <a:pt x="11" y="3"/>
                  </a:cubicBezTo>
                  <a:cubicBezTo>
                    <a:pt x="12" y="4"/>
                    <a:pt x="13" y="6"/>
                    <a:pt x="15" y="6"/>
                  </a:cubicBezTo>
                  <a:cubicBezTo>
                    <a:pt x="16" y="6"/>
                    <a:pt x="17" y="11"/>
                    <a:pt x="17" y="12"/>
                  </a:cubicBezTo>
                  <a:cubicBezTo>
                    <a:pt x="17" y="12"/>
                    <a:pt x="17" y="13"/>
                    <a:pt x="16" y="12"/>
                  </a:cubicBezTo>
                  <a:cubicBezTo>
                    <a:pt x="14" y="12"/>
                    <a:pt x="14" y="13"/>
                    <a:pt x="13" y="15"/>
                  </a:cubicBezTo>
                  <a:cubicBezTo>
                    <a:pt x="12" y="17"/>
                    <a:pt x="9" y="18"/>
                    <a:pt x="7" y="20"/>
                  </a:cubicBezTo>
                  <a:cubicBezTo>
                    <a:pt x="7" y="20"/>
                    <a:pt x="6" y="20"/>
                    <a:pt x="5" y="20"/>
                  </a:cubicBezTo>
                  <a:cubicBezTo>
                    <a:pt x="4" y="20"/>
                    <a:pt x="3" y="17"/>
                    <a:pt x="2" y="19"/>
                  </a:cubicBezTo>
                  <a:cubicBezTo>
                    <a:pt x="2" y="19"/>
                    <a:pt x="1" y="18"/>
                    <a:pt x="1" y="18"/>
                  </a:cubicBezTo>
                  <a:cubicBezTo>
                    <a:pt x="0" y="16"/>
                    <a:pt x="1" y="15"/>
                    <a:pt x="1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8" name="Freeform 22"/>
            <p:cNvSpPr>
              <a:spLocks/>
            </p:cNvSpPr>
            <p:nvPr/>
          </p:nvSpPr>
          <p:spPr bwMode="auto">
            <a:xfrm>
              <a:off x="944562" y="2833688"/>
              <a:ext cx="55563" cy="119063"/>
            </a:xfrm>
            <a:custGeom>
              <a:avLst/>
              <a:gdLst>
                <a:gd name="T0" fmla="*/ 13 w 13"/>
                <a:gd name="T1" fmla="*/ 26 h 28"/>
                <a:gd name="T2" fmla="*/ 13 w 13"/>
                <a:gd name="T3" fmla="*/ 28 h 28"/>
                <a:gd name="T4" fmla="*/ 11 w 13"/>
                <a:gd name="T5" fmla="*/ 28 h 28"/>
                <a:gd name="T6" fmla="*/ 10 w 13"/>
                <a:gd name="T7" fmla="*/ 25 h 28"/>
                <a:gd name="T8" fmla="*/ 6 w 13"/>
                <a:gd name="T9" fmla="*/ 18 h 28"/>
                <a:gd name="T10" fmla="*/ 3 w 13"/>
                <a:gd name="T11" fmla="*/ 14 h 28"/>
                <a:gd name="T12" fmla="*/ 1 w 13"/>
                <a:gd name="T13" fmla="*/ 6 h 28"/>
                <a:gd name="T14" fmla="*/ 0 w 13"/>
                <a:gd name="T15" fmla="*/ 2 h 28"/>
                <a:gd name="T16" fmla="*/ 1 w 13"/>
                <a:gd name="T17" fmla="*/ 0 h 28"/>
                <a:gd name="T18" fmla="*/ 3 w 13"/>
                <a:gd name="T19" fmla="*/ 1 h 28"/>
                <a:gd name="T20" fmla="*/ 7 w 13"/>
                <a:gd name="T21" fmla="*/ 9 h 28"/>
                <a:gd name="T22" fmla="*/ 10 w 13"/>
                <a:gd name="T23" fmla="*/ 18 h 28"/>
                <a:gd name="T24" fmla="*/ 12 w 13"/>
                <a:gd name="T25" fmla="*/ 21 h 28"/>
                <a:gd name="T26" fmla="*/ 13 w 13"/>
                <a:gd name="T2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28">
                  <a:moveTo>
                    <a:pt x="13" y="26"/>
                  </a:moveTo>
                  <a:cubicBezTo>
                    <a:pt x="13" y="27"/>
                    <a:pt x="13" y="28"/>
                    <a:pt x="13" y="28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11" y="27"/>
                    <a:pt x="10" y="26"/>
                    <a:pt x="10" y="25"/>
                  </a:cubicBezTo>
                  <a:cubicBezTo>
                    <a:pt x="9" y="23"/>
                    <a:pt x="8" y="20"/>
                    <a:pt x="6" y="18"/>
                  </a:cubicBezTo>
                  <a:cubicBezTo>
                    <a:pt x="4" y="17"/>
                    <a:pt x="4" y="16"/>
                    <a:pt x="3" y="14"/>
                  </a:cubicBezTo>
                  <a:cubicBezTo>
                    <a:pt x="3" y="11"/>
                    <a:pt x="2" y="8"/>
                    <a:pt x="1" y="6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1" y="1"/>
                    <a:pt x="0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5" y="4"/>
                    <a:pt x="7" y="6"/>
                    <a:pt x="7" y="9"/>
                  </a:cubicBezTo>
                  <a:cubicBezTo>
                    <a:pt x="7" y="13"/>
                    <a:pt x="8" y="16"/>
                    <a:pt x="10" y="18"/>
                  </a:cubicBezTo>
                  <a:cubicBezTo>
                    <a:pt x="11" y="19"/>
                    <a:pt x="12" y="20"/>
                    <a:pt x="12" y="21"/>
                  </a:cubicBezTo>
                  <a:cubicBezTo>
                    <a:pt x="12" y="23"/>
                    <a:pt x="13" y="24"/>
                    <a:pt x="1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39" name="Freeform 23"/>
            <p:cNvSpPr>
              <a:spLocks/>
            </p:cNvSpPr>
            <p:nvPr/>
          </p:nvSpPr>
          <p:spPr bwMode="auto">
            <a:xfrm>
              <a:off x="2374900" y="2281238"/>
              <a:ext cx="63500" cy="50800"/>
            </a:xfrm>
            <a:custGeom>
              <a:avLst/>
              <a:gdLst>
                <a:gd name="T0" fmla="*/ 10 w 15"/>
                <a:gd name="T1" fmla="*/ 12 h 12"/>
                <a:gd name="T2" fmla="*/ 8 w 15"/>
                <a:gd name="T3" fmla="*/ 12 h 12"/>
                <a:gd name="T4" fmla="*/ 2 w 15"/>
                <a:gd name="T5" fmla="*/ 9 h 12"/>
                <a:gd name="T6" fmla="*/ 1 w 15"/>
                <a:gd name="T7" fmla="*/ 5 h 12"/>
                <a:gd name="T8" fmla="*/ 3 w 15"/>
                <a:gd name="T9" fmla="*/ 3 h 12"/>
                <a:gd name="T10" fmla="*/ 11 w 15"/>
                <a:gd name="T11" fmla="*/ 4 h 12"/>
                <a:gd name="T12" fmla="*/ 13 w 15"/>
                <a:gd name="T13" fmla="*/ 6 h 12"/>
                <a:gd name="T14" fmla="*/ 14 w 15"/>
                <a:gd name="T15" fmla="*/ 10 h 12"/>
                <a:gd name="T16" fmla="*/ 10 w 15"/>
                <a:gd name="T1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2">
                  <a:moveTo>
                    <a:pt x="10" y="12"/>
                  </a:moveTo>
                  <a:cubicBezTo>
                    <a:pt x="10" y="12"/>
                    <a:pt x="9" y="12"/>
                    <a:pt x="8" y="12"/>
                  </a:cubicBezTo>
                  <a:cubicBezTo>
                    <a:pt x="6" y="11"/>
                    <a:pt x="4" y="10"/>
                    <a:pt x="2" y="9"/>
                  </a:cubicBezTo>
                  <a:cubicBezTo>
                    <a:pt x="0" y="8"/>
                    <a:pt x="0" y="7"/>
                    <a:pt x="1" y="5"/>
                  </a:cubicBezTo>
                  <a:cubicBezTo>
                    <a:pt x="2" y="5"/>
                    <a:pt x="2" y="4"/>
                    <a:pt x="3" y="3"/>
                  </a:cubicBezTo>
                  <a:cubicBezTo>
                    <a:pt x="7" y="0"/>
                    <a:pt x="8" y="0"/>
                    <a:pt x="11" y="4"/>
                  </a:cubicBezTo>
                  <a:cubicBezTo>
                    <a:pt x="12" y="5"/>
                    <a:pt x="12" y="5"/>
                    <a:pt x="13" y="6"/>
                  </a:cubicBezTo>
                  <a:cubicBezTo>
                    <a:pt x="14" y="7"/>
                    <a:pt x="15" y="9"/>
                    <a:pt x="14" y="10"/>
                  </a:cubicBezTo>
                  <a:cubicBezTo>
                    <a:pt x="13" y="12"/>
                    <a:pt x="12" y="12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40" name="Freeform 24"/>
            <p:cNvSpPr>
              <a:spLocks/>
            </p:cNvSpPr>
            <p:nvPr/>
          </p:nvSpPr>
          <p:spPr bwMode="auto">
            <a:xfrm>
              <a:off x="1347787" y="6102350"/>
              <a:ext cx="88900" cy="34925"/>
            </a:xfrm>
            <a:custGeom>
              <a:avLst/>
              <a:gdLst>
                <a:gd name="T0" fmla="*/ 11 w 21"/>
                <a:gd name="T1" fmla="*/ 8 h 8"/>
                <a:gd name="T2" fmla="*/ 10 w 21"/>
                <a:gd name="T3" fmla="*/ 7 h 8"/>
                <a:gd name="T4" fmla="*/ 3 w 21"/>
                <a:gd name="T5" fmla="*/ 5 h 8"/>
                <a:gd name="T6" fmla="*/ 1 w 21"/>
                <a:gd name="T7" fmla="*/ 3 h 8"/>
                <a:gd name="T8" fmla="*/ 4 w 21"/>
                <a:gd name="T9" fmla="*/ 0 h 8"/>
                <a:gd name="T10" fmla="*/ 5 w 21"/>
                <a:gd name="T11" fmla="*/ 0 h 8"/>
                <a:gd name="T12" fmla="*/ 15 w 21"/>
                <a:gd name="T13" fmla="*/ 2 h 8"/>
                <a:gd name="T14" fmla="*/ 21 w 21"/>
                <a:gd name="T15" fmla="*/ 4 h 8"/>
                <a:gd name="T16" fmla="*/ 21 w 21"/>
                <a:gd name="T17" fmla="*/ 5 h 8"/>
                <a:gd name="T18" fmla="*/ 20 w 21"/>
                <a:gd name="T19" fmla="*/ 7 h 8"/>
                <a:gd name="T20" fmla="*/ 11 w 21"/>
                <a:gd name="T2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8">
                  <a:moveTo>
                    <a:pt x="11" y="8"/>
                  </a:moveTo>
                  <a:cubicBezTo>
                    <a:pt x="11" y="8"/>
                    <a:pt x="10" y="8"/>
                    <a:pt x="10" y="7"/>
                  </a:cubicBezTo>
                  <a:cubicBezTo>
                    <a:pt x="8" y="5"/>
                    <a:pt x="6" y="5"/>
                    <a:pt x="3" y="5"/>
                  </a:cubicBezTo>
                  <a:cubicBezTo>
                    <a:pt x="1" y="5"/>
                    <a:pt x="0" y="4"/>
                    <a:pt x="1" y="3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8" y="3"/>
                    <a:pt x="12" y="1"/>
                    <a:pt x="15" y="2"/>
                  </a:cubicBezTo>
                  <a:cubicBezTo>
                    <a:pt x="17" y="3"/>
                    <a:pt x="19" y="4"/>
                    <a:pt x="21" y="4"/>
                  </a:cubicBezTo>
                  <a:cubicBezTo>
                    <a:pt x="21" y="3"/>
                    <a:pt x="21" y="4"/>
                    <a:pt x="21" y="5"/>
                  </a:cubicBezTo>
                  <a:cubicBezTo>
                    <a:pt x="21" y="6"/>
                    <a:pt x="21" y="7"/>
                    <a:pt x="20" y="7"/>
                  </a:cubicBezTo>
                  <a:cubicBezTo>
                    <a:pt x="17" y="7"/>
                    <a:pt x="14" y="7"/>
                    <a:pt x="11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41" name="Freeform 25"/>
            <p:cNvSpPr>
              <a:spLocks/>
            </p:cNvSpPr>
            <p:nvPr/>
          </p:nvSpPr>
          <p:spPr bwMode="auto">
            <a:xfrm>
              <a:off x="1593850" y="2570163"/>
              <a:ext cx="71438" cy="42863"/>
            </a:xfrm>
            <a:custGeom>
              <a:avLst/>
              <a:gdLst>
                <a:gd name="T0" fmla="*/ 2 w 17"/>
                <a:gd name="T1" fmla="*/ 10 h 10"/>
                <a:gd name="T2" fmla="*/ 0 w 17"/>
                <a:gd name="T3" fmla="*/ 8 h 10"/>
                <a:gd name="T4" fmla="*/ 1 w 17"/>
                <a:gd name="T5" fmla="*/ 6 h 10"/>
                <a:gd name="T6" fmla="*/ 5 w 17"/>
                <a:gd name="T7" fmla="*/ 5 h 10"/>
                <a:gd name="T8" fmla="*/ 12 w 17"/>
                <a:gd name="T9" fmla="*/ 1 h 10"/>
                <a:gd name="T10" fmla="*/ 16 w 17"/>
                <a:gd name="T11" fmla="*/ 1 h 10"/>
                <a:gd name="T12" fmla="*/ 16 w 17"/>
                <a:gd name="T13" fmla="*/ 3 h 10"/>
                <a:gd name="T14" fmla="*/ 16 w 17"/>
                <a:gd name="T15" fmla="*/ 4 h 10"/>
                <a:gd name="T16" fmla="*/ 3 w 17"/>
                <a:gd name="T17" fmla="*/ 9 h 10"/>
                <a:gd name="T18" fmla="*/ 2 w 17"/>
                <a:gd name="T1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0">
                  <a:moveTo>
                    <a:pt x="2" y="10"/>
                  </a:moveTo>
                  <a:cubicBezTo>
                    <a:pt x="1" y="10"/>
                    <a:pt x="0" y="9"/>
                    <a:pt x="0" y="8"/>
                  </a:cubicBezTo>
                  <a:cubicBezTo>
                    <a:pt x="0" y="7"/>
                    <a:pt x="1" y="7"/>
                    <a:pt x="1" y="6"/>
                  </a:cubicBezTo>
                  <a:cubicBezTo>
                    <a:pt x="3" y="6"/>
                    <a:pt x="4" y="5"/>
                    <a:pt x="5" y="5"/>
                  </a:cubicBezTo>
                  <a:cubicBezTo>
                    <a:pt x="7" y="4"/>
                    <a:pt x="10" y="3"/>
                    <a:pt x="12" y="1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2" y="6"/>
                    <a:pt x="8" y="9"/>
                    <a:pt x="3" y="9"/>
                  </a:cubicBezTo>
                  <a:cubicBezTo>
                    <a:pt x="3" y="9"/>
                    <a:pt x="2" y="10"/>
                    <a:pt x="2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42" name="Freeform 26"/>
            <p:cNvSpPr>
              <a:spLocks/>
            </p:cNvSpPr>
            <p:nvPr/>
          </p:nvSpPr>
          <p:spPr bwMode="auto">
            <a:xfrm>
              <a:off x="404812" y="4926013"/>
              <a:ext cx="34925" cy="50800"/>
            </a:xfrm>
            <a:custGeom>
              <a:avLst/>
              <a:gdLst>
                <a:gd name="T0" fmla="*/ 8 w 8"/>
                <a:gd name="T1" fmla="*/ 4 h 12"/>
                <a:gd name="T2" fmla="*/ 5 w 8"/>
                <a:gd name="T3" fmla="*/ 9 h 12"/>
                <a:gd name="T4" fmla="*/ 4 w 8"/>
                <a:gd name="T5" fmla="*/ 10 h 12"/>
                <a:gd name="T6" fmla="*/ 1 w 8"/>
                <a:gd name="T7" fmla="*/ 11 h 12"/>
                <a:gd name="T8" fmla="*/ 1 w 8"/>
                <a:gd name="T9" fmla="*/ 4 h 12"/>
                <a:gd name="T10" fmla="*/ 4 w 8"/>
                <a:gd name="T11" fmla="*/ 1 h 12"/>
                <a:gd name="T12" fmla="*/ 7 w 8"/>
                <a:gd name="T13" fmla="*/ 0 h 12"/>
                <a:gd name="T14" fmla="*/ 8 w 8"/>
                <a:gd name="T1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2">
                  <a:moveTo>
                    <a:pt x="8" y="4"/>
                  </a:moveTo>
                  <a:cubicBezTo>
                    <a:pt x="7" y="5"/>
                    <a:pt x="7" y="8"/>
                    <a:pt x="5" y="9"/>
                  </a:cubicBezTo>
                  <a:cubicBezTo>
                    <a:pt x="5" y="9"/>
                    <a:pt x="4" y="9"/>
                    <a:pt x="4" y="10"/>
                  </a:cubicBezTo>
                  <a:cubicBezTo>
                    <a:pt x="3" y="10"/>
                    <a:pt x="3" y="12"/>
                    <a:pt x="1" y="11"/>
                  </a:cubicBezTo>
                  <a:cubicBezTo>
                    <a:pt x="0" y="11"/>
                    <a:pt x="0" y="5"/>
                    <a:pt x="1" y="4"/>
                  </a:cubicBezTo>
                  <a:cubicBezTo>
                    <a:pt x="2" y="3"/>
                    <a:pt x="3" y="2"/>
                    <a:pt x="4" y="1"/>
                  </a:cubicBezTo>
                  <a:cubicBezTo>
                    <a:pt x="5" y="1"/>
                    <a:pt x="6" y="0"/>
                    <a:pt x="7" y="0"/>
                  </a:cubicBezTo>
                  <a:cubicBezTo>
                    <a:pt x="8" y="1"/>
                    <a:pt x="7" y="2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43" name="Freeform 27"/>
            <p:cNvSpPr>
              <a:spLocks/>
            </p:cNvSpPr>
            <p:nvPr/>
          </p:nvSpPr>
          <p:spPr bwMode="auto">
            <a:xfrm>
              <a:off x="1479550" y="2816225"/>
              <a:ext cx="58738" cy="33338"/>
            </a:xfrm>
            <a:custGeom>
              <a:avLst/>
              <a:gdLst>
                <a:gd name="T0" fmla="*/ 14 w 14"/>
                <a:gd name="T1" fmla="*/ 4 h 8"/>
                <a:gd name="T2" fmla="*/ 9 w 14"/>
                <a:gd name="T3" fmla="*/ 6 h 8"/>
                <a:gd name="T4" fmla="*/ 7 w 14"/>
                <a:gd name="T5" fmla="*/ 5 h 8"/>
                <a:gd name="T6" fmla="*/ 4 w 14"/>
                <a:gd name="T7" fmla="*/ 6 h 8"/>
                <a:gd name="T8" fmla="*/ 1 w 14"/>
                <a:gd name="T9" fmla="*/ 7 h 8"/>
                <a:gd name="T10" fmla="*/ 2 w 14"/>
                <a:gd name="T11" fmla="*/ 4 h 8"/>
                <a:gd name="T12" fmla="*/ 6 w 14"/>
                <a:gd name="T13" fmla="*/ 1 h 8"/>
                <a:gd name="T14" fmla="*/ 9 w 14"/>
                <a:gd name="T15" fmla="*/ 1 h 8"/>
                <a:gd name="T16" fmla="*/ 13 w 14"/>
                <a:gd name="T17" fmla="*/ 3 h 8"/>
                <a:gd name="T18" fmla="*/ 14 w 14"/>
                <a:gd name="T1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8">
                  <a:moveTo>
                    <a:pt x="14" y="4"/>
                  </a:moveTo>
                  <a:cubicBezTo>
                    <a:pt x="14" y="6"/>
                    <a:pt x="11" y="7"/>
                    <a:pt x="9" y="6"/>
                  </a:cubicBezTo>
                  <a:cubicBezTo>
                    <a:pt x="9" y="6"/>
                    <a:pt x="8" y="4"/>
                    <a:pt x="7" y="5"/>
                  </a:cubicBezTo>
                  <a:cubicBezTo>
                    <a:pt x="6" y="5"/>
                    <a:pt x="4" y="5"/>
                    <a:pt x="4" y="6"/>
                  </a:cubicBezTo>
                  <a:cubicBezTo>
                    <a:pt x="3" y="7"/>
                    <a:pt x="2" y="8"/>
                    <a:pt x="1" y="7"/>
                  </a:cubicBezTo>
                  <a:cubicBezTo>
                    <a:pt x="0" y="6"/>
                    <a:pt x="1" y="5"/>
                    <a:pt x="2" y="4"/>
                  </a:cubicBezTo>
                  <a:cubicBezTo>
                    <a:pt x="3" y="3"/>
                    <a:pt x="5" y="2"/>
                    <a:pt x="6" y="1"/>
                  </a:cubicBezTo>
                  <a:cubicBezTo>
                    <a:pt x="7" y="0"/>
                    <a:pt x="8" y="1"/>
                    <a:pt x="9" y="1"/>
                  </a:cubicBezTo>
                  <a:cubicBezTo>
                    <a:pt x="10" y="2"/>
                    <a:pt x="11" y="4"/>
                    <a:pt x="13" y="3"/>
                  </a:cubicBezTo>
                  <a:cubicBezTo>
                    <a:pt x="14" y="3"/>
                    <a:pt x="14" y="3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44" name="Freeform 28"/>
            <p:cNvSpPr>
              <a:spLocks/>
            </p:cNvSpPr>
            <p:nvPr/>
          </p:nvSpPr>
          <p:spPr bwMode="auto">
            <a:xfrm>
              <a:off x="2238375" y="3860800"/>
              <a:ext cx="30163" cy="50800"/>
            </a:xfrm>
            <a:custGeom>
              <a:avLst/>
              <a:gdLst>
                <a:gd name="T0" fmla="*/ 7 w 7"/>
                <a:gd name="T1" fmla="*/ 7 h 12"/>
                <a:gd name="T2" fmla="*/ 7 w 7"/>
                <a:gd name="T3" fmla="*/ 11 h 12"/>
                <a:gd name="T4" fmla="*/ 6 w 7"/>
                <a:gd name="T5" fmla="*/ 12 h 12"/>
                <a:gd name="T6" fmla="*/ 5 w 7"/>
                <a:gd name="T7" fmla="*/ 12 h 12"/>
                <a:gd name="T8" fmla="*/ 4 w 7"/>
                <a:gd name="T9" fmla="*/ 8 h 12"/>
                <a:gd name="T10" fmla="*/ 1 w 7"/>
                <a:gd name="T11" fmla="*/ 4 h 12"/>
                <a:gd name="T12" fmla="*/ 0 w 7"/>
                <a:gd name="T13" fmla="*/ 1 h 12"/>
                <a:gd name="T14" fmla="*/ 2 w 7"/>
                <a:gd name="T15" fmla="*/ 0 h 12"/>
                <a:gd name="T16" fmla="*/ 7 w 7"/>
                <a:gd name="T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12">
                  <a:moveTo>
                    <a:pt x="7" y="7"/>
                  </a:moveTo>
                  <a:cubicBezTo>
                    <a:pt x="7" y="8"/>
                    <a:pt x="7" y="10"/>
                    <a:pt x="7" y="11"/>
                  </a:cubicBezTo>
                  <a:cubicBezTo>
                    <a:pt x="7" y="12"/>
                    <a:pt x="7" y="12"/>
                    <a:pt x="6" y="12"/>
                  </a:cubicBezTo>
                  <a:cubicBezTo>
                    <a:pt x="6" y="12"/>
                    <a:pt x="6" y="12"/>
                    <a:pt x="5" y="12"/>
                  </a:cubicBezTo>
                  <a:cubicBezTo>
                    <a:pt x="5" y="10"/>
                    <a:pt x="4" y="9"/>
                    <a:pt x="4" y="8"/>
                  </a:cubicBezTo>
                  <a:cubicBezTo>
                    <a:pt x="3" y="6"/>
                    <a:pt x="3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5" y="0"/>
                    <a:pt x="7" y="3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45" name="Freeform 29"/>
            <p:cNvSpPr>
              <a:spLocks/>
            </p:cNvSpPr>
            <p:nvPr/>
          </p:nvSpPr>
          <p:spPr bwMode="auto">
            <a:xfrm>
              <a:off x="392112" y="4659313"/>
              <a:ext cx="38100" cy="46038"/>
            </a:xfrm>
            <a:custGeom>
              <a:avLst/>
              <a:gdLst>
                <a:gd name="T0" fmla="*/ 5 w 9"/>
                <a:gd name="T1" fmla="*/ 0 h 11"/>
                <a:gd name="T2" fmla="*/ 7 w 9"/>
                <a:gd name="T3" fmla="*/ 0 h 11"/>
                <a:gd name="T4" fmla="*/ 8 w 9"/>
                <a:gd name="T5" fmla="*/ 2 h 11"/>
                <a:gd name="T6" fmla="*/ 7 w 9"/>
                <a:gd name="T7" fmla="*/ 4 h 11"/>
                <a:gd name="T8" fmla="*/ 7 w 9"/>
                <a:gd name="T9" fmla="*/ 8 h 11"/>
                <a:gd name="T10" fmla="*/ 7 w 9"/>
                <a:gd name="T11" fmla="*/ 10 h 11"/>
                <a:gd name="T12" fmla="*/ 5 w 9"/>
                <a:gd name="T13" fmla="*/ 9 h 11"/>
                <a:gd name="T14" fmla="*/ 5 w 9"/>
                <a:gd name="T15" fmla="*/ 8 h 11"/>
                <a:gd name="T16" fmla="*/ 2 w 9"/>
                <a:gd name="T17" fmla="*/ 5 h 11"/>
                <a:gd name="T18" fmla="*/ 1 w 9"/>
                <a:gd name="T19" fmla="*/ 3 h 11"/>
                <a:gd name="T20" fmla="*/ 5 w 9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11">
                  <a:moveTo>
                    <a:pt x="5" y="0"/>
                  </a:moveTo>
                  <a:cubicBezTo>
                    <a:pt x="6" y="0"/>
                    <a:pt x="6" y="0"/>
                    <a:pt x="7" y="0"/>
                  </a:cubicBezTo>
                  <a:cubicBezTo>
                    <a:pt x="8" y="0"/>
                    <a:pt x="9" y="1"/>
                    <a:pt x="8" y="2"/>
                  </a:cubicBezTo>
                  <a:cubicBezTo>
                    <a:pt x="8" y="3"/>
                    <a:pt x="8" y="4"/>
                    <a:pt x="7" y="4"/>
                  </a:cubicBezTo>
                  <a:cubicBezTo>
                    <a:pt x="7" y="6"/>
                    <a:pt x="6" y="7"/>
                    <a:pt x="7" y="8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1"/>
                    <a:pt x="6" y="10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4" y="6"/>
                    <a:pt x="4" y="6"/>
                    <a:pt x="2" y="5"/>
                  </a:cubicBezTo>
                  <a:cubicBezTo>
                    <a:pt x="0" y="5"/>
                    <a:pt x="0" y="5"/>
                    <a:pt x="1" y="3"/>
                  </a:cubicBezTo>
                  <a:cubicBezTo>
                    <a:pt x="2" y="1"/>
                    <a:pt x="3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46" name="Freeform 30"/>
            <p:cNvSpPr>
              <a:spLocks/>
            </p:cNvSpPr>
            <p:nvPr/>
          </p:nvSpPr>
          <p:spPr bwMode="auto">
            <a:xfrm>
              <a:off x="698500" y="5911850"/>
              <a:ext cx="38100" cy="38100"/>
            </a:xfrm>
            <a:custGeom>
              <a:avLst/>
              <a:gdLst>
                <a:gd name="T0" fmla="*/ 9 w 9"/>
                <a:gd name="T1" fmla="*/ 4 h 9"/>
                <a:gd name="T2" fmla="*/ 4 w 9"/>
                <a:gd name="T3" fmla="*/ 7 h 9"/>
                <a:gd name="T4" fmla="*/ 2 w 9"/>
                <a:gd name="T5" fmla="*/ 6 h 9"/>
                <a:gd name="T6" fmla="*/ 1 w 9"/>
                <a:gd name="T7" fmla="*/ 3 h 9"/>
                <a:gd name="T8" fmla="*/ 6 w 9"/>
                <a:gd name="T9" fmla="*/ 0 h 9"/>
                <a:gd name="T10" fmla="*/ 9 w 9"/>
                <a:gd name="T11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9">
                  <a:moveTo>
                    <a:pt x="9" y="4"/>
                  </a:moveTo>
                  <a:cubicBezTo>
                    <a:pt x="8" y="7"/>
                    <a:pt x="6" y="9"/>
                    <a:pt x="4" y="7"/>
                  </a:cubicBezTo>
                  <a:cubicBezTo>
                    <a:pt x="3" y="7"/>
                    <a:pt x="3" y="6"/>
                    <a:pt x="2" y="6"/>
                  </a:cubicBezTo>
                  <a:cubicBezTo>
                    <a:pt x="1" y="6"/>
                    <a:pt x="0" y="4"/>
                    <a:pt x="1" y="3"/>
                  </a:cubicBezTo>
                  <a:cubicBezTo>
                    <a:pt x="3" y="2"/>
                    <a:pt x="4" y="1"/>
                    <a:pt x="6" y="0"/>
                  </a:cubicBezTo>
                  <a:cubicBezTo>
                    <a:pt x="7" y="0"/>
                    <a:pt x="9" y="3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47" name="Freeform 31"/>
            <p:cNvSpPr>
              <a:spLocks/>
            </p:cNvSpPr>
            <p:nvPr/>
          </p:nvSpPr>
          <p:spPr bwMode="auto">
            <a:xfrm>
              <a:off x="571500" y="4781550"/>
              <a:ext cx="25400" cy="50800"/>
            </a:xfrm>
            <a:custGeom>
              <a:avLst/>
              <a:gdLst>
                <a:gd name="T0" fmla="*/ 4 w 6"/>
                <a:gd name="T1" fmla="*/ 0 h 12"/>
                <a:gd name="T2" fmla="*/ 5 w 6"/>
                <a:gd name="T3" fmla="*/ 9 h 12"/>
                <a:gd name="T4" fmla="*/ 3 w 6"/>
                <a:gd name="T5" fmla="*/ 12 h 12"/>
                <a:gd name="T6" fmla="*/ 3 w 6"/>
                <a:gd name="T7" fmla="*/ 10 h 12"/>
                <a:gd name="T8" fmla="*/ 3 w 6"/>
                <a:gd name="T9" fmla="*/ 8 h 12"/>
                <a:gd name="T10" fmla="*/ 2 w 6"/>
                <a:gd name="T11" fmla="*/ 2 h 12"/>
                <a:gd name="T12" fmla="*/ 4 w 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2">
                  <a:moveTo>
                    <a:pt x="4" y="0"/>
                  </a:moveTo>
                  <a:cubicBezTo>
                    <a:pt x="6" y="3"/>
                    <a:pt x="6" y="6"/>
                    <a:pt x="5" y="9"/>
                  </a:cubicBezTo>
                  <a:cubicBezTo>
                    <a:pt x="5" y="11"/>
                    <a:pt x="5" y="12"/>
                    <a:pt x="3" y="12"/>
                  </a:cubicBezTo>
                  <a:cubicBezTo>
                    <a:pt x="3" y="11"/>
                    <a:pt x="3" y="11"/>
                    <a:pt x="3" y="10"/>
                  </a:cubicBezTo>
                  <a:cubicBezTo>
                    <a:pt x="3" y="10"/>
                    <a:pt x="3" y="9"/>
                    <a:pt x="3" y="8"/>
                  </a:cubicBezTo>
                  <a:cubicBezTo>
                    <a:pt x="0" y="7"/>
                    <a:pt x="2" y="4"/>
                    <a:pt x="2" y="2"/>
                  </a:cubicBezTo>
                  <a:cubicBezTo>
                    <a:pt x="1" y="1"/>
                    <a:pt x="3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48" name="Freeform 32"/>
            <p:cNvSpPr>
              <a:spLocks/>
            </p:cNvSpPr>
            <p:nvPr/>
          </p:nvSpPr>
          <p:spPr bwMode="auto">
            <a:xfrm>
              <a:off x="1241425" y="2786063"/>
              <a:ext cx="25400" cy="30163"/>
            </a:xfrm>
            <a:custGeom>
              <a:avLst/>
              <a:gdLst>
                <a:gd name="T0" fmla="*/ 0 w 6"/>
                <a:gd name="T1" fmla="*/ 3 h 7"/>
                <a:gd name="T2" fmla="*/ 3 w 6"/>
                <a:gd name="T3" fmla="*/ 0 h 7"/>
                <a:gd name="T4" fmla="*/ 6 w 6"/>
                <a:gd name="T5" fmla="*/ 4 h 7"/>
                <a:gd name="T6" fmla="*/ 3 w 6"/>
                <a:gd name="T7" fmla="*/ 7 h 7"/>
                <a:gd name="T8" fmla="*/ 0 w 6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0" y="3"/>
                  </a:move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2"/>
                    <a:pt x="6" y="4"/>
                  </a:cubicBezTo>
                  <a:cubicBezTo>
                    <a:pt x="6" y="5"/>
                    <a:pt x="4" y="7"/>
                    <a:pt x="3" y="7"/>
                  </a:cubicBezTo>
                  <a:cubicBezTo>
                    <a:pt x="1" y="6"/>
                    <a:pt x="0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49" name="Freeform 33"/>
            <p:cNvSpPr>
              <a:spLocks/>
            </p:cNvSpPr>
            <p:nvPr/>
          </p:nvSpPr>
          <p:spPr bwMode="auto">
            <a:xfrm>
              <a:off x="341312" y="3878263"/>
              <a:ext cx="38100" cy="41275"/>
            </a:xfrm>
            <a:custGeom>
              <a:avLst/>
              <a:gdLst>
                <a:gd name="T0" fmla="*/ 1 w 9"/>
                <a:gd name="T1" fmla="*/ 10 h 10"/>
                <a:gd name="T2" fmla="*/ 0 w 9"/>
                <a:gd name="T3" fmla="*/ 8 h 10"/>
                <a:gd name="T4" fmla="*/ 2 w 9"/>
                <a:gd name="T5" fmla="*/ 6 h 10"/>
                <a:gd name="T6" fmla="*/ 6 w 9"/>
                <a:gd name="T7" fmla="*/ 2 h 10"/>
                <a:gd name="T8" fmla="*/ 7 w 9"/>
                <a:gd name="T9" fmla="*/ 1 h 10"/>
                <a:gd name="T10" fmla="*/ 9 w 9"/>
                <a:gd name="T11" fmla="*/ 2 h 10"/>
                <a:gd name="T12" fmla="*/ 7 w 9"/>
                <a:gd name="T13" fmla="*/ 6 h 10"/>
                <a:gd name="T14" fmla="*/ 2 w 9"/>
                <a:gd name="T15" fmla="*/ 9 h 10"/>
                <a:gd name="T16" fmla="*/ 1 w 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1" y="10"/>
                  </a:moveTo>
                  <a:cubicBezTo>
                    <a:pt x="0" y="10"/>
                    <a:pt x="0" y="9"/>
                    <a:pt x="0" y="8"/>
                  </a:cubicBezTo>
                  <a:cubicBezTo>
                    <a:pt x="1" y="8"/>
                    <a:pt x="1" y="7"/>
                    <a:pt x="2" y="6"/>
                  </a:cubicBezTo>
                  <a:cubicBezTo>
                    <a:pt x="3" y="5"/>
                    <a:pt x="5" y="4"/>
                    <a:pt x="6" y="2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9" y="0"/>
                    <a:pt x="9" y="1"/>
                    <a:pt x="9" y="2"/>
                  </a:cubicBezTo>
                  <a:cubicBezTo>
                    <a:pt x="9" y="4"/>
                    <a:pt x="8" y="5"/>
                    <a:pt x="7" y="6"/>
                  </a:cubicBezTo>
                  <a:cubicBezTo>
                    <a:pt x="5" y="7"/>
                    <a:pt x="3" y="8"/>
                    <a:pt x="2" y="9"/>
                  </a:cubicBezTo>
                  <a:cubicBezTo>
                    <a:pt x="1" y="10"/>
                    <a:pt x="1" y="10"/>
                    <a:pt x="1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50" name="Freeform 34"/>
            <p:cNvSpPr>
              <a:spLocks/>
            </p:cNvSpPr>
            <p:nvPr/>
          </p:nvSpPr>
          <p:spPr bwMode="auto">
            <a:xfrm>
              <a:off x="1436687" y="2841625"/>
              <a:ext cx="20638" cy="38100"/>
            </a:xfrm>
            <a:custGeom>
              <a:avLst/>
              <a:gdLst>
                <a:gd name="T0" fmla="*/ 0 w 5"/>
                <a:gd name="T1" fmla="*/ 3 h 9"/>
                <a:gd name="T2" fmla="*/ 0 w 5"/>
                <a:gd name="T3" fmla="*/ 2 h 9"/>
                <a:gd name="T4" fmla="*/ 2 w 5"/>
                <a:gd name="T5" fmla="*/ 1 h 9"/>
                <a:gd name="T6" fmla="*/ 5 w 5"/>
                <a:gd name="T7" fmla="*/ 5 h 9"/>
                <a:gd name="T8" fmla="*/ 4 w 5"/>
                <a:gd name="T9" fmla="*/ 8 h 9"/>
                <a:gd name="T10" fmla="*/ 1 w 5"/>
                <a:gd name="T11" fmla="*/ 8 h 9"/>
                <a:gd name="T12" fmla="*/ 0 w 5"/>
                <a:gd name="T13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3"/>
                  </a:moveTo>
                  <a:cubicBezTo>
                    <a:pt x="0" y="3"/>
                    <a:pt x="0" y="2"/>
                    <a:pt x="0" y="2"/>
                  </a:cubicBezTo>
                  <a:cubicBezTo>
                    <a:pt x="1" y="1"/>
                    <a:pt x="1" y="0"/>
                    <a:pt x="2" y="1"/>
                  </a:cubicBezTo>
                  <a:cubicBezTo>
                    <a:pt x="3" y="3"/>
                    <a:pt x="4" y="4"/>
                    <a:pt x="5" y="5"/>
                  </a:cubicBezTo>
                  <a:cubicBezTo>
                    <a:pt x="5" y="7"/>
                    <a:pt x="5" y="8"/>
                    <a:pt x="4" y="8"/>
                  </a:cubicBezTo>
                  <a:cubicBezTo>
                    <a:pt x="3" y="9"/>
                    <a:pt x="2" y="9"/>
                    <a:pt x="1" y="8"/>
                  </a:cubicBezTo>
                  <a:cubicBezTo>
                    <a:pt x="1" y="6"/>
                    <a:pt x="0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51" name="Freeform 35"/>
            <p:cNvSpPr>
              <a:spLocks/>
            </p:cNvSpPr>
            <p:nvPr/>
          </p:nvSpPr>
          <p:spPr bwMode="auto">
            <a:xfrm>
              <a:off x="1182687" y="2547938"/>
              <a:ext cx="20638" cy="30163"/>
            </a:xfrm>
            <a:custGeom>
              <a:avLst/>
              <a:gdLst>
                <a:gd name="T0" fmla="*/ 5 w 5"/>
                <a:gd name="T1" fmla="*/ 3 h 7"/>
                <a:gd name="T2" fmla="*/ 3 w 5"/>
                <a:gd name="T3" fmla="*/ 6 h 7"/>
                <a:gd name="T4" fmla="*/ 0 w 5"/>
                <a:gd name="T5" fmla="*/ 3 h 7"/>
                <a:gd name="T6" fmla="*/ 2 w 5"/>
                <a:gd name="T7" fmla="*/ 0 h 7"/>
                <a:gd name="T8" fmla="*/ 5 w 5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3"/>
                  </a:moveTo>
                  <a:cubicBezTo>
                    <a:pt x="5" y="4"/>
                    <a:pt x="4" y="6"/>
                    <a:pt x="3" y="6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4" y="0"/>
                    <a:pt x="5" y="2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52" name="Freeform 36"/>
            <p:cNvSpPr>
              <a:spLocks/>
            </p:cNvSpPr>
            <p:nvPr/>
          </p:nvSpPr>
          <p:spPr bwMode="auto">
            <a:xfrm>
              <a:off x="1403350" y="3886200"/>
              <a:ext cx="25400" cy="25400"/>
            </a:xfrm>
            <a:custGeom>
              <a:avLst/>
              <a:gdLst>
                <a:gd name="T0" fmla="*/ 3 w 6"/>
                <a:gd name="T1" fmla="*/ 5 h 6"/>
                <a:gd name="T2" fmla="*/ 0 w 6"/>
                <a:gd name="T3" fmla="*/ 3 h 6"/>
                <a:gd name="T4" fmla="*/ 3 w 6"/>
                <a:gd name="T5" fmla="*/ 0 h 6"/>
                <a:gd name="T6" fmla="*/ 6 w 6"/>
                <a:gd name="T7" fmla="*/ 3 h 6"/>
                <a:gd name="T8" fmla="*/ 3 w 6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cubicBezTo>
                    <a:pt x="2" y="6"/>
                    <a:pt x="0" y="4"/>
                    <a:pt x="0" y="3"/>
                  </a:cubicBezTo>
                  <a:cubicBezTo>
                    <a:pt x="0" y="2"/>
                    <a:pt x="3" y="0"/>
                    <a:pt x="3" y="0"/>
                  </a:cubicBezTo>
                  <a:cubicBezTo>
                    <a:pt x="4" y="0"/>
                    <a:pt x="6" y="2"/>
                    <a:pt x="6" y="3"/>
                  </a:cubicBezTo>
                  <a:cubicBezTo>
                    <a:pt x="6" y="5"/>
                    <a:pt x="5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53" name="Freeform 37"/>
            <p:cNvSpPr>
              <a:spLocks/>
            </p:cNvSpPr>
            <p:nvPr/>
          </p:nvSpPr>
          <p:spPr bwMode="auto">
            <a:xfrm>
              <a:off x="1423987" y="5937250"/>
              <a:ext cx="25400" cy="20638"/>
            </a:xfrm>
            <a:custGeom>
              <a:avLst/>
              <a:gdLst>
                <a:gd name="T0" fmla="*/ 3 w 6"/>
                <a:gd name="T1" fmla="*/ 0 h 5"/>
                <a:gd name="T2" fmla="*/ 6 w 6"/>
                <a:gd name="T3" fmla="*/ 4 h 5"/>
                <a:gd name="T4" fmla="*/ 5 w 6"/>
                <a:gd name="T5" fmla="*/ 5 h 5"/>
                <a:gd name="T6" fmla="*/ 0 w 6"/>
                <a:gd name="T7" fmla="*/ 3 h 5"/>
                <a:gd name="T8" fmla="*/ 0 w 6"/>
                <a:gd name="T9" fmla="*/ 2 h 5"/>
                <a:gd name="T10" fmla="*/ 3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3" y="0"/>
                  </a:moveTo>
                  <a:cubicBezTo>
                    <a:pt x="4" y="0"/>
                    <a:pt x="6" y="2"/>
                    <a:pt x="6" y="4"/>
                  </a:cubicBezTo>
                  <a:cubicBezTo>
                    <a:pt x="6" y="4"/>
                    <a:pt x="5" y="4"/>
                    <a:pt x="5" y="5"/>
                  </a:cubicBezTo>
                  <a:cubicBezTo>
                    <a:pt x="4" y="5"/>
                    <a:pt x="1" y="5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" y="1"/>
                    <a:pt x="2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54" name="Freeform 38"/>
            <p:cNvSpPr>
              <a:spLocks/>
            </p:cNvSpPr>
            <p:nvPr/>
          </p:nvSpPr>
          <p:spPr bwMode="auto">
            <a:xfrm>
              <a:off x="520700" y="4879975"/>
              <a:ext cx="25400" cy="25400"/>
            </a:xfrm>
            <a:custGeom>
              <a:avLst/>
              <a:gdLst>
                <a:gd name="T0" fmla="*/ 1 w 6"/>
                <a:gd name="T1" fmla="*/ 4 h 6"/>
                <a:gd name="T2" fmla="*/ 1 w 6"/>
                <a:gd name="T3" fmla="*/ 3 h 6"/>
                <a:gd name="T4" fmla="*/ 2 w 6"/>
                <a:gd name="T5" fmla="*/ 1 h 6"/>
                <a:gd name="T6" fmla="*/ 4 w 6"/>
                <a:gd name="T7" fmla="*/ 2 h 6"/>
                <a:gd name="T8" fmla="*/ 5 w 6"/>
                <a:gd name="T9" fmla="*/ 3 h 6"/>
                <a:gd name="T10" fmla="*/ 6 w 6"/>
                <a:gd name="T11" fmla="*/ 4 h 6"/>
                <a:gd name="T12" fmla="*/ 5 w 6"/>
                <a:gd name="T13" fmla="*/ 5 h 6"/>
                <a:gd name="T14" fmla="*/ 2 w 6"/>
                <a:gd name="T15" fmla="*/ 6 h 6"/>
                <a:gd name="T16" fmla="*/ 1 w 6"/>
                <a:gd name="T17" fmla="*/ 6 h 6"/>
                <a:gd name="T18" fmla="*/ 1 w 6"/>
                <a:gd name="T1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6">
                  <a:moveTo>
                    <a:pt x="1" y="4"/>
                  </a:moveTo>
                  <a:cubicBezTo>
                    <a:pt x="1" y="4"/>
                    <a:pt x="1" y="4"/>
                    <a:pt x="1" y="3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3" y="0"/>
                    <a:pt x="3" y="1"/>
                    <a:pt x="4" y="2"/>
                  </a:cubicBezTo>
                  <a:cubicBezTo>
                    <a:pt x="4" y="2"/>
                    <a:pt x="5" y="2"/>
                    <a:pt x="5" y="3"/>
                  </a:cubicBezTo>
                  <a:cubicBezTo>
                    <a:pt x="6" y="3"/>
                    <a:pt x="6" y="3"/>
                    <a:pt x="6" y="4"/>
                  </a:cubicBezTo>
                  <a:cubicBezTo>
                    <a:pt x="6" y="4"/>
                    <a:pt x="5" y="5"/>
                    <a:pt x="5" y="5"/>
                  </a:cubicBezTo>
                  <a:cubicBezTo>
                    <a:pt x="4" y="4"/>
                    <a:pt x="3" y="4"/>
                    <a:pt x="2" y="6"/>
                  </a:cubicBezTo>
                  <a:cubicBezTo>
                    <a:pt x="2" y="6"/>
                    <a:pt x="2" y="6"/>
                    <a:pt x="1" y="6"/>
                  </a:cubicBezTo>
                  <a:cubicBezTo>
                    <a:pt x="0" y="6"/>
                    <a:pt x="0" y="5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55" name="Freeform 39"/>
            <p:cNvSpPr>
              <a:spLocks/>
            </p:cNvSpPr>
            <p:nvPr/>
          </p:nvSpPr>
          <p:spPr bwMode="auto">
            <a:xfrm>
              <a:off x="1249362" y="5980113"/>
              <a:ext cx="22225" cy="38100"/>
            </a:xfrm>
            <a:custGeom>
              <a:avLst/>
              <a:gdLst>
                <a:gd name="T0" fmla="*/ 4 w 5"/>
                <a:gd name="T1" fmla="*/ 5 h 9"/>
                <a:gd name="T2" fmla="*/ 5 w 5"/>
                <a:gd name="T3" fmla="*/ 7 h 9"/>
                <a:gd name="T4" fmla="*/ 5 w 5"/>
                <a:gd name="T5" fmla="*/ 9 h 9"/>
                <a:gd name="T6" fmla="*/ 3 w 5"/>
                <a:gd name="T7" fmla="*/ 8 h 9"/>
                <a:gd name="T8" fmla="*/ 2 w 5"/>
                <a:gd name="T9" fmla="*/ 7 h 9"/>
                <a:gd name="T10" fmla="*/ 1 w 5"/>
                <a:gd name="T11" fmla="*/ 3 h 9"/>
                <a:gd name="T12" fmla="*/ 2 w 5"/>
                <a:gd name="T13" fmla="*/ 1 h 9"/>
                <a:gd name="T14" fmla="*/ 3 w 5"/>
                <a:gd name="T15" fmla="*/ 2 h 9"/>
                <a:gd name="T16" fmla="*/ 4 w 5"/>
                <a:gd name="T17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9">
                  <a:moveTo>
                    <a:pt x="4" y="5"/>
                  </a:moveTo>
                  <a:cubicBezTo>
                    <a:pt x="4" y="5"/>
                    <a:pt x="4" y="6"/>
                    <a:pt x="5" y="7"/>
                  </a:cubicBezTo>
                  <a:cubicBezTo>
                    <a:pt x="5" y="7"/>
                    <a:pt x="5" y="8"/>
                    <a:pt x="5" y="9"/>
                  </a:cubicBezTo>
                  <a:cubicBezTo>
                    <a:pt x="4" y="9"/>
                    <a:pt x="3" y="9"/>
                    <a:pt x="3" y="8"/>
                  </a:cubicBezTo>
                  <a:cubicBezTo>
                    <a:pt x="3" y="8"/>
                    <a:pt x="2" y="7"/>
                    <a:pt x="2" y="7"/>
                  </a:cubicBezTo>
                  <a:cubicBezTo>
                    <a:pt x="2" y="6"/>
                    <a:pt x="2" y="5"/>
                    <a:pt x="1" y="3"/>
                  </a:cubicBezTo>
                  <a:cubicBezTo>
                    <a:pt x="0" y="3"/>
                    <a:pt x="1" y="2"/>
                    <a:pt x="2" y="1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4" y="3"/>
                    <a:pt x="4" y="3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56" name="Freeform 40"/>
            <p:cNvSpPr>
              <a:spLocks/>
            </p:cNvSpPr>
            <p:nvPr/>
          </p:nvSpPr>
          <p:spPr bwMode="auto">
            <a:xfrm>
              <a:off x="1479550" y="6069013"/>
              <a:ext cx="20638" cy="20638"/>
            </a:xfrm>
            <a:custGeom>
              <a:avLst/>
              <a:gdLst>
                <a:gd name="T0" fmla="*/ 1 w 5"/>
                <a:gd name="T1" fmla="*/ 5 h 5"/>
                <a:gd name="T2" fmla="*/ 0 w 5"/>
                <a:gd name="T3" fmla="*/ 3 h 5"/>
                <a:gd name="T4" fmla="*/ 4 w 5"/>
                <a:gd name="T5" fmla="*/ 0 h 5"/>
                <a:gd name="T6" fmla="*/ 5 w 5"/>
                <a:gd name="T7" fmla="*/ 1 h 5"/>
                <a:gd name="T8" fmla="*/ 1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3"/>
                    <a:pt x="3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57" name="Freeform 41"/>
            <p:cNvSpPr>
              <a:spLocks/>
            </p:cNvSpPr>
            <p:nvPr/>
          </p:nvSpPr>
          <p:spPr bwMode="auto">
            <a:xfrm>
              <a:off x="1203325" y="3487738"/>
              <a:ext cx="17463" cy="25400"/>
            </a:xfrm>
            <a:custGeom>
              <a:avLst/>
              <a:gdLst>
                <a:gd name="T0" fmla="*/ 4 w 4"/>
                <a:gd name="T1" fmla="*/ 4 h 6"/>
                <a:gd name="T2" fmla="*/ 4 w 4"/>
                <a:gd name="T3" fmla="*/ 5 h 6"/>
                <a:gd name="T4" fmla="*/ 2 w 4"/>
                <a:gd name="T5" fmla="*/ 6 h 6"/>
                <a:gd name="T6" fmla="*/ 1 w 4"/>
                <a:gd name="T7" fmla="*/ 5 h 6"/>
                <a:gd name="T8" fmla="*/ 1 w 4"/>
                <a:gd name="T9" fmla="*/ 4 h 6"/>
                <a:gd name="T10" fmla="*/ 1 w 4"/>
                <a:gd name="T11" fmla="*/ 1 h 6"/>
                <a:gd name="T12" fmla="*/ 3 w 4"/>
                <a:gd name="T13" fmla="*/ 1 h 6"/>
                <a:gd name="T14" fmla="*/ 4 w 4"/>
                <a:gd name="T1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6">
                  <a:moveTo>
                    <a:pt x="4" y="4"/>
                  </a:moveTo>
                  <a:cubicBezTo>
                    <a:pt x="4" y="4"/>
                    <a:pt x="4" y="4"/>
                    <a:pt x="4" y="5"/>
                  </a:cubicBezTo>
                  <a:cubicBezTo>
                    <a:pt x="4" y="6"/>
                    <a:pt x="3" y="6"/>
                    <a:pt x="2" y="6"/>
                  </a:cubicBezTo>
                  <a:cubicBezTo>
                    <a:pt x="1" y="6"/>
                    <a:pt x="1" y="6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2" y="1"/>
                    <a:pt x="2" y="0"/>
                    <a:pt x="3" y="1"/>
                  </a:cubicBezTo>
                  <a:cubicBezTo>
                    <a:pt x="4" y="1"/>
                    <a:pt x="4" y="2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58" name="Freeform 42"/>
            <p:cNvSpPr>
              <a:spLocks/>
            </p:cNvSpPr>
            <p:nvPr/>
          </p:nvSpPr>
          <p:spPr bwMode="auto">
            <a:xfrm>
              <a:off x="1223962" y="3975100"/>
              <a:ext cx="22225" cy="25400"/>
            </a:xfrm>
            <a:custGeom>
              <a:avLst/>
              <a:gdLst>
                <a:gd name="T0" fmla="*/ 4 w 5"/>
                <a:gd name="T1" fmla="*/ 6 h 6"/>
                <a:gd name="T2" fmla="*/ 1 w 5"/>
                <a:gd name="T3" fmla="*/ 1 h 6"/>
                <a:gd name="T4" fmla="*/ 2 w 5"/>
                <a:gd name="T5" fmla="*/ 1 h 6"/>
                <a:gd name="T6" fmla="*/ 5 w 5"/>
                <a:gd name="T7" fmla="*/ 4 h 6"/>
                <a:gd name="T8" fmla="*/ 4 w 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4" y="6"/>
                  </a:moveTo>
                  <a:cubicBezTo>
                    <a:pt x="2" y="6"/>
                    <a:pt x="0" y="2"/>
                    <a:pt x="1" y="1"/>
                  </a:cubicBezTo>
                  <a:cubicBezTo>
                    <a:pt x="1" y="0"/>
                    <a:pt x="2" y="0"/>
                    <a:pt x="2" y="1"/>
                  </a:cubicBezTo>
                  <a:cubicBezTo>
                    <a:pt x="3" y="2"/>
                    <a:pt x="4" y="2"/>
                    <a:pt x="5" y="4"/>
                  </a:cubicBezTo>
                  <a:cubicBezTo>
                    <a:pt x="5" y="5"/>
                    <a:pt x="5" y="6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59" name="Freeform 43"/>
            <p:cNvSpPr>
              <a:spLocks/>
            </p:cNvSpPr>
            <p:nvPr/>
          </p:nvSpPr>
          <p:spPr bwMode="auto">
            <a:xfrm>
              <a:off x="1254125" y="3979863"/>
              <a:ext cx="17463" cy="20638"/>
            </a:xfrm>
            <a:custGeom>
              <a:avLst/>
              <a:gdLst>
                <a:gd name="T0" fmla="*/ 3 w 4"/>
                <a:gd name="T1" fmla="*/ 3 h 5"/>
                <a:gd name="T2" fmla="*/ 2 w 4"/>
                <a:gd name="T3" fmla="*/ 5 h 5"/>
                <a:gd name="T4" fmla="*/ 0 w 4"/>
                <a:gd name="T5" fmla="*/ 2 h 5"/>
                <a:gd name="T6" fmla="*/ 2 w 4"/>
                <a:gd name="T7" fmla="*/ 0 h 5"/>
                <a:gd name="T8" fmla="*/ 3 w 4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3" y="3"/>
                  </a:moveTo>
                  <a:cubicBezTo>
                    <a:pt x="3" y="3"/>
                    <a:pt x="4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3" y="1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60" name="Freeform 44"/>
            <p:cNvSpPr>
              <a:spLocks/>
            </p:cNvSpPr>
            <p:nvPr/>
          </p:nvSpPr>
          <p:spPr bwMode="auto">
            <a:xfrm>
              <a:off x="1717675" y="4433888"/>
              <a:ext cx="15875" cy="25400"/>
            </a:xfrm>
            <a:custGeom>
              <a:avLst/>
              <a:gdLst>
                <a:gd name="T0" fmla="*/ 4 w 4"/>
                <a:gd name="T1" fmla="*/ 3 h 6"/>
                <a:gd name="T2" fmla="*/ 3 w 4"/>
                <a:gd name="T3" fmla="*/ 5 h 6"/>
                <a:gd name="T4" fmla="*/ 1 w 4"/>
                <a:gd name="T5" fmla="*/ 4 h 6"/>
                <a:gd name="T6" fmla="*/ 1 w 4"/>
                <a:gd name="T7" fmla="*/ 1 h 6"/>
                <a:gd name="T8" fmla="*/ 3 w 4"/>
                <a:gd name="T9" fmla="*/ 0 h 6"/>
                <a:gd name="T10" fmla="*/ 4 w 4"/>
                <a:gd name="T1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4" y="3"/>
                  </a:moveTo>
                  <a:cubicBezTo>
                    <a:pt x="4" y="4"/>
                    <a:pt x="4" y="5"/>
                    <a:pt x="3" y="5"/>
                  </a:cubicBezTo>
                  <a:cubicBezTo>
                    <a:pt x="2" y="6"/>
                    <a:pt x="2" y="5"/>
                    <a:pt x="1" y="4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4" y="1"/>
                    <a:pt x="4" y="2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61" name="Freeform 45"/>
            <p:cNvSpPr>
              <a:spLocks/>
            </p:cNvSpPr>
            <p:nvPr/>
          </p:nvSpPr>
          <p:spPr bwMode="auto">
            <a:xfrm>
              <a:off x="477837" y="5181600"/>
              <a:ext cx="20638" cy="25400"/>
            </a:xfrm>
            <a:custGeom>
              <a:avLst/>
              <a:gdLst>
                <a:gd name="T0" fmla="*/ 5 w 5"/>
                <a:gd name="T1" fmla="*/ 2 h 6"/>
                <a:gd name="T2" fmla="*/ 4 w 5"/>
                <a:gd name="T3" fmla="*/ 4 h 6"/>
                <a:gd name="T4" fmla="*/ 1 w 5"/>
                <a:gd name="T5" fmla="*/ 5 h 6"/>
                <a:gd name="T6" fmla="*/ 2 w 5"/>
                <a:gd name="T7" fmla="*/ 2 h 6"/>
                <a:gd name="T8" fmla="*/ 3 w 5"/>
                <a:gd name="T9" fmla="*/ 1 h 6"/>
                <a:gd name="T10" fmla="*/ 4 w 5"/>
                <a:gd name="T11" fmla="*/ 0 h 6"/>
                <a:gd name="T12" fmla="*/ 5 w 5"/>
                <a:gd name="T13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">
                  <a:moveTo>
                    <a:pt x="5" y="2"/>
                  </a:moveTo>
                  <a:cubicBezTo>
                    <a:pt x="5" y="2"/>
                    <a:pt x="4" y="3"/>
                    <a:pt x="4" y="4"/>
                  </a:cubicBezTo>
                  <a:cubicBezTo>
                    <a:pt x="3" y="4"/>
                    <a:pt x="2" y="6"/>
                    <a:pt x="1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1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62" name="Freeform 46"/>
            <p:cNvSpPr>
              <a:spLocks/>
            </p:cNvSpPr>
            <p:nvPr/>
          </p:nvSpPr>
          <p:spPr bwMode="auto">
            <a:xfrm>
              <a:off x="1398587" y="6034088"/>
              <a:ext cx="17463" cy="17463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1 h 4"/>
                <a:gd name="T4" fmla="*/ 4 w 4"/>
                <a:gd name="T5" fmla="*/ 3 h 4"/>
                <a:gd name="T6" fmla="*/ 2 w 4"/>
                <a:gd name="T7" fmla="*/ 3 h 4"/>
                <a:gd name="T8" fmla="*/ 1 w 4"/>
                <a:gd name="T9" fmla="*/ 3 h 4"/>
                <a:gd name="T10" fmla="*/ 0 w 4"/>
                <a:gd name="T11" fmla="*/ 2 h 4"/>
                <a:gd name="T12" fmla="*/ 1 w 4"/>
                <a:gd name="T13" fmla="*/ 0 h 4"/>
                <a:gd name="T14" fmla="*/ 2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3" y="0"/>
                    <a:pt x="4" y="0"/>
                    <a:pt x="4" y="1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3" y="4"/>
                    <a:pt x="2" y="4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63" name="Freeform 47"/>
            <p:cNvSpPr>
              <a:spLocks/>
            </p:cNvSpPr>
            <p:nvPr/>
          </p:nvSpPr>
          <p:spPr bwMode="auto">
            <a:xfrm>
              <a:off x="1419225" y="5970588"/>
              <a:ext cx="12700" cy="22225"/>
            </a:xfrm>
            <a:custGeom>
              <a:avLst/>
              <a:gdLst>
                <a:gd name="T0" fmla="*/ 2 w 3"/>
                <a:gd name="T1" fmla="*/ 0 h 5"/>
                <a:gd name="T2" fmla="*/ 3 w 3"/>
                <a:gd name="T3" fmla="*/ 2 h 5"/>
                <a:gd name="T4" fmla="*/ 2 w 3"/>
                <a:gd name="T5" fmla="*/ 5 h 5"/>
                <a:gd name="T6" fmla="*/ 1 w 3"/>
                <a:gd name="T7" fmla="*/ 4 h 5"/>
                <a:gd name="T8" fmla="*/ 1 w 3"/>
                <a:gd name="T9" fmla="*/ 1 h 5"/>
                <a:gd name="T10" fmla="*/ 2 w 3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5">
                  <a:moveTo>
                    <a:pt x="2" y="0"/>
                  </a:moveTo>
                  <a:cubicBezTo>
                    <a:pt x="3" y="0"/>
                    <a:pt x="3" y="1"/>
                    <a:pt x="3" y="2"/>
                  </a:cubicBezTo>
                  <a:cubicBezTo>
                    <a:pt x="3" y="3"/>
                    <a:pt x="3" y="4"/>
                    <a:pt x="2" y="5"/>
                  </a:cubicBezTo>
                  <a:cubicBezTo>
                    <a:pt x="2" y="5"/>
                    <a:pt x="1" y="5"/>
                    <a:pt x="1" y="4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64" name="Freeform 48"/>
            <p:cNvSpPr>
              <a:spLocks/>
            </p:cNvSpPr>
            <p:nvPr/>
          </p:nvSpPr>
          <p:spPr bwMode="auto">
            <a:xfrm>
              <a:off x="1360487" y="3894138"/>
              <a:ext cx="12700" cy="17463"/>
            </a:xfrm>
            <a:custGeom>
              <a:avLst/>
              <a:gdLst>
                <a:gd name="T0" fmla="*/ 2 w 3"/>
                <a:gd name="T1" fmla="*/ 4 h 4"/>
                <a:gd name="T2" fmla="*/ 0 w 3"/>
                <a:gd name="T3" fmla="*/ 1 h 4"/>
                <a:gd name="T4" fmla="*/ 1 w 3"/>
                <a:gd name="T5" fmla="*/ 0 h 4"/>
                <a:gd name="T6" fmla="*/ 3 w 3"/>
                <a:gd name="T7" fmla="*/ 2 h 4"/>
                <a:gd name="T8" fmla="*/ 2 w 3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1" y="4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3" y="1"/>
                    <a:pt x="3" y="2"/>
                  </a:cubicBezTo>
                  <a:cubicBezTo>
                    <a:pt x="3" y="3"/>
                    <a:pt x="3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65" name="Freeform 49"/>
            <p:cNvSpPr>
              <a:spLocks/>
            </p:cNvSpPr>
            <p:nvPr/>
          </p:nvSpPr>
          <p:spPr bwMode="auto">
            <a:xfrm>
              <a:off x="1449387" y="6094413"/>
              <a:ext cx="17463" cy="20638"/>
            </a:xfrm>
            <a:custGeom>
              <a:avLst/>
              <a:gdLst>
                <a:gd name="T0" fmla="*/ 0 w 4"/>
                <a:gd name="T1" fmla="*/ 5 h 5"/>
                <a:gd name="T2" fmla="*/ 3 w 4"/>
                <a:gd name="T3" fmla="*/ 1 h 5"/>
                <a:gd name="T4" fmla="*/ 3 w 4"/>
                <a:gd name="T5" fmla="*/ 0 h 5"/>
                <a:gd name="T6" fmla="*/ 4 w 4"/>
                <a:gd name="T7" fmla="*/ 0 h 5"/>
                <a:gd name="T8" fmla="*/ 4 w 4"/>
                <a:gd name="T9" fmla="*/ 4 h 5"/>
                <a:gd name="T10" fmla="*/ 0 w 4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5">
                  <a:moveTo>
                    <a:pt x="0" y="5"/>
                  </a:moveTo>
                  <a:cubicBezTo>
                    <a:pt x="2" y="3"/>
                    <a:pt x="2" y="2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3"/>
                    <a:pt x="4" y="4"/>
                  </a:cubicBezTo>
                  <a:cubicBezTo>
                    <a:pt x="3" y="5"/>
                    <a:pt x="2" y="5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66" name="Freeform 50"/>
            <p:cNvSpPr>
              <a:spLocks/>
            </p:cNvSpPr>
            <p:nvPr/>
          </p:nvSpPr>
          <p:spPr bwMode="auto">
            <a:xfrm>
              <a:off x="744537" y="5907088"/>
              <a:ext cx="17463" cy="12700"/>
            </a:xfrm>
            <a:custGeom>
              <a:avLst/>
              <a:gdLst>
                <a:gd name="T0" fmla="*/ 4 w 4"/>
                <a:gd name="T1" fmla="*/ 2 h 3"/>
                <a:gd name="T2" fmla="*/ 3 w 4"/>
                <a:gd name="T3" fmla="*/ 3 h 3"/>
                <a:gd name="T4" fmla="*/ 0 w 4"/>
                <a:gd name="T5" fmla="*/ 1 h 3"/>
                <a:gd name="T6" fmla="*/ 2 w 4"/>
                <a:gd name="T7" fmla="*/ 0 h 3"/>
                <a:gd name="T8" fmla="*/ 4 w 4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3"/>
                    <a:pt x="3" y="3"/>
                    <a:pt x="3" y="3"/>
                  </a:cubicBezTo>
                  <a:cubicBezTo>
                    <a:pt x="2" y="3"/>
                    <a:pt x="0" y="2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67" name="Freeform 51"/>
            <p:cNvSpPr>
              <a:spLocks/>
            </p:cNvSpPr>
            <p:nvPr/>
          </p:nvSpPr>
          <p:spPr bwMode="auto">
            <a:xfrm>
              <a:off x="396875" y="4976813"/>
              <a:ext cx="12700" cy="12700"/>
            </a:xfrm>
            <a:custGeom>
              <a:avLst/>
              <a:gdLst>
                <a:gd name="T0" fmla="*/ 2 w 3"/>
                <a:gd name="T1" fmla="*/ 3 h 3"/>
                <a:gd name="T2" fmla="*/ 0 w 3"/>
                <a:gd name="T3" fmla="*/ 2 h 3"/>
                <a:gd name="T4" fmla="*/ 2 w 3"/>
                <a:gd name="T5" fmla="*/ 0 h 3"/>
                <a:gd name="T6" fmla="*/ 3 w 3"/>
                <a:gd name="T7" fmla="*/ 2 h 3"/>
                <a:gd name="T8" fmla="*/ 2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1" y="3"/>
                    <a:pt x="0" y="3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3" y="1"/>
                    <a:pt x="3" y="2"/>
                  </a:cubicBezTo>
                  <a:cubicBezTo>
                    <a:pt x="3" y="3"/>
                    <a:pt x="3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68" name="Freeform 52"/>
            <p:cNvSpPr>
              <a:spLocks/>
            </p:cNvSpPr>
            <p:nvPr/>
          </p:nvSpPr>
          <p:spPr bwMode="auto">
            <a:xfrm>
              <a:off x="1177925" y="4960938"/>
              <a:ext cx="33338" cy="63500"/>
            </a:xfrm>
            <a:custGeom>
              <a:avLst/>
              <a:gdLst>
                <a:gd name="T0" fmla="*/ 1 w 8"/>
                <a:gd name="T1" fmla="*/ 15 h 15"/>
                <a:gd name="T2" fmla="*/ 0 w 8"/>
                <a:gd name="T3" fmla="*/ 8 h 15"/>
                <a:gd name="T4" fmla="*/ 4 w 8"/>
                <a:gd name="T5" fmla="*/ 1 h 15"/>
                <a:gd name="T6" fmla="*/ 5 w 8"/>
                <a:gd name="T7" fmla="*/ 0 h 15"/>
                <a:gd name="T8" fmla="*/ 7 w 8"/>
                <a:gd name="T9" fmla="*/ 2 h 15"/>
                <a:gd name="T10" fmla="*/ 7 w 8"/>
                <a:gd name="T11" fmla="*/ 7 h 15"/>
                <a:gd name="T12" fmla="*/ 6 w 8"/>
                <a:gd name="T13" fmla="*/ 8 h 15"/>
                <a:gd name="T14" fmla="*/ 1 w 8"/>
                <a:gd name="T1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5">
                  <a:moveTo>
                    <a:pt x="1" y="15"/>
                  </a:moveTo>
                  <a:cubicBezTo>
                    <a:pt x="1" y="13"/>
                    <a:pt x="0" y="10"/>
                    <a:pt x="0" y="8"/>
                  </a:cubicBezTo>
                  <a:cubicBezTo>
                    <a:pt x="1" y="5"/>
                    <a:pt x="2" y="3"/>
                    <a:pt x="4" y="1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7" y="0"/>
                    <a:pt x="8" y="1"/>
                    <a:pt x="7" y="2"/>
                  </a:cubicBezTo>
                  <a:cubicBezTo>
                    <a:pt x="7" y="4"/>
                    <a:pt x="6" y="6"/>
                    <a:pt x="7" y="7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5" y="11"/>
                    <a:pt x="3" y="13"/>
                    <a:pt x="1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69" name="Freeform 53"/>
            <p:cNvSpPr>
              <a:spLocks/>
            </p:cNvSpPr>
            <p:nvPr/>
          </p:nvSpPr>
          <p:spPr bwMode="auto">
            <a:xfrm>
              <a:off x="1292225" y="4913313"/>
              <a:ext cx="50800" cy="47625"/>
            </a:xfrm>
            <a:custGeom>
              <a:avLst/>
              <a:gdLst>
                <a:gd name="T0" fmla="*/ 2 w 12"/>
                <a:gd name="T1" fmla="*/ 11 h 11"/>
                <a:gd name="T2" fmla="*/ 1 w 12"/>
                <a:gd name="T3" fmla="*/ 6 h 11"/>
                <a:gd name="T4" fmla="*/ 3 w 12"/>
                <a:gd name="T5" fmla="*/ 2 h 11"/>
                <a:gd name="T6" fmla="*/ 8 w 12"/>
                <a:gd name="T7" fmla="*/ 0 h 11"/>
                <a:gd name="T8" fmla="*/ 10 w 12"/>
                <a:gd name="T9" fmla="*/ 1 h 11"/>
                <a:gd name="T10" fmla="*/ 10 w 12"/>
                <a:gd name="T11" fmla="*/ 4 h 11"/>
                <a:gd name="T12" fmla="*/ 6 w 12"/>
                <a:gd name="T13" fmla="*/ 7 h 11"/>
                <a:gd name="T14" fmla="*/ 4 w 12"/>
                <a:gd name="T15" fmla="*/ 8 h 11"/>
                <a:gd name="T16" fmla="*/ 2 w 12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2" y="11"/>
                  </a:moveTo>
                  <a:cubicBezTo>
                    <a:pt x="3" y="9"/>
                    <a:pt x="2" y="7"/>
                    <a:pt x="1" y="6"/>
                  </a:cubicBezTo>
                  <a:cubicBezTo>
                    <a:pt x="0" y="4"/>
                    <a:pt x="1" y="3"/>
                    <a:pt x="3" y="2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2" y="2"/>
                    <a:pt x="12" y="3"/>
                    <a:pt x="10" y="4"/>
                  </a:cubicBezTo>
                  <a:cubicBezTo>
                    <a:pt x="9" y="5"/>
                    <a:pt x="8" y="7"/>
                    <a:pt x="6" y="7"/>
                  </a:cubicBezTo>
                  <a:cubicBezTo>
                    <a:pt x="5" y="7"/>
                    <a:pt x="5" y="8"/>
                    <a:pt x="4" y="8"/>
                  </a:cubicBezTo>
                  <a:cubicBezTo>
                    <a:pt x="4" y="9"/>
                    <a:pt x="4" y="10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70" name="Freeform 54"/>
            <p:cNvSpPr>
              <a:spLocks/>
            </p:cNvSpPr>
            <p:nvPr/>
          </p:nvSpPr>
          <p:spPr bwMode="auto">
            <a:xfrm>
              <a:off x="1304925" y="4879975"/>
              <a:ext cx="30163" cy="33338"/>
            </a:xfrm>
            <a:custGeom>
              <a:avLst/>
              <a:gdLst>
                <a:gd name="T0" fmla="*/ 7 w 7"/>
                <a:gd name="T1" fmla="*/ 4 h 8"/>
                <a:gd name="T2" fmla="*/ 5 w 7"/>
                <a:gd name="T3" fmla="*/ 6 h 8"/>
                <a:gd name="T4" fmla="*/ 0 w 7"/>
                <a:gd name="T5" fmla="*/ 5 h 8"/>
                <a:gd name="T6" fmla="*/ 0 w 7"/>
                <a:gd name="T7" fmla="*/ 3 h 8"/>
                <a:gd name="T8" fmla="*/ 3 w 7"/>
                <a:gd name="T9" fmla="*/ 1 h 8"/>
                <a:gd name="T10" fmla="*/ 7 w 7"/>
                <a:gd name="T1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8">
                  <a:moveTo>
                    <a:pt x="7" y="4"/>
                  </a:moveTo>
                  <a:cubicBezTo>
                    <a:pt x="7" y="5"/>
                    <a:pt x="6" y="6"/>
                    <a:pt x="5" y="6"/>
                  </a:cubicBezTo>
                  <a:cubicBezTo>
                    <a:pt x="3" y="8"/>
                    <a:pt x="1" y="7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1" y="3"/>
                    <a:pt x="2" y="2"/>
                    <a:pt x="3" y="1"/>
                  </a:cubicBezTo>
                  <a:cubicBezTo>
                    <a:pt x="5" y="0"/>
                    <a:pt x="7" y="3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71" name="Freeform 55"/>
            <p:cNvSpPr>
              <a:spLocks/>
            </p:cNvSpPr>
            <p:nvPr/>
          </p:nvSpPr>
          <p:spPr bwMode="auto">
            <a:xfrm>
              <a:off x="1223962" y="4794250"/>
              <a:ext cx="22225" cy="30163"/>
            </a:xfrm>
            <a:custGeom>
              <a:avLst/>
              <a:gdLst>
                <a:gd name="T0" fmla="*/ 5 w 5"/>
                <a:gd name="T1" fmla="*/ 3 h 7"/>
                <a:gd name="T2" fmla="*/ 5 w 5"/>
                <a:gd name="T3" fmla="*/ 6 h 7"/>
                <a:gd name="T4" fmla="*/ 4 w 5"/>
                <a:gd name="T5" fmla="*/ 7 h 7"/>
                <a:gd name="T6" fmla="*/ 1 w 5"/>
                <a:gd name="T7" fmla="*/ 4 h 7"/>
                <a:gd name="T8" fmla="*/ 2 w 5"/>
                <a:gd name="T9" fmla="*/ 0 h 7"/>
                <a:gd name="T10" fmla="*/ 4 w 5"/>
                <a:gd name="T11" fmla="*/ 0 h 7"/>
                <a:gd name="T12" fmla="*/ 5 w 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5" y="3"/>
                  </a:moveTo>
                  <a:cubicBezTo>
                    <a:pt x="5" y="4"/>
                    <a:pt x="4" y="5"/>
                    <a:pt x="5" y="6"/>
                  </a:cubicBezTo>
                  <a:cubicBezTo>
                    <a:pt x="5" y="6"/>
                    <a:pt x="4" y="7"/>
                    <a:pt x="4" y="7"/>
                  </a:cubicBezTo>
                  <a:cubicBezTo>
                    <a:pt x="3" y="6"/>
                    <a:pt x="1" y="6"/>
                    <a:pt x="1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1"/>
                    <a:pt x="5" y="1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72" name="Freeform 56"/>
            <p:cNvSpPr>
              <a:spLocks/>
            </p:cNvSpPr>
            <p:nvPr/>
          </p:nvSpPr>
          <p:spPr bwMode="auto">
            <a:xfrm>
              <a:off x="1071562" y="5126038"/>
              <a:ext cx="17463" cy="20638"/>
            </a:xfrm>
            <a:custGeom>
              <a:avLst/>
              <a:gdLst>
                <a:gd name="T0" fmla="*/ 3 w 4"/>
                <a:gd name="T1" fmla="*/ 5 h 5"/>
                <a:gd name="T2" fmla="*/ 0 w 4"/>
                <a:gd name="T3" fmla="*/ 2 h 5"/>
                <a:gd name="T4" fmla="*/ 2 w 4"/>
                <a:gd name="T5" fmla="*/ 0 h 5"/>
                <a:gd name="T6" fmla="*/ 4 w 4"/>
                <a:gd name="T7" fmla="*/ 3 h 5"/>
                <a:gd name="T8" fmla="*/ 3 w 4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3" y="5"/>
                  </a:moveTo>
                  <a:cubicBezTo>
                    <a:pt x="2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2"/>
                    <a:pt x="4" y="3"/>
                  </a:cubicBezTo>
                  <a:cubicBezTo>
                    <a:pt x="4" y="4"/>
                    <a:pt x="4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  <p:sp>
          <p:nvSpPr>
            <p:cNvPr id="73" name="Freeform 57"/>
            <p:cNvSpPr>
              <a:spLocks/>
            </p:cNvSpPr>
            <p:nvPr/>
          </p:nvSpPr>
          <p:spPr bwMode="auto">
            <a:xfrm>
              <a:off x="1381125" y="4441825"/>
              <a:ext cx="17463" cy="17463"/>
            </a:xfrm>
            <a:custGeom>
              <a:avLst/>
              <a:gdLst>
                <a:gd name="T0" fmla="*/ 2 w 4"/>
                <a:gd name="T1" fmla="*/ 0 h 4"/>
                <a:gd name="T2" fmla="*/ 4 w 4"/>
                <a:gd name="T3" fmla="*/ 2 h 4"/>
                <a:gd name="T4" fmla="*/ 1 w 4"/>
                <a:gd name="T5" fmla="*/ 4 h 4"/>
                <a:gd name="T6" fmla="*/ 0 w 4"/>
                <a:gd name="T7" fmla="*/ 2 h 4"/>
                <a:gd name="T8" fmla="*/ 2 w 4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2" y="0"/>
                  </a:moveTo>
                  <a:cubicBezTo>
                    <a:pt x="3" y="0"/>
                    <a:pt x="3" y="1"/>
                    <a:pt x="4" y="2"/>
                  </a:cubicBezTo>
                  <a:cubicBezTo>
                    <a:pt x="4" y="2"/>
                    <a:pt x="2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altLang="en-US" sz="2000"/>
            </a:p>
          </p:txBody>
        </p:sp>
      </p:grpSp>
      <p:sp>
        <p:nvSpPr>
          <p:cNvPr id="18" name="Freeform 5"/>
          <p:cNvSpPr>
            <a:spLocks noEditPoints="1"/>
          </p:cNvSpPr>
          <p:nvPr/>
        </p:nvSpPr>
        <p:spPr bwMode="auto">
          <a:xfrm>
            <a:off x="10033817" y="1659853"/>
            <a:ext cx="466657" cy="671985"/>
          </a:xfrm>
          <a:custGeom>
            <a:avLst/>
            <a:gdLst>
              <a:gd name="T0" fmla="*/ 392 w 400"/>
              <a:gd name="T1" fmla="*/ 144 h 576"/>
              <a:gd name="T2" fmla="*/ 382 w 400"/>
              <a:gd name="T3" fmla="*/ 120 h 576"/>
              <a:gd name="T4" fmla="*/ 374 w 400"/>
              <a:gd name="T5" fmla="*/ 104 h 576"/>
              <a:gd name="T6" fmla="*/ 358 w 400"/>
              <a:gd name="T7" fmla="*/ 76 h 576"/>
              <a:gd name="T8" fmla="*/ 335 w 400"/>
              <a:gd name="T9" fmla="*/ 54 h 576"/>
              <a:gd name="T10" fmla="*/ 301 w 400"/>
              <a:gd name="T11" fmla="*/ 26 h 576"/>
              <a:gd name="T12" fmla="*/ 248 w 400"/>
              <a:gd name="T13" fmla="*/ 6 h 576"/>
              <a:gd name="T14" fmla="*/ 198 w 400"/>
              <a:gd name="T15" fmla="*/ 0 h 576"/>
              <a:gd name="T16" fmla="*/ 182 w 400"/>
              <a:gd name="T17" fmla="*/ 0 h 576"/>
              <a:gd name="T18" fmla="*/ 147 w 400"/>
              <a:gd name="T19" fmla="*/ 6 h 576"/>
              <a:gd name="T20" fmla="*/ 115 w 400"/>
              <a:gd name="T21" fmla="*/ 18 h 576"/>
              <a:gd name="T22" fmla="*/ 85 w 400"/>
              <a:gd name="T23" fmla="*/ 34 h 576"/>
              <a:gd name="T24" fmla="*/ 57 w 400"/>
              <a:gd name="T25" fmla="*/ 56 h 576"/>
              <a:gd name="T26" fmla="*/ 34 w 400"/>
              <a:gd name="T27" fmla="*/ 84 h 576"/>
              <a:gd name="T28" fmla="*/ 16 w 400"/>
              <a:gd name="T29" fmla="*/ 118 h 576"/>
              <a:gd name="T30" fmla="*/ 4 w 400"/>
              <a:gd name="T31" fmla="*/ 156 h 576"/>
              <a:gd name="T32" fmla="*/ 0 w 400"/>
              <a:gd name="T33" fmla="*/ 204 h 576"/>
              <a:gd name="T34" fmla="*/ 0 w 400"/>
              <a:gd name="T35" fmla="*/ 218 h 576"/>
              <a:gd name="T36" fmla="*/ 6 w 400"/>
              <a:gd name="T37" fmla="*/ 240 h 576"/>
              <a:gd name="T38" fmla="*/ 22 w 400"/>
              <a:gd name="T39" fmla="*/ 284 h 576"/>
              <a:gd name="T40" fmla="*/ 61 w 400"/>
              <a:gd name="T41" fmla="*/ 350 h 576"/>
              <a:gd name="T42" fmla="*/ 89 w 400"/>
              <a:gd name="T43" fmla="*/ 394 h 576"/>
              <a:gd name="T44" fmla="*/ 200 w 400"/>
              <a:gd name="T45" fmla="*/ 576 h 576"/>
              <a:gd name="T46" fmla="*/ 271 w 400"/>
              <a:gd name="T47" fmla="*/ 458 h 576"/>
              <a:gd name="T48" fmla="*/ 289 w 400"/>
              <a:gd name="T49" fmla="*/ 424 h 576"/>
              <a:gd name="T50" fmla="*/ 297 w 400"/>
              <a:gd name="T51" fmla="*/ 414 h 576"/>
              <a:gd name="T52" fmla="*/ 305 w 400"/>
              <a:gd name="T53" fmla="*/ 404 h 576"/>
              <a:gd name="T54" fmla="*/ 335 w 400"/>
              <a:gd name="T55" fmla="*/ 354 h 576"/>
              <a:gd name="T56" fmla="*/ 380 w 400"/>
              <a:gd name="T57" fmla="*/ 278 h 576"/>
              <a:gd name="T58" fmla="*/ 398 w 400"/>
              <a:gd name="T59" fmla="*/ 230 h 576"/>
              <a:gd name="T60" fmla="*/ 400 w 400"/>
              <a:gd name="T61" fmla="*/ 204 h 576"/>
              <a:gd name="T62" fmla="*/ 400 w 400"/>
              <a:gd name="T63" fmla="*/ 178 h 576"/>
              <a:gd name="T64" fmla="*/ 396 w 400"/>
              <a:gd name="T65" fmla="*/ 158 h 576"/>
              <a:gd name="T66" fmla="*/ 392 w 400"/>
              <a:gd name="T67" fmla="*/ 144 h 576"/>
              <a:gd name="T68" fmla="*/ 200 w 400"/>
              <a:gd name="T69" fmla="*/ 266 h 576"/>
              <a:gd name="T70" fmla="*/ 180 w 400"/>
              <a:gd name="T71" fmla="*/ 264 h 576"/>
              <a:gd name="T72" fmla="*/ 162 w 400"/>
              <a:gd name="T73" fmla="*/ 256 h 576"/>
              <a:gd name="T74" fmla="*/ 143 w 400"/>
              <a:gd name="T75" fmla="*/ 242 h 576"/>
              <a:gd name="T76" fmla="*/ 131 w 400"/>
              <a:gd name="T77" fmla="*/ 218 h 576"/>
              <a:gd name="T78" fmla="*/ 129 w 400"/>
              <a:gd name="T79" fmla="*/ 208 h 576"/>
              <a:gd name="T80" fmla="*/ 129 w 400"/>
              <a:gd name="T81" fmla="*/ 184 h 576"/>
              <a:gd name="T82" fmla="*/ 131 w 400"/>
              <a:gd name="T83" fmla="*/ 170 h 576"/>
              <a:gd name="T84" fmla="*/ 143 w 400"/>
              <a:gd name="T85" fmla="*/ 144 h 576"/>
              <a:gd name="T86" fmla="*/ 164 w 400"/>
              <a:gd name="T87" fmla="*/ 128 h 576"/>
              <a:gd name="T88" fmla="*/ 188 w 400"/>
              <a:gd name="T89" fmla="*/ 120 h 576"/>
              <a:gd name="T90" fmla="*/ 202 w 400"/>
              <a:gd name="T91" fmla="*/ 120 h 576"/>
              <a:gd name="T92" fmla="*/ 230 w 400"/>
              <a:gd name="T93" fmla="*/ 126 h 576"/>
              <a:gd name="T94" fmla="*/ 255 w 400"/>
              <a:gd name="T95" fmla="*/ 140 h 576"/>
              <a:gd name="T96" fmla="*/ 269 w 400"/>
              <a:gd name="T97" fmla="*/ 164 h 576"/>
              <a:gd name="T98" fmla="*/ 275 w 400"/>
              <a:gd name="T99" fmla="*/ 194 h 576"/>
              <a:gd name="T100" fmla="*/ 273 w 400"/>
              <a:gd name="T101" fmla="*/ 208 h 576"/>
              <a:gd name="T102" fmla="*/ 263 w 400"/>
              <a:gd name="T103" fmla="*/ 234 h 576"/>
              <a:gd name="T104" fmla="*/ 240 w 400"/>
              <a:gd name="T105" fmla="*/ 254 h 576"/>
              <a:gd name="T106" fmla="*/ 214 w 400"/>
              <a:gd name="T107" fmla="*/ 266 h 576"/>
              <a:gd name="T108" fmla="*/ 200 w 400"/>
              <a:gd name="T109" fmla="*/ 266 h 576"/>
              <a:gd name="T110" fmla="*/ 200 w 400"/>
              <a:gd name="T111" fmla="*/ 26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00" h="576">
                <a:moveTo>
                  <a:pt x="392" y="144"/>
                </a:moveTo>
                <a:lnTo>
                  <a:pt x="392" y="144"/>
                </a:lnTo>
                <a:lnTo>
                  <a:pt x="388" y="132"/>
                </a:lnTo>
                <a:lnTo>
                  <a:pt x="382" y="120"/>
                </a:lnTo>
                <a:lnTo>
                  <a:pt x="382" y="120"/>
                </a:lnTo>
                <a:lnTo>
                  <a:pt x="374" y="104"/>
                </a:lnTo>
                <a:lnTo>
                  <a:pt x="366" y="90"/>
                </a:lnTo>
                <a:lnTo>
                  <a:pt x="358" y="76"/>
                </a:lnTo>
                <a:lnTo>
                  <a:pt x="347" y="64"/>
                </a:lnTo>
                <a:lnTo>
                  <a:pt x="335" y="54"/>
                </a:lnTo>
                <a:lnTo>
                  <a:pt x="325" y="44"/>
                </a:lnTo>
                <a:lnTo>
                  <a:pt x="301" y="26"/>
                </a:lnTo>
                <a:lnTo>
                  <a:pt x="275" y="14"/>
                </a:lnTo>
                <a:lnTo>
                  <a:pt x="248" y="6"/>
                </a:lnTo>
                <a:lnTo>
                  <a:pt x="222" y="2"/>
                </a:lnTo>
                <a:lnTo>
                  <a:pt x="198" y="0"/>
                </a:lnTo>
                <a:lnTo>
                  <a:pt x="198" y="0"/>
                </a:lnTo>
                <a:lnTo>
                  <a:pt x="182" y="0"/>
                </a:lnTo>
                <a:lnTo>
                  <a:pt x="164" y="2"/>
                </a:lnTo>
                <a:lnTo>
                  <a:pt x="147" y="6"/>
                </a:lnTo>
                <a:lnTo>
                  <a:pt x="131" y="12"/>
                </a:lnTo>
                <a:lnTo>
                  <a:pt x="115" y="18"/>
                </a:lnTo>
                <a:lnTo>
                  <a:pt x="99" y="24"/>
                </a:lnTo>
                <a:lnTo>
                  <a:pt x="85" y="34"/>
                </a:lnTo>
                <a:lnTo>
                  <a:pt x="71" y="44"/>
                </a:lnTo>
                <a:lnTo>
                  <a:pt x="57" y="56"/>
                </a:lnTo>
                <a:lnTo>
                  <a:pt x="44" y="70"/>
                </a:lnTo>
                <a:lnTo>
                  <a:pt x="34" y="84"/>
                </a:lnTo>
                <a:lnTo>
                  <a:pt x="24" y="100"/>
                </a:lnTo>
                <a:lnTo>
                  <a:pt x="16" y="118"/>
                </a:lnTo>
                <a:lnTo>
                  <a:pt x="8" y="136"/>
                </a:lnTo>
                <a:lnTo>
                  <a:pt x="4" y="156"/>
                </a:lnTo>
                <a:lnTo>
                  <a:pt x="0" y="178"/>
                </a:lnTo>
                <a:lnTo>
                  <a:pt x="0" y="204"/>
                </a:lnTo>
                <a:lnTo>
                  <a:pt x="0" y="204"/>
                </a:lnTo>
                <a:lnTo>
                  <a:pt x="0" y="218"/>
                </a:lnTo>
                <a:lnTo>
                  <a:pt x="0" y="218"/>
                </a:lnTo>
                <a:lnTo>
                  <a:pt x="6" y="240"/>
                </a:lnTo>
                <a:lnTo>
                  <a:pt x="12" y="262"/>
                </a:lnTo>
                <a:lnTo>
                  <a:pt x="22" y="284"/>
                </a:lnTo>
                <a:lnTo>
                  <a:pt x="34" y="306"/>
                </a:lnTo>
                <a:lnTo>
                  <a:pt x="61" y="350"/>
                </a:lnTo>
                <a:lnTo>
                  <a:pt x="89" y="394"/>
                </a:lnTo>
                <a:lnTo>
                  <a:pt x="89" y="394"/>
                </a:lnTo>
                <a:lnTo>
                  <a:pt x="143" y="486"/>
                </a:lnTo>
                <a:lnTo>
                  <a:pt x="200" y="576"/>
                </a:lnTo>
                <a:lnTo>
                  <a:pt x="200" y="576"/>
                </a:lnTo>
                <a:lnTo>
                  <a:pt x="271" y="458"/>
                </a:lnTo>
                <a:lnTo>
                  <a:pt x="271" y="458"/>
                </a:lnTo>
                <a:lnTo>
                  <a:pt x="289" y="424"/>
                </a:lnTo>
                <a:lnTo>
                  <a:pt x="289" y="424"/>
                </a:lnTo>
                <a:lnTo>
                  <a:pt x="297" y="414"/>
                </a:lnTo>
                <a:lnTo>
                  <a:pt x="305" y="404"/>
                </a:lnTo>
                <a:lnTo>
                  <a:pt x="305" y="404"/>
                </a:lnTo>
                <a:lnTo>
                  <a:pt x="319" y="378"/>
                </a:lnTo>
                <a:lnTo>
                  <a:pt x="335" y="354"/>
                </a:lnTo>
                <a:lnTo>
                  <a:pt x="368" y="304"/>
                </a:lnTo>
                <a:lnTo>
                  <a:pt x="380" y="278"/>
                </a:lnTo>
                <a:lnTo>
                  <a:pt x="392" y="254"/>
                </a:lnTo>
                <a:lnTo>
                  <a:pt x="398" y="230"/>
                </a:lnTo>
                <a:lnTo>
                  <a:pt x="400" y="216"/>
                </a:lnTo>
                <a:lnTo>
                  <a:pt x="400" y="204"/>
                </a:lnTo>
                <a:lnTo>
                  <a:pt x="400" y="178"/>
                </a:lnTo>
                <a:lnTo>
                  <a:pt x="400" y="178"/>
                </a:lnTo>
                <a:lnTo>
                  <a:pt x="400" y="170"/>
                </a:lnTo>
                <a:lnTo>
                  <a:pt x="396" y="158"/>
                </a:lnTo>
                <a:lnTo>
                  <a:pt x="392" y="144"/>
                </a:lnTo>
                <a:lnTo>
                  <a:pt x="392" y="144"/>
                </a:lnTo>
                <a:close/>
                <a:moveTo>
                  <a:pt x="200" y="266"/>
                </a:moveTo>
                <a:lnTo>
                  <a:pt x="200" y="266"/>
                </a:lnTo>
                <a:lnTo>
                  <a:pt x="190" y="266"/>
                </a:lnTo>
                <a:lnTo>
                  <a:pt x="180" y="264"/>
                </a:lnTo>
                <a:lnTo>
                  <a:pt x="170" y="260"/>
                </a:lnTo>
                <a:lnTo>
                  <a:pt x="162" y="256"/>
                </a:lnTo>
                <a:lnTo>
                  <a:pt x="152" y="250"/>
                </a:lnTo>
                <a:lnTo>
                  <a:pt x="143" y="242"/>
                </a:lnTo>
                <a:lnTo>
                  <a:pt x="137" y="230"/>
                </a:lnTo>
                <a:lnTo>
                  <a:pt x="131" y="218"/>
                </a:lnTo>
                <a:lnTo>
                  <a:pt x="131" y="218"/>
                </a:lnTo>
                <a:lnTo>
                  <a:pt x="129" y="208"/>
                </a:lnTo>
                <a:lnTo>
                  <a:pt x="129" y="200"/>
                </a:lnTo>
                <a:lnTo>
                  <a:pt x="129" y="184"/>
                </a:lnTo>
                <a:lnTo>
                  <a:pt x="129" y="184"/>
                </a:lnTo>
                <a:lnTo>
                  <a:pt x="131" y="170"/>
                </a:lnTo>
                <a:lnTo>
                  <a:pt x="135" y="156"/>
                </a:lnTo>
                <a:lnTo>
                  <a:pt x="143" y="144"/>
                </a:lnTo>
                <a:lnTo>
                  <a:pt x="154" y="136"/>
                </a:lnTo>
                <a:lnTo>
                  <a:pt x="164" y="128"/>
                </a:lnTo>
                <a:lnTo>
                  <a:pt x="176" y="124"/>
                </a:lnTo>
                <a:lnTo>
                  <a:pt x="188" y="120"/>
                </a:lnTo>
                <a:lnTo>
                  <a:pt x="202" y="120"/>
                </a:lnTo>
                <a:lnTo>
                  <a:pt x="202" y="120"/>
                </a:lnTo>
                <a:lnTo>
                  <a:pt x="216" y="120"/>
                </a:lnTo>
                <a:lnTo>
                  <a:pt x="230" y="126"/>
                </a:lnTo>
                <a:lnTo>
                  <a:pt x="242" y="132"/>
                </a:lnTo>
                <a:lnTo>
                  <a:pt x="255" y="140"/>
                </a:lnTo>
                <a:lnTo>
                  <a:pt x="263" y="152"/>
                </a:lnTo>
                <a:lnTo>
                  <a:pt x="269" y="164"/>
                </a:lnTo>
                <a:lnTo>
                  <a:pt x="273" y="178"/>
                </a:lnTo>
                <a:lnTo>
                  <a:pt x="275" y="194"/>
                </a:lnTo>
                <a:lnTo>
                  <a:pt x="275" y="194"/>
                </a:lnTo>
                <a:lnTo>
                  <a:pt x="273" y="208"/>
                </a:lnTo>
                <a:lnTo>
                  <a:pt x="269" y="222"/>
                </a:lnTo>
                <a:lnTo>
                  <a:pt x="263" y="234"/>
                </a:lnTo>
                <a:lnTo>
                  <a:pt x="253" y="246"/>
                </a:lnTo>
                <a:lnTo>
                  <a:pt x="240" y="254"/>
                </a:lnTo>
                <a:lnTo>
                  <a:pt x="228" y="260"/>
                </a:lnTo>
                <a:lnTo>
                  <a:pt x="214" y="266"/>
                </a:lnTo>
                <a:lnTo>
                  <a:pt x="200" y="266"/>
                </a:lnTo>
                <a:lnTo>
                  <a:pt x="200" y="266"/>
                </a:lnTo>
                <a:close/>
                <a:moveTo>
                  <a:pt x="200" y="266"/>
                </a:moveTo>
                <a:lnTo>
                  <a:pt x="200" y="2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/>
          </a:p>
        </p:txBody>
      </p:sp>
      <p:sp>
        <p:nvSpPr>
          <p:cNvPr id="19" name="Freeform 5"/>
          <p:cNvSpPr>
            <a:spLocks noEditPoints="1"/>
          </p:cNvSpPr>
          <p:nvPr/>
        </p:nvSpPr>
        <p:spPr bwMode="auto">
          <a:xfrm>
            <a:off x="9841308" y="2683658"/>
            <a:ext cx="307611" cy="442959"/>
          </a:xfrm>
          <a:custGeom>
            <a:avLst/>
            <a:gdLst>
              <a:gd name="T0" fmla="*/ 392 w 400"/>
              <a:gd name="T1" fmla="*/ 144 h 576"/>
              <a:gd name="T2" fmla="*/ 382 w 400"/>
              <a:gd name="T3" fmla="*/ 120 h 576"/>
              <a:gd name="T4" fmla="*/ 374 w 400"/>
              <a:gd name="T5" fmla="*/ 104 h 576"/>
              <a:gd name="T6" fmla="*/ 358 w 400"/>
              <a:gd name="T7" fmla="*/ 76 h 576"/>
              <a:gd name="T8" fmla="*/ 335 w 400"/>
              <a:gd name="T9" fmla="*/ 54 h 576"/>
              <a:gd name="T10" fmla="*/ 301 w 400"/>
              <a:gd name="T11" fmla="*/ 26 h 576"/>
              <a:gd name="T12" fmla="*/ 248 w 400"/>
              <a:gd name="T13" fmla="*/ 6 h 576"/>
              <a:gd name="T14" fmla="*/ 198 w 400"/>
              <a:gd name="T15" fmla="*/ 0 h 576"/>
              <a:gd name="T16" fmla="*/ 182 w 400"/>
              <a:gd name="T17" fmla="*/ 0 h 576"/>
              <a:gd name="T18" fmla="*/ 147 w 400"/>
              <a:gd name="T19" fmla="*/ 6 h 576"/>
              <a:gd name="T20" fmla="*/ 115 w 400"/>
              <a:gd name="T21" fmla="*/ 18 h 576"/>
              <a:gd name="T22" fmla="*/ 85 w 400"/>
              <a:gd name="T23" fmla="*/ 34 h 576"/>
              <a:gd name="T24" fmla="*/ 57 w 400"/>
              <a:gd name="T25" fmla="*/ 56 h 576"/>
              <a:gd name="T26" fmla="*/ 34 w 400"/>
              <a:gd name="T27" fmla="*/ 84 h 576"/>
              <a:gd name="T28" fmla="*/ 16 w 400"/>
              <a:gd name="T29" fmla="*/ 118 h 576"/>
              <a:gd name="T30" fmla="*/ 4 w 400"/>
              <a:gd name="T31" fmla="*/ 156 h 576"/>
              <a:gd name="T32" fmla="*/ 0 w 400"/>
              <a:gd name="T33" fmla="*/ 204 h 576"/>
              <a:gd name="T34" fmla="*/ 0 w 400"/>
              <a:gd name="T35" fmla="*/ 218 h 576"/>
              <a:gd name="T36" fmla="*/ 6 w 400"/>
              <a:gd name="T37" fmla="*/ 240 h 576"/>
              <a:gd name="T38" fmla="*/ 22 w 400"/>
              <a:gd name="T39" fmla="*/ 284 h 576"/>
              <a:gd name="T40" fmla="*/ 61 w 400"/>
              <a:gd name="T41" fmla="*/ 350 h 576"/>
              <a:gd name="T42" fmla="*/ 89 w 400"/>
              <a:gd name="T43" fmla="*/ 394 h 576"/>
              <a:gd name="T44" fmla="*/ 200 w 400"/>
              <a:gd name="T45" fmla="*/ 576 h 576"/>
              <a:gd name="T46" fmla="*/ 271 w 400"/>
              <a:gd name="T47" fmla="*/ 458 h 576"/>
              <a:gd name="T48" fmla="*/ 289 w 400"/>
              <a:gd name="T49" fmla="*/ 424 h 576"/>
              <a:gd name="T50" fmla="*/ 297 w 400"/>
              <a:gd name="T51" fmla="*/ 414 h 576"/>
              <a:gd name="T52" fmla="*/ 305 w 400"/>
              <a:gd name="T53" fmla="*/ 404 h 576"/>
              <a:gd name="T54" fmla="*/ 335 w 400"/>
              <a:gd name="T55" fmla="*/ 354 h 576"/>
              <a:gd name="T56" fmla="*/ 380 w 400"/>
              <a:gd name="T57" fmla="*/ 278 h 576"/>
              <a:gd name="T58" fmla="*/ 398 w 400"/>
              <a:gd name="T59" fmla="*/ 230 h 576"/>
              <a:gd name="T60" fmla="*/ 400 w 400"/>
              <a:gd name="T61" fmla="*/ 204 h 576"/>
              <a:gd name="T62" fmla="*/ 400 w 400"/>
              <a:gd name="T63" fmla="*/ 178 h 576"/>
              <a:gd name="T64" fmla="*/ 396 w 400"/>
              <a:gd name="T65" fmla="*/ 158 h 576"/>
              <a:gd name="T66" fmla="*/ 392 w 400"/>
              <a:gd name="T67" fmla="*/ 144 h 576"/>
              <a:gd name="T68" fmla="*/ 200 w 400"/>
              <a:gd name="T69" fmla="*/ 266 h 576"/>
              <a:gd name="T70" fmla="*/ 180 w 400"/>
              <a:gd name="T71" fmla="*/ 264 h 576"/>
              <a:gd name="T72" fmla="*/ 162 w 400"/>
              <a:gd name="T73" fmla="*/ 256 h 576"/>
              <a:gd name="T74" fmla="*/ 143 w 400"/>
              <a:gd name="T75" fmla="*/ 242 h 576"/>
              <a:gd name="T76" fmla="*/ 131 w 400"/>
              <a:gd name="T77" fmla="*/ 218 h 576"/>
              <a:gd name="T78" fmla="*/ 129 w 400"/>
              <a:gd name="T79" fmla="*/ 208 h 576"/>
              <a:gd name="T80" fmla="*/ 129 w 400"/>
              <a:gd name="T81" fmla="*/ 184 h 576"/>
              <a:gd name="T82" fmla="*/ 131 w 400"/>
              <a:gd name="T83" fmla="*/ 170 h 576"/>
              <a:gd name="T84" fmla="*/ 143 w 400"/>
              <a:gd name="T85" fmla="*/ 144 h 576"/>
              <a:gd name="T86" fmla="*/ 164 w 400"/>
              <a:gd name="T87" fmla="*/ 128 h 576"/>
              <a:gd name="T88" fmla="*/ 188 w 400"/>
              <a:gd name="T89" fmla="*/ 120 h 576"/>
              <a:gd name="T90" fmla="*/ 202 w 400"/>
              <a:gd name="T91" fmla="*/ 120 h 576"/>
              <a:gd name="T92" fmla="*/ 230 w 400"/>
              <a:gd name="T93" fmla="*/ 126 h 576"/>
              <a:gd name="T94" fmla="*/ 255 w 400"/>
              <a:gd name="T95" fmla="*/ 140 h 576"/>
              <a:gd name="T96" fmla="*/ 269 w 400"/>
              <a:gd name="T97" fmla="*/ 164 h 576"/>
              <a:gd name="T98" fmla="*/ 275 w 400"/>
              <a:gd name="T99" fmla="*/ 194 h 576"/>
              <a:gd name="T100" fmla="*/ 273 w 400"/>
              <a:gd name="T101" fmla="*/ 208 h 576"/>
              <a:gd name="T102" fmla="*/ 263 w 400"/>
              <a:gd name="T103" fmla="*/ 234 h 576"/>
              <a:gd name="T104" fmla="*/ 240 w 400"/>
              <a:gd name="T105" fmla="*/ 254 h 576"/>
              <a:gd name="T106" fmla="*/ 214 w 400"/>
              <a:gd name="T107" fmla="*/ 266 h 576"/>
              <a:gd name="T108" fmla="*/ 200 w 400"/>
              <a:gd name="T109" fmla="*/ 266 h 576"/>
              <a:gd name="T110" fmla="*/ 200 w 400"/>
              <a:gd name="T111" fmla="*/ 26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00" h="576">
                <a:moveTo>
                  <a:pt x="392" y="144"/>
                </a:moveTo>
                <a:lnTo>
                  <a:pt x="392" y="144"/>
                </a:lnTo>
                <a:lnTo>
                  <a:pt x="388" y="132"/>
                </a:lnTo>
                <a:lnTo>
                  <a:pt x="382" y="120"/>
                </a:lnTo>
                <a:lnTo>
                  <a:pt x="382" y="120"/>
                </a:lnTo>
                <a:lnTo>
                  <a:pt x="374" y="104"/>
                </a:lnTo>
                <a:lnTo>
                  <a:pt x="366" y="90"/>
                </a:lnTo>
                <a:lnTo>
                  <a:pt x="358" y="76"/>
                </a:lnTo>
                <a:lnTo>
                  <a:pt x="347" y="64"/>
                </a:lnTo>
                <a:lnTo>
                  <a:pt x="335" y="54"/>
                </a:lnTo>
                <a:lnTo>
                  <a:pt x="325" y="44"/>
                </a:lnTo>
                <a:lnTo>
                  <a:pt x="301" y="26"/>
                </a:lnTo>
                <a:lnTo>
                  <a:pt x="275" y="14"/>
                </a:lnTo>
                <a:lnTo>
                  <a:pt x="248" y="6"/>
                </a:lnTo>
                <a:lnTo>
                  <a:pt x="222" y="2"/>
                </a:lnTo>
                <a:lnTo>
                  <a:pt x="198" y="0"/>
                </a:lnTo>
                <a:lnTo>
                  <a:pt x="198" y="0"/>
                </a:lnTo>
                <a:lnTo>
                  <a:pt x="182" y="0"/>
                </a:lnTo>
                <a:lnTo>
                  <a:pt x="164" y="2"/>
                </a:lnTo>
                <a:lnTo>
                  <a:pt x="147" y="6"/>
                </a:lnTo>
                <a:lnTo>
                  <a:pt x="131" y="12"/>
                </a:lnTo>
                <a:lnTo>
                  <a:pt x="115" y="18"/>
                </a:lnTo>
                <a:lnTo>
                  <a:pt x="99" y="24"/>
                </a:lnTo>
                <a:lnTo>
                  <a:pt x="85" y="34"/>
                </a:lnTo>
                <a:lnTo>
                  <a:pt x="71" y="44"/>
                </a:lnTo>
                <a:lnTo>
                  <a:pt x="57" y="56"/>
                </a:lnTo>
                <a:lnTo>
                  <a:pt x="44" y="70"/>
                </a:lnTo>
                <a:lnTo>
                  <a:pt x="34" y="84"/>
                </a:lnTo>
                <a:lnTo>
                  <a:pt x="24" y="100"/>
                </a:lnTo>
                <a:lnTo>
                  <a:pt x="16" y="118"/>
                </a:lnTo>
                <a:lnTo>
                  <a:pt x="8" y="136"/>
                </a:lnTo>
                <a:lnTo>
                  <a:pt x="4" y="156"/>
                </a:lnTo>
                <a:lnTo>
                  <a:pt x="0" y="178"/>
                </a:lnTo>
                <a:lnTo>
                  <a:pt x="0" y="204"/>
                </a:lnTo>
                <a:lnTo>
                  <a:pt x="0" y="204"/>
                </a:lnTo>
                <a:lnTo>
                  <a:pt x="0" y="218"/>
                </a:lnTo>
                <a:lnTo>
                  <a:pt x="0" y="218"/>
                </a:lnTo>
                <a:lnTo>
                  <a:pt x="6" y="240"/>
                </a:lnTo>
                <a:lnTo>
                  <a:pt x="12" y="262"/>
                </a:lnTo>
                <a:lnTo>
                  <a:pt x="22" y="284"/>
                </a:lnTo>
                <a:lnTo>
                  <a:pt x="34" y="306"/>
                </a:lnTo>
                <a:lnTo>
                  <a:pt x="61" y="350"/>
                </a:lnTo>
                <a:lnTo>
                  <a:pt x="89" y="394"/>
                </a:lnTo>
                <a:lnTo>
                  <a:pt x="89" y="394"/>
                </a:lnTo>
                <a:lnTo>
                  <a:pt x="143" y="486"/>
                </a:lnTo>
                <a:lnTo>
                  <a:pt x="200" y="576"/>
                </a:lnTo>
                <a:lnTo>
                  <a:pt x="200" y="576"/>
                </a:lnTo>
                <a:lnTo>
                  <a:pt x="271" y="458"/>
                </a:lnTo>
                <a:lnTo>
                  <a:pt x="271" y="458"/>
                </a:lnTo>
                <a:lnTo>
                  <a:pt x="289" y="424"/>
                </a:lnTo>
                <a:lnTo>
                  <a:pt x="289" y="424"/>
                </a:lnTo>
                <a:lnTo>
                  <a:pt x="297" y="414"/>
                </a:lnTo>
                <a:lnTo>
                  <a:pt x="305" y="404"/>
                </a:lnTo>
                <a:lnTo>
                  <a:pt x="305" y="404"/>
                </a:lnTo>
                <a:lnTo>
                  <a:pt x="319" y="378"/>
                </a:lnTo>
                <a:lnTo>
                  <a:pt x="335" y="354"/>
                </a:lnTo>
                <a:lnTo>
                  <a:pt x="368" y="304"/>
                </a:lnTo>
                <a:lnTo>
                  <a:pt x="380" y="278"/>
                </a:lnTo>
                <a:lnTo>
                  <a:pt x="392" y="254"/>
                </a:lnTo>
                <a:lnTo>
                  <a:pt x="398" y="230"/>
                </a:lnTo>
                <a:lnTo>
                  <a:pt x="400" y="216"/>
                </a:lnTo>
                <a:lnTo>
                  <a:pt x="400" y="204"/>
                </a:lnTo>
                <a:lnTo>
                  <a:pt x="400" y="178"/>
                </a:lnTo>
                <a:lnTo>
                  <a:pt x="400" y="178"/>
                </a:lnTo>
                <a:lnTo>
                  <a:pt x="400" y="170"/>
                </a:lnTo>
                <a:lnTo>
                  <a:pt x="396" y="158"/>
                </a:lnTo>
                <a:lnTo>
                  <a:pt x="392" y="144"/>
                </a:lnTo>
                <a:lnTo>
                  <a:pt x="392" y="144"/>
                </a:lnTo>
                <a:close/>
                <a:moveTo>
                  <a:pt x="200" y="266"/>
                </a:moveTo>
                <a:lnTo>
                  <a:pt x="200" y="266"/>
                </a:lnTo>
                <a:lnTo>
                  <a:pt x="190" y="266"/>
                </a:lnTo>
                <a:lnTo>
                  <a:pt x="180" y="264"/>
                </a:lnTo>
                <a:lnTo>
                  <a:pt x="170" y="260"/>
                </a:lnTo>
                <a:lnTo>
                  <a:pt x="162" y="256"/>
                </a:lnTo>
                <a:lnTo>
                  <a:pt x="152" y="250"/>
                </a:lnTo>
                <a:lnTo>
                  <a:pt x="143" y="242"/>
                </a:lnTo>
                <a:lnTo>
                  <a:pt x="137" y="230"/>
                </a:lnTo>
                <a:lnTo>
                  <a:pt x="131" y="218"/>
                </a:lnTo>
                <a:lnTo>
                  <a:pt x="131" y="218"/>
                </a:lnTo>
                <a:lnTo>
                  <a:pt x="129" y="208"/>
                </a:lnTo>
                <a:lnTo>
                  <a:pt x="129" y="200"/>
                </a:lnTo>
                <a:lnTo>
                  <a:pt x="129" y="184"/>
                </a:lnTo>
                <a:lnTo>
                  <a:pt x="129" y="184"/>
                </a:lnTo>
                <a:lnTo>
                  <a:pt x="131" y="170"/>
                </a:lnTo>
                <a:lnTo>
                  <a:pt x="135" y="156"/>
                </a:lnTo>
                <a:lnTo>
                  <a:pt x="143" y="144"/>
                </a:lnTo>
                <a:lnTo>
                  <a:pt x="154" y="136"/>
                </a:lnTo>
                <a:lnTo>
                  <a:pt x="164" y="128"/>
                </a:lnTo>
                <a:lnTo>
                  <a:pt x="176" y="124"/>
                </a:lnTo>
                <a:lnTo>
                  <a:pt x="188" y="120"/>
                </a:lnTo>
                <a:lnTo>
                  <a:pt x="202" y="120"/>
                </a:lnTo>
                <a:lnTo>
                  <a:pt x="202" y="120"/>
                </a:lnTo>
                <a:lnTo>
                  <a:pt x="216" y="120"/>
                </a:lnTo>
                <a:lnTo>
                  <a:pt x="230" y="126"/>
                </a:lnTo>
                <a:lnTo>
                  <a:pt x="242" y="132"/>
                </a:lnTo>
                <a:lnTo>
                  <a:pt x="255" y="140"/>
                </a:lnTo>
                <a:lnTo>
                  <a:pt x="263" y="152"/>
                </a:lnTo>
                <a:lnTo>
                  <a:pt x="269" y="164"/>
                </a:lnTo>
                <a:lnTo>
                  <a:pt x="273" y="178"/>
                </a:lnTo>
                <a:lnTo>
                  <a:pt x="275" y="194"/>
                </a:lnTo>
                <a:lnTo>
                  <a:pt x="275" y="194"/>
                </a:lnTo>
                <a:lnTo>
                  <a:pt x="273" y="208"/>
                </a:lnTo>
                <a:lnTo>
                  <a:pt x="269" y="222"/>
                </a:lnTo>
                <a:lnTo>
                  <a:pt x="263" y="234"/>
                </a:lnTo>
                <a:lnTo>
                  <a:pt x="253" y="246"/>
                </a:lnTo>
                <a:lnTo>
                  <a:pt x="240" y="254"/>
                </a:lnTo>
                <a:lnTo>
                  <a:pt x="228" y="260"/>
                </a:lnTo>
                <a:lnTo>
                  <a:pt x="214" y="266"/>
                </a:lnTo>
                <a:lnTo>
                  <a:pt x="200" y="266"/>
                </a:lnTo>
                <a:lnTo>
                  <a:pt x="200" y="266"/>
                </a:lnTo>
                <a:close/>
                <a:moveTo>
                  <a:pt x="200" y="266"/>
                </a:moveTo>
                <a:lnTo>
                  <a:pt x="200" y="2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/>
          </a:p>
        </p:txBody>
      </p:sp>
      <p:sp>
        <p:nvSpPr>
          <p:cNvPr id="20" name="자유형 19"/>
          <p:cNvSpPr/>
          <p:nvPr/>
        </p:nvSpPr>
        <p:spPr>
          <a:xfrm>
            <a:off x="10100479" y="2292539"/>
            <a:ext cx="677265" cy="780327"/>
          </a:xfrm>
          <a:custGeom>
            <a:avLst/>
            <a:gdLst>
              <a:gd name="connsiteX0" fmla="*/ 127000 w 584200"/>
              <a:gd name="connsiteY0" fmla="*/ 0 h 673100"/>
              <a:gd name="connsiteX1" fmla="*/ 584200 w 584200"/>
              <a:gd name="connsiteY1" fmla="*/ 457200 h 673100"/>
              <a:gd name="connsiteX2" fmla="*/ 0 w 584200"/>
              <a:gd name="connsiteY2" fmla="*/ 67310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4200" h="673100">
                <a:moveTo>
                  <a:pt x="127000" y="0"/>
                </a:moveTo>
                <a:lnTo>
                  <a:pt x="584200" y="457200"/>
                </a:lnTo>
                <a:lnTo>
                  <a:pt x="0" y="673100"/>
                </a:lnTo>
              </a:path>
            </a:pathLst>
          </a:cu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/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741273" y="3957716"/>
            <a:ext cx="2800794" cy="53521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latin typeface="+mj-lt"/>
            </a:endParaRP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8766770" y="3955745"/>
            <a:ext cx="2800793" cy="53521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763422" y="3955745"/>
            <a:ext cx="2800793" cy="53521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altLang="ko-KR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3" name="직사각형 312"/>
          <p:cNvSpPr/>
          <p:nvPr/>
        </p:nvSpPr>
        <p:spPr>
          <a:xfrm>
            <a:off x="11739417" y="249382"/>
            <a:ext cx="452583" cy="2863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4" name="직사각형 313"/>
          <p:cNvSpPr/>
          <p:nvPr/>
        </p:nvSpPr>
        <p:spPr>
          <a:xfrm>
            <a:off x="1304709" y="4018133"/>
            <a:ext cx="17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Central Park</a:t>
            </a:r>
          </a:p>
        </p:txBody>
      </p:sp>
      <p:sp>
        <p:nvSpPr>
          <p:cNvPr id="315" name="직사각형 314"/>
          <p:cNvSpPr/>
          <p:nvPr/>
        </p:nvSpPr>
        <p:spPr>
          <a:xfrm>
            <a:off x="9039830" y="4023079"/>
            <a:ext cx="22694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Statue of Liberty</a:t>
            </a:r>
          </a:p>
        </p:txBody>
      </p:sp>
      <p:sp>
        <p:nvSpPr>
          <p:cNvPr id="316" name="직사각형 315"/>
          <p:cNvSpPr/>
          <p:nvPr/>
        </p:nvSpPr>
        <p:spPr>
          <a:xfrm>
            <a:off x="5307127" y="4023079"/>
            <a:ext cx="17951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+mj-lt"/>
              </a:rPr>
              <a:t>Times Square</a:t>
            </a:r>
          </a:p>
        </p:txBody>
      </p:sp>
      <p:sp>
        <p:nvSpPr>
          <p:cNvPr id="317" name="직사각형 316"/>
          <p:cNvSpPr/>
          <p:nvPr/>
        </p:nvSpPr>
        <p:spPr>
          <a:xfrm>
            <a:off x="3722253" y="249381"/>
            <a:ext cx="452583" cy="2863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A picture containing text, building, outdoor, city&#10;&#10;Description automatically generated">
            <a:extLst>
              <a:ext uri="{FF2B5EF4-FFF2-40B4-BE49-F238E27FC236}">
                <a16:creationId xmlns:a16="http://schemas.microsoft.com/office/drawing/2014/main" id="{E99A851B-742A-4333-899F-7CE2A95A57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88" y="4727485"/>
            <a:ext cx="3050300" cy="2020824"/>
          </a:xfrm>
          <a:prstGeom prst="rect">
            <a:avLst/>
          </a:prstGeom>
        </p:spPr>
      </p:pic>
      <p:pic>
        <p:nvPicPr>
          <p:cNvPr id="5" name="Picture 4" descr="A picture containing outdoor, sky, water, city&#10;&#10;Description automatically generated">
            <a:extLst>
              <a:ext uri="{FF2B5EF4-FFF2-40B4-BE49-F238E27FC236}">
                <a16:creationId xmlns:a16="http://schemas.microsoft.com/office/drawing/2014/main" id="{7441F9B6-C888-4B7E-B5B5-D6DFF4601A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557" y="4703370"/>
            <a:ext cx="3031655" cy="2023019"/>
          </a:xfrm>
          <a:prstGeom prst="rect">
            <a:avLst/>
          </a:prstGeom>
        </p:spPr>
      </p:pic>
      <p:pic>
        <p:nvPicPr>
          <p:cNvPr id="7" name="Picture 6" descr="A picture containing tree, outdoor, sky, plant&#10;&#10;Description automatically generated">
            <a:extLst>
              <a:ext uri="{FF2B5EF4-FFF2-40B4-BE49-F238E27FC236}">
                <a16:creationId xmlns:a16="http://schemas.microsoft.com/office/drawing/2014/main" id="{70E91921-1389-4B6B-9C35-D315549D21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05"/>
          <a:stretch/>
        </p:blipFill>
        <p:spPr>
          <a:xfrm flipH="1">
            <a:off x="618394" y="4755889"/>
            <a:ext cx="3197911" cy="192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1985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Subway">
      <a:dk1>
        <a:sysClr val="windowText" lastClr="000000"/>
      </a:dk1>
      <a:lt1>
        <a:srgbClr val="FFFFFF"/>
      </a:lt1>
      <a:dk2>
        <a:srgbClr val="333333"/>
      </a:dk2>
      <a:lt2>
        <a:srgbClr val="B2B2B2"/>
      </a:lt2>
      <a:accent1>
        <a:srgbClr val="A4403D"/>
      </a:accent1>
      <a:accent2>
        <a:srgbClr val="E8A465"/>
      </a:accent2>
      <a:accent3>
        <a:srgbClr val="F2CD87"/>
      </a:accent3>
      <a:accent4>
        <a:srgbClr val="EBE4DD"/>
      </a:accent4>
      <a:accent5>
        <a:srgbClr val="4C4955"/>
      </a:accent5>
      <a:accent6>
        <a:srgbClr val="000000"/>
      </a:accent6>
      <a:hlink>
        <a:srgbClr val="000000"/>
      </a:hlink>
      <a:folHlink>
        <a:srgbClr val="000000"/>
      </a:folHlink>
    </a:clrScheme>
    <a:fontScheme name="사용자 지정 11">
      <a:majorFont>
        <a:latin typeface="Caviar Dreams"/>
        <a:ea typeface="맑은 고딕"/>
        <a:cs typeface=""/>
      </a:majorFont>
      <a:minorFont>
        <a:latin typeface="Noto San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7384</TotalTime>
  <Words>534</Words>
  <Application>Microsoft Office PowerPoint</Application>
  <PresentationFormat>Widescreen</PresentationFormat>
  <Paragraphs>144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Noto Sans</vt:lpstr>
      <vt:lpstr>맑은 고딕</vt:lpstr>
      <vt:lpstr>Caviar Dreams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to Clean The Data</vt:lpstr>
      <vt:lpstr>Step to Clean The Data</vt:lpstr>
      <vt:lpstr>Step to Clean The Data</vt:lpstr>
      <vt:lpstr>Step to Clean The Data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MH.YUN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Amjad ..</cp:lastModifiedBy>
  <cp:revision>13</cp:revision>
  <dcterms:created xsi:type="dcterms:W3CDTF">2019-05-27T12:20:42Z</dcterms:created>
  <dcterms:modified xsi:type="dcterms:W3CDTF">2021-09-09T08:20:49Z</dcterms:modified>
  <cp:category>www.slidemembers.com</cp:category>
</cp:coreProperties>
</file>